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F9F7C5-D5BB-5A25-ABB1-FA310243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1D6825-4715-10AA-D349-098DB8BE2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D8AC99-63BA-0471-F657-63DBB908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E0F7A7-44E4-ACFA-A214-48D5B06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59F494-DA1F-AF8C-8548-8E9F1691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5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38B3F1-5993-F8BD-E117-EB73F56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84F6B-B97C-076F-56A4-65826F632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7BB77-019B-CCB2-B66B-9F8C3083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9A2C49-7411-E65E-1892-7E7A9B2C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C5A74-BB6B-672B-34E0-B663A805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5108C0-8A9D-168F-E19F-20475420F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4358F6-8AEC-72C3-F345-36E1B835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DDC0C-CA1B-A6DB-7CC3-969C7FE8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AB972F-3245-74A1-C3F2-0B8085AF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E5B5A4-4030-B0F9-10A9-8B003E62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48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1AAC7-2F84-866E-34D6-72BD46BF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B6159F-4EA4-F20B-9D1E-33B2707D4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56C80-1C00-884C-BCE3-89F220FB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517B92-B15F-1E76-9ABA-B7562051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790156-0174-EA0F-5A23-B198727B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3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D9297-1E63-0B12-BC3A-23BCA686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93C33F-8C0F-D892-0BCB-D41E40A68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2B31F7-BE6D-1958-6F15-25854DE72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D8EDF1-5076-54EB-1FDA-B18D97E9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B00F3-7A56-28DB-468E-CEAD2AB2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09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8A488-BD5D-C7DB-9B9B-B270360B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7E6BF-7B2E-5E9E-64A1-AA8111AA3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110CAA-058F-7C12-DBA1-84B90613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97FED5-C096-D3EC-FBAD-7C74A50E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2A2FFE-05D0-EDB5-35AB-DFE4E822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FC13A-5672-82CB-04DC-66521768C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11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81878-F010-EB21-8FF7-C8B6C249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3D61E1-428A-2B65-ABC0-57155ADB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C14C81-1DE3-5FD4-03DD-C3A46144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547A0C-6715-6C87-1607-05BDFBCF8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D8E9DA-6CF5-A6C2-3D80-72343C28C0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73C6F3-BBA0-A4AB-4E39-4C227CD0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CFABBA4-04DC-1CF9-9DD4-337A0F64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1D313F6-04C1-77A6-D496-C2099AE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1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E9B45-6CCF-E512-7902-F89208C04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82C704-4E18-C759-1F33-050CA02B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D217FD-077B-F12B-5EEC-988DBE88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965953-6497-B13E-3497-CA40D62F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09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8EAF89-63D4-B351-7054-407A0E15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D3BFD7-D9A5-7EBE-52CC-926FC152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B97715-6BF4-533C-5D62-BAB4421D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2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A1311-E70A-083A-5243-285B3462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092750-CCD1-0403-C16F-3783A9416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7629FB-35BE-45ED-8230-343302E6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2537D1-A04D-F406-8646-DEBDDA1D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7D6BD1-2C8D-BBFE-4989-73F05142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8056CE-D0DD-CCA7-1174-B277A4F6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36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079C-FA1D-8061-B5CA-B37FC929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54E357-E75D-20B5-BCAD-43A29B17C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73FAD1-C4CA-099D-4389-82117D5B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726FEC-464F-9C50-6FFE-E09B7EE3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AE90A9-D7BF-5EAC-9AA1-FFA4EA51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27064A-8A7A-925D-24FD-638C6EAB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676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437C205-C1FC-F1D4-A8A1-CE3BA0DA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6DFDA2-F29A-3A98-A1B8-8F14BB9AE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A4243-E7A5-DCCA-EBA6-36822C287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024DB-E959-4C20-8602-065A537586E1}" type="datetimeFigureOut">
              <a:rPr kumimoji="1" lang="ja-JP" altLang="en-US" smtClean="0"/>
              <a:t>2024/12/11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0F9491-544C-90AD-0E46-BA12D5CC6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22D4A-C09C-6DBE-EE13-846F7883F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F85C6-73CA-4B1C-B517-6C895727AD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281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980CF82-6258-8991-C453-4692D4D9A3DE}"/>
              </a:ext>
            </a:extLst>
          </p:cNvPr>
          <p:cNvGrpSpPr/>
          <p:nvPr/>
        </p:nvGrpSpPr>
        <p:grpSpPr>
          <a:xfrm>
            <a:off x="3003698" y="1071372"/>
            <a:ext cx="4892302" cy="5103926"/>
            <a:chOff x="3003698" y="1071372"/>
            <a:chExt cx="4892302" cy="5103926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2ABC9F87-3086-7355-F27D-2F60C91B6DE0}"/>
                </a:ext>
              </a:extLst>
            </p:cNvPr>
            <p:cNvGrpSpPr/>
            <p:nvPr/>
          </p:nvGrpSpPr>
          <p:grpSpPr>
            <a:xfrm>
              <a:off x="4296000" y="1071372"/>
              <a:ext cx="3600000" cy="5103926"/>
              <a:chOff x="4003158" y="125074"/>
              <a:chExt cx="3600000" cy="5103926"/>
            </a:xfrm>
          </p:grpSpPr>
          <p:pic>
            <p:nvPicPr>
              <p:cNvPr id="3" name="図 2" descr="グラフ&#10;&#10;自動的に生成された説明">
                <a:extLst>
                  <a:ext uri="{FF2B5EF4-FFF2-40B4-BE49-F238E27FC236}">
                    <a16:creationId xmlns:a16="http://schemas.microsoft.com/office/drawing/2014/main" id="{8C08F271-2AEE-8FBE-CB13-4DD3877A3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158" y="125074"/>
                <a:ext cx="3599999" cy="1800000"/>
              </a:xfrm>
              <a:prstGeom prst="rect">
                <a:avLst/>
              </a:prstGeom>
            </p:spPr>
          </p:pic>
          <p:pic>
            <p:nvPicPr>
              <p:cNvPr id="5" name="図 4" descr="グラフ&#10;&#10;自動的に生成された説明">
                <a:extLst>
                  <a:ext uri="{FF2B5EF4-FFF2-40B4-BE49-F238E27FC236}">
                    <a16:creationId xmlns:a16="http://schemas.microsoft.com/office/drawing/2014/main" id="{0DAE1C10-40D9-72A7-53DD-534D7F5E5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158" y="3429000"/>
                <a:ext cx="3599999" cy="1800000"/>
              </a:xfrm>
              <a:prstGeom prst="rect">
                <a:avLst/>
              </a:prstGeom>
            </p:spPr>
          </p:pic>
          <p:pic>
            <p:nvPicPr>
              <p:cNvPr id="12" name="図 11" descr="グラフ&#10;&#10;自動的に生成された説明">
                <a:extLst>
                  <a:ext uri="{FF2B5EF4-FFF2-40B4-BE49-F238E27FC236}">
                    <a16:creationId xmlns:a16="http://schemas.microsoft.com/office/drawing/2014/main" id="{3CD80C06-C2E6-3B25-1DF4-857291C15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3158" y="1780090"/>
                <a:ext cx="3600000" cy="18000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B29E24E-7DD3-C69A-75CB-CB185D615F79}"/>
                </a:ext>
              </a:extLst>
            </p:cNvPr>
            <p:cNvSpPr txBox="1"/>
            <p:nvPr/>
          </p:nvSpPr>
          <p:spPr>
            <a:xfrm>
              <a:off x="3928731" y="1971372"/>
              <a:ext cx="552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dirty="0"/>
                <a:t>0s</a:t>
              </a:r>
              <a:endParaRPr kumimoji="1" lang="ja-JP" altLang="en-US" sz="1200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3FC47E4-1222-BED3-114C-15DBD9FEA6AD}"/>
                </a:ext>
              </a:extLst>
            </p:cNvPr>
            <p:cNvSpPr txBox="1"/>
            <p:nvPr/>
          </p:nvSpPr>
          <p:spPr>
            <a:xfrm>
              <a:off x="3003698" y="3409291"/>
              <a:ext cx="1477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2.25×10</a:t>
              </a:r>
              <a:r>
                <a:rPr lang="ja-JP" altLang="en-US" sz="1200" dirty="0"/>
                <a:t>⁻⁸</a:t>
              </a:r>
              <a:r>
                <a:rPr kumimoji="1" lang="en-US" altLang="ja-JP" sz="1200" dirty="0"/>
                <a:t>s</a:t>
              </a:r>
              <a:endParaRPr kumimoji="1" lang="ja-JP" altLang="en-US" sz="12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5E105DE-A1F1-D732-7E0B-9A6699823458}"/>
                </a:ext>
              </a:extLst>
            </p:cNvPr>
            <p:cNvSpPr txBox="1"/>
            <p:nvPr/>
          </p:nvSpPr>
          <p:spPr>
            <a:xfrm>
              <a:off x="3003698" y="5209291"/>
              <a:ext cx="1477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dirty="0"/>
                <a:t>4.50×10</a:t>
              </a:r>
              <a:r>
                <a:rPr lang="ja-JP" altLang="en-US" sz="1200" dirty="0"/>
                <a:t>⁻⁸</a:t>
              </a:r>
              <a:r>
                <a:rPr kumimoji="1" lang="en-US" altLang="ja-JP" sz="1200" dirty="0"/>
                <a:t>s</a:t>
              </a:r>
              <a:endParaRPr kumimoji="1" lang="ja-JP" altLang="en-US" sz="1200" dirty="0"/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1D5A7D-C862-28E1-A0DE-97CFB1941D58}"/>
              </a:ext>
            </a:extLst>
          </p:cNvPr>
          <p:cNvSpPr txBox="1"/>
          <p:nvPr/>
        </p:nvSpPr>
        <p:spPr>
          <a:xfrm>
            <a:off x="47846" y="143540"/>
            <a:ext cx="225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1728K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014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A634D3-6D0A-1770-01E6-2E9DE96FE4BA}"/>
              </a:ext>
            </a:extLst>
          </p:cNvPr>
          <p:cNvSpPr txBox="1"/>
          <p:nvPr/>
        </p:nvSpPr>
        <p:spPr>
          <a:xfrm>
            <a:off x="1041991" y="292395"/>
            <a:ext cx="30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1300K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A14C1D3-4FE6-EF66-8F98-CA557FFF6939}"/>
              </a:ext>
            </a:extLst>
          </p:cNvPr>
          <p:cNvGrpSpPr/>
          <p:nvPr/>
        </p:nvGrpSpPr>
        <p:grpSpPr>
          <a:xfrm>
            <a:off x="4528830" y="449451"/>
            <a:ext cx="3600000" cy="5128570"/>
            <a:chOff x="4502249" y="430612"/>
            <a:chExt cx="3600000" cy="5128570"/>
          </a:xfrm>
        </p:grpSpPr>
        <p:pic>
          <p:nvPicPr>
            <p:cNvPr id="4" name="図 3" descr="グラフ&#10;&#10;自動的に生成された説明">
              <a:extLst>
                <a:ext uri="{FF2B5EF4-FFF2-40B4-BE49-F238E27FC236}">
                  <a16:creationId xmlns:a16="http://schemas.microsoft.com/office/drawing/2014/main" id="{4E99AF02-2F88-FE0F-1229-B8EF62B88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249" y="430612"/>
              <a:ext cx="3600000" cy="1800000"/>
            </a:xfrm>
            <a:prstGeom prst="rect">
              <a:avLst/>
            </a:prstGeom>
          </p:spPr>
        </p:pic>
        <p:pic>
          <p:nvPicPr>
            <p:cNvPr id="6" name="図 5" descr="グラフ&#10;&#10;自動的に生成された説明">
              <a:extLst>
                <a:ext uri="{FF2B5EF4-FFF2-40B4-BE49-F238E27FC236}">
                  <a16:creationId xmlns:a16="http://schemas.microsoft.com/office/drawing/2014/main" id="{6054741B-961E-3BF7-3E81-F4E4E5244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249" y="2094897"/>
              <a:ext cx="3600000" cy="1800000"/>
            </a:xfrm>
            <a:prstGeom prst="rect">
              <a:avLst/>
            </a:prstGeom>
          </p:spPr>
        </p:pic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A66F1178-9587-1163-F2E0-42C24B0B0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249" y="3759182"/>
              <a:ext cx="3600000" cy="1800000"/>
            </a:xfrm>
            <a:prstGeom prst="rect">
              <a:avLst/>
            </a:prstGeom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ED108B-EE32-6493-F676-791B3DBCA32B}"/>
              </a:ext>
            </a:extLst>
          </p:cNvPr>
          <p:cNvSpPr txBox="1"/>
          <p:nvPr/>
        </p:nvSpPr>
        <p:spPr>
          <a:xfrm>
            <a:off x="4058659" y="1213736"/>
            <a:ext cx="55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0s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04C68B-0ADE-F5B1-21D9-0FFEF1563C41}"/>
              </a:ext>
            </a:extLst>
          </p:cNvPr>
          <p:cNvSpPr txBox="1"/>
          <p:nvPr/>
        </p:nvSpPr>
        <p:spPr>
          <a:xfrm>
            <a:off x="3503427" y="2801460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2.25×10</a:t>
            </a:r>
            <a:r>
              <a:rPr lang="ja-JP" altLang="en-US" sz="1200" dirty="0"/>
              <a:t>⁻⁸</a:t>
            </a:r>
            <a:r>
              <a:rPr kumimoji="1" lang="en-US" altLang="ja-JP" sz="1200" dirty="0"/>
              <a:t>s</a:t>
            </a:r>
            <a:endParaRPr kumimoji="1" lang="ja-JP" altLang="en-US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A74FE95-67BB-7A25-EF56-FE3FCC3CA5BD}"/>
              </a:ext>
            </a:extLst>
          </p:cNvPr>
          <p:cNvSpPr txBox="1"/>
          <p:nvPr/>
        </p:nvSpPr>
        <p:spPr>
          <a:xfrm>
            <a:off x="3468551" y="4536737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4.50×10</a:t>
            </a:r>
            <a:r>
              <a:rPr lang="ja-JP" altLang="en-US" sz="1200" dirty="0"/>
              <a:t>⁻⁸</a:t>
            </a:r>
            <a:r>
              <a:rPr kumimoji="1" lang="en-US" altLang="ja-JP" sz="1200" dirty="0"/>
              <a:t>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069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1CB435-8BD8-E6D8-19BA-C52161A7C093}"/>
              </a:ext>
            </a:extLst>
          </p:cNvPr>
          <p:cNvSpPr txBox="1"/>
          <p:nvPr/>
        </p:nvSpPr>
        <p:spPr>
          <a:xfrm>
            <a:off x="978195" y="244549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1900K</a:t>
            </a:r>
            <a:endParaRPr kumimoji="1" lang="ja-JP" altLang="en-US" dirty="0"/>
          </a:p>
        </p:txBody>
      </p:sp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DF8332EE-7AEF-B16F-E9C5-7D6371C41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24" y="462718"/>
            <a:ext cx="3600000" cy="1800000"/>
          </a:xfrm>
          <a:prstGeom prst="rect">
            <a:avLst/>
          </a:prstGeom>
        </p:spPr>
      </p:pic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36653E8A-CC1A-FEB2-8E95-7386E5719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24" y="2111701"/>
            <a:ext cx="3600000" cy="1800000"/>
          </a:xfrm>
          <a:prstGeom prst="rect">
            <a:avLst/>
          </a:prstGeom>
        </p:spPr>
      </p:pic>
      <p:pic>
        <p:nvPicPr>
          <p:cNvPr id="8" name="図 7" descr="グラフ&#10;&#10;自動的に生成された説明">
            <a:extLst>
              <a:ext uri="{FF2B5EF4-FFF2-40B4-BE49-F238E27FC236}">
                <a16:creationId xmlns:a16="http://schemas.microsoft.com/office/drawing/2014/main" id="{DCC03EE4-C921-4EE7-3ACE-F0A289593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124" y="3760684"/>
            <a:ext cx="3600000" cy="180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F311F0-713A-9B0B-D9CA-C63F728DD7C8}"/>
              </a:ext>
            </a:extLst>
          </p:cNvPr>
          <p:cNvSpPr txBox="1"/>
          <p:nvPr/>
        </p:nvSpPr>
        <p:spPr>
          <a:xfrm>
            <a:off x="3356910" y="1297316"/>
            <a:ext cx="55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0s</a:t>
            </a:r>
            <a:endParaRPr kumimoji="1" lang="ja-JP" altLang="en-US" sz="1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8D879D-E685-2675-24C5-68986DD490FC}"/>
              </a:ext>
            </a:extLst>
          </p:cNvPr>
          <p:cNvSpPr txBox="1"/>
          <p:nvPr/>
        </p:nvSpPr>
        <p:spPr>
          <a:xfrm>
            <a:off x="2801678" y="2885040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2.25×10</a:t>
            </a:r>
            <a:r>
              <a:rPr lang="ja-JP" altLang="en-US" sz="1200" dirty="0"/>
              <a:t>⁻⁸</a:t>
            </a:r>
            <a:r>
              <a:rPr kumimoji="1" lang="en-US" altLang="ja-JP" sz="1200" dirty="0"/>
              <a:t>s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01F4E1-C6FB-AA1D-F4B2-F0457B383298}"/>
              </a:ext>
            </a:extLst>
          </p:cNvPr>
          <p:cNvSpPr txBox="1"/>
          <p:nvPr/>
        </p:nvSpPr>
        <p:spPr>
          <a:xfrm>
            <a:off x="2766802" y="4620317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4.50×10</a:t>
            </a:r>
            <a:r>
              <a:rPr lang="ja-JP" altLang="en-US" sz="1200" dirty="0"/>
              <a:t>⁻⁸</a:t>
            </a:r>
            <a:r>
              <a:rPr kumimoji="1" lang="en-US" altLang="ja-JP" sz="1200" dirty="0"/>
              <a:t>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8616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7028DFC-9E11-E441-AA9A-0E71B4EC88AB}"/>
              </a:ext>
            </a:extLst>
          </p:cNvPr>
          <p:cNvGrpSpPr/>
          <p:nvPr/>
        </p:nvGrpSpPr>
        <p:grpSpPr>
          <a:xfrm>
            <a:off x="1407033" y="765540"/>
            <a:ext cx="3600000" cy="5140911"/>
            <a:chOff x="3086978" y="595419"/>
            <a:chExt cx="3600000" cy="5140911"/>
          </a:xfrm>
        </p:grpSpPr>
        <p:pic>
          <p:nvPicPr>
            <p:cNvPr id="3" name="図 2" descr="グラフ&#10;&#10;自動的に生成された説明">
              <a:extLst>
                <a:ext uri="{FF2B5EF4-FFF2-40B4-BE49-F238E27FC236}">
                  <a16:creationId xmlns:a16="http://schemas.microsoft.com/office/drawing/2014/main" id="{F0281B2D-8EE6-7D1B-6BD1-EB8B7487F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78" y="595419"/>
              <a:ext cx="3600000" cy="1800000"/>
            </a:xfrm>
            <a:prstGeom prst="rect">
              <a:avLst/>
            </a:prstGeom>
          </p:spPr>
        </p:pic>
        <p:pic>
          <p:nvPicPr>
            <p:cNvPr id="5" name="図 4" descr="グラフ&#10;&#10;自動的に生成された説明">
              <a:extLst>
                <a:ext uri="{FF2B5EF4-FFF2-40B4-BE49-F238E27FC236}">
                  <a16:creationId xmlns:a16="http://schemas.microsoft.com/office/drawing/2014/main" id="{45911B73-1D53-2F69-9199-BF5F115BC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78" y="2225298"/>
              <a:ext cx="3600000" cy="1800000"/>
            </a:xfrm>
            <a:prstGeom prst="rect">
              <a:avLst/>
            </a:prstGeom>
          </p:spPr>
        </p:pic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DA0E963-F13F-5E10-B911-DD289F00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6978" y="3936330"/>
              <a:ext cx="3600000" cy="1800000"/>
            </a:xfrm>
            <a:prstGeom prst="rect">
              <a:avLst/>
            </a:prstGeom>
          </p:spPr>
        </p:pic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EB42F3D-020F-0310-4C0E-03DB79FDF1AA}"/>
              </a:ext>
            </a:extLst>
          </p:cNvPr>
          <p:cNvGrpSpPr/>
          <p:nvPr/>
        </p:nvGrpSpPr>
        <p:grpSpPr>
          <a:xfrm>
            <a:off x="5061098" y="737112"/>
            <a:ext cx="3600000" cy="5116614"/>
            <a:chOff x="5007033" y="51549"/>
            <a:chExt cx="3600000" cy="5116614"/>
          </a:xfrm>
        </p:grpSpPr>
        <p:pic>
          <p:nvPicPr>
            <p:cNvPr id="14" name="図 13" descr="グラフ&#10;&#10;自動的に生成された説明">
              <a:extLst>
                <a:ext uri="{FF2B5EF4-FFF2-40B4-BE49-F238E27FC236}">
                  <a16:creationId xmlns:a16="http://schemas.microsoft.com/office/drawing/2014/main" id="{69606B14-FED0-B80F-E4E2-9B4DFAC03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033" y="51549"/>
              <a:ext cx="3600000" cy="1800000"/>
            </a:xfrm>
            <a:prstGeom prst="rect">
              <a:avLst/>
            </a:prstGeom>
          </p:spPr>
        </p:pic>
        <p:pic>
          <p:nvPicPr>
            <p:cNvPr id="16" name="図 15" descr="グラフ&#10;&#10;自動的に生成された説明">
              <a:extLst>
                <a:ext uri="{FF2B5EF4-FFF2-40B4-BE49-F238E27FC236}">
                  <a16:creationId xmlns:a16="http://schemas.microsoft.com/office/drawing/2014/main" id="{BCE90961-5C2B-7D0C-6400-10006C3D5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033" y="1681428"/>
              <a:ext cx="3600000" cy="1800000"/>
            </a:xfrm>
            <a:prstGeom prst="rect">
              <a:avLst/>
            </a:prstGeom>
          </p:spPr>
        </p:pic>
        <p:pic>
          <p:nvPicPr>
            <p:cNvPr id="18" name="図 17" descr="グラフ&#10;&#10;自動的に生成された説明">
              <a:extLst>
                <a:ext uri="{FF2B5EF4-FFF2-40B4-BE49-F238E27FC236}">
                  <a16:creationId xmlns:a16="http://schemas.microsoft.com/office/drawing/2014/main" id="{AE4D0596-39C6-AB40-6729-416B48219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7033" y="3368163"/>
              <a:ext cx="3600000" cy="1800000"/>
            </a:xfrm>
            <a:prstGeom prst="rect">
              <a:avLst/>
            </a:prstGeom>
          </p:spPr>
        </p:pic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100A14-8CF9-185C-3EC8-71BC4B9C5CC3}"/>
              </a:ext>
            </a:extLst>
          </p:cNvPr>
          <p:cNvSpPr txBox="1"/>
          <p:nvPr/>
        </p:nvSpPr>
        <p:spPr>
          <a:xfrm>
            <a:off x="2639984" y="397317"/>
            <a:ext cx="16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 0.02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93BC294-CE71-90EE-76E7-C958CBBE49E9}"/>
              </a:ext>
            </a:extLst>
          </p:cNvPr>
          <p:cNvSpPr txBox="1"/>
          <p:nvPr/>
        </p:nvSpPr>
        <p:spPr>
          <a:xfrm>
            <a:off x="9758886" y="397317"/>
            <a:ext cx="16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 0.08</a:t>
            </a:r>
            <a:endParaRPr kumimoji="1" lang="ja-JP" altLang="en-US" dirty="0"/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D052230C-4DFF-F71C-317D-FC5535D50ABE}"/>
              </a:ext>
            </a:extLst>
          </p:cNvPr>
          <p:cNvGrpSpPr/>
          <p:nvPr/>
        </p:nvGrpSpPr>
        <p:grpSpPr>
          <a:xfrm>
            <a:off x="8661098" y="690195"/>
            <a:ext cx="3600000" cy="5216256"/>
            <a:chOff x="8715163" y="595419"/>
            <a:chExt cx="3600000" cy="5216256"/>
          </a:xfrm>
        </p:grpSpPr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21F1CA9F-C6A5-44EB-0D20-CF554D00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163" y="595419"/>
              <a:ext cx="3600000" cy="1800000"/>
            </a:xfrm>
            <a:prstGeom prst="rect">
              <a:avLst/>
            </a:prstGeom>
          </p:spPr>
        </p:pic>
        <p:pic>
          <p:nvPicPr>
            <p:cNvPr id="25" name="図 24" descr="グラフ&#10;&#10;自動的に生成された説明">
              <a:extLst>
                <a:ext uri="{FF2B5EF4-FFF2-40B4-BE49-F238E27FC236}">
                  <a16:creationId xmlns:a16="http://schemas.microsoft.com/office/drawing/2014/main" id="{19949F7C-24FE-F645-26BD-D5FF95B34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163" y="2291991"/>
              <a:ext cx="3600000" cy="1800000"/>
            </a:xfrm>
            <a:prstGeom prst="rect">
              <a:avLst/>
            </a:prstGeom>
          </p:spPr>
        </p:pic>
        <p:pic>
          <p:nvPicPr>
            <p:cNvPr id="27" name="図 26" descr="グラフ&#10;&#10;自動的に生成された説明">
              <a:extLst>
                <a:ext uri="{FF2B5EF4-FFF2-40B4-BE49-F238E27FC236}">
                  <a16:creationId xmlns:a16="http://schemas.microsoft.com/office/drawing/2014/main" id="{57660628-1FAC-B6CE-4FF8-A18CCA83D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163" y="4011675"/>
              <a:ext cx="3600000" cy="1800000"/>
            </a:xfrm>
            <a:prstGeom prst="rect">
              <a:avLst/>
            </a:prstGeom>
          </p:spPr>
        </p:pic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0C4CDB0-B9DB-26F2-2D31-58F6B98FE102}"/>
              </a:ext>
            </a:extLst>
          </p:cNvPr>
          <p:cNvSpPr txBox="1"/>
          <p:nvPr/>
        </p:nvSpPr>
        <p:spPr>
          <a:xfrm>
            <a:off x="6022443" y="397317"/>
            <a:ext cx="1632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Zeta 0.04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75518FC-34D2-B206-FE3F-346AAB2A7515}"/>
              </a:ext>
            </a:extLst>
          </p:cNvPr>
          <p:cNvSpPr txBox="1"/>
          <p:nvPr/>
        </p:nvSpPr>
        <p:spPr>
          <a:xfrm>
            <a:off x="774241" y="1535996"/>
            <a:ext cx="55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0s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348762C-D162-13B1-B947-DDADD9DDF147}"/>
              </a:ext>
            </a:extLst>
          </p:cNvPr>
          <p:cNvSpPr txBox="1"/>
          <p:nvPr/>
        </p:nvSpPr>
        <p:spPr>
          <a:xfrm>
            <a:off x="219009" y="3123720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6e-04</a:t>
            </a:r>
            <a:r>
              <a:rPr kumimoji="1" lang="en-US" altLang="ja-JP" sz="1200" dirty="0"/>
              <a:t>s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A4CF887-0013-AFA1-FA79-A6422AB4DE29}"/>
              </a:ext>
            </a:extLst>
          </p:cNvPr>
          <p:cNvSpPr txBox="1"/>
          <p:nvPr/>
        </p:nvSpPr>
        <p:spPr>
          <a:xfrm>
            <a:off x="184133" y="4858997"/>
            <a:ext cx="1477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12e-04s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6703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39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淳 栗山</cp:lastModifiedBy>
  <cp:revision>2</cp:revision>
  <dcterms:created xsi:type="dcterms:W3CDTF">2024-12-06T07:14:30Z</dcterms:created>
  <dcterms:modified xsi:type="dcterms:W3CDTF">2024-12-10T19:33:12Z</dcterms:modified>
</cp:coreProperties>
</file>