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58DFE-8CF4-4FD9-AE29-E18B7E800022}" v="41" dt="2024-12-06T08:01:4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87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杉　温子" userId="f0993d2b-1730-4309-8080-45ac56b142f5" providerId="ADAL" clId="{79158DFE-8CF4-4FD9-AE29-E18B7E800022}"/>
    <pc:docChg chg="undo redo custSel addSld delSld modSld sldOrd">
      <pc:chgData name="小杉　温子" userId="f0993d2b-1730-4309-8080-45ac56b142f5" providerId="ADAL" clId="{79158DFE-8CF4-4FD9-AE29-E18B7E800022}" dt="2024-12-06T08:02:29.367" v="436" actId="2711"/>
      <pc:docMkLst>
        <pc:docMk/>
      </pc:docMkLst>
      <pc:sldChg chg="addSp delSp modSp mod">
        <pc:chgData name="小杉　温子" userId="f0993d2b-1730-4309-8080-45ac56b142f5" providerId="ADAL" clId="{79158DFE-8CF4-4FD9-AE29-E18B7E800022}" dt="2024-12-06T07:40:23.760" v="243" actId="20577"/>
        <pc:sldMkLst>
          <pc:docMk/>
          <pc:sldMk cId="3579436987" sldId="256"/>
        </pc:sldMkLst>
        <pc:spChg chg="del">
          <ac:chgData name="小杉　温子" userId="f0993d2b-1730-4309-8080-45ac56b142f5" providerId="ADAL" clId="{79158DFE-8CF4-4FD9-AE29-E18B7E800022}" dt="2024-12-06T07:15:31.212" v="0" actId="478"/>
          <ac:spMkLst>
            <pc:docMk/>
            <pc:sldMk cId="3579436987" sldId="256"/>
            <ac:spMk id="2" creationId="{18165CF1-A7D4-26BB-FB84-F6C3A25A1504}"/>
          </ac:spMkLst>
        </pc:spChg>
        <pc:spChg chg="del">
          <ac:chgData name="小杉　温子" userId="f0993d2b-1730-4309-8080-45ac56b142f5" providerId="ADAL" clId="{79158DFE-8CF4-4FD9-AE29-E18B7E800022}" dt="2024-12-06T07:15:36.688" v="1" actId="478"/>
          <ac:spMkLst>
            <pc:docMk/>
            <pc:sldMk cId="3579436987" sldId="256"/>
            <ac:spMk id="3" creationId="{455B67B0-CC2E-B985-6BF4-B6FA508AB50C}"/>
          </ac:spMkLst>
        </pc:spChg>
        <pc:spChg chg="add mod">
          <ac:chgData name="小杉　温子" userId="f0993d2b-1730-4309-8080-45ac56b142f5" providerId="ADAL" clId="{79158DFE-8CF4-4FD9-AE29-E18B7E800022}" dt="2024-12-06T07:36:18.943" v="194" actId="164"/>
          <ac:spMkLst>
            <pc:docMk/>
            <pc:sldMk cId="3579436987" sldId="256"/>
            <ac:spMk id="16" creationId="{3B91D647-9169-AA88-F0B4-ADE4F291596D}"/>
          </ac:spMkLst>
        </pc:spChg>
        <pc:spChg chg="add mod">
          <ac:chgData name="小杉　温子" userId="f0993d2b-1730-4309-8080-45ac56b142f5" providerId="ADAL" clId="{79158DFE-8CF4-4FD9-AE29-E18B7E800022}" dt="2024-12-06T07:36:18.943" v="194" actId="164"/>
          <ac:spMkLst>
            <pc:docMk/>
            <pc:sldMk cId="3579436987" sldId="256"/>
            <ac:spMk id="17" creationId="{4C8ED138-2234-8E3D-EA9D-D97D2DF57799}"/>
          </ac:spMkLst>
        </pc:spChg>
        <pc:spChg chg="add mod">
          <ac:chgData name="小杉　温子" userId="f0993d2b-1730-4309-8080-45ac56b142f5" providerId="ADAL" clId="{79158DFE-8CF4-4FD9-AE29-E18B7E800022}" dt="2024-12-06T07:36:18.943" v="194" actId="164"/>
          <ac:spMkLst>
            <pc:docMk/>
            <pc:sldMk cId="3579436987" sldId="256"/>
            <ac:spMk id="18" creationId="{829F81B5-6CA1-6F2F-F2DB-D577BFCF6C1A}"/>
          </ac:spMkLst>
        </pc:spChg>
        <pc:spChg chg="add mod">
          <ac:chgData name="小杉　温子" userId="f0993d2b-1730-4309-8080-45ac56b142f5" providerId="ADAL" clId="{79158DFE-8CF4-4FD9-AE29-E18B7E800022}" dt="2024-12-06T07:40:23.760" v="243" actId="20577"/>
          <ac:spMkLst>
            <pc:docMk/>
            <pc:sldMk cId="3579436987" sldId="256"/>
            <ac:spMk id="21" creationId="{7791C1E0-0004-07D5-9AFA-AEF359F9BA7E}"/>
          </ac:spMkLst>
        </pc:spChg>
        <pc:grpChg chg="add mod">
          <ac:chgData name="小杉　温子" userId="f0993d2b-1730-4309-8080-45ac56b142f5" providerId="ADAL" clId="{79158DFE-8CF4-4FD9-AE29-E18B7E800022}" dt="2024-12-06T07:36:18.943" v="194" actId="164"/>
          <ac:grpSpMkLst>
            <pc:docMk/>
            <pc:sldMk cId="3579436987" sldId="256"/>
            <ac:grpSpMk id="19" creationId="{6D4CDC8B-CA0D-FCD4-1808-D37EC4E24806}"/>
          </ac:grpSpMkLst>
        </pc:grpChg>
        <pc:grpChg chg="add mod">
          <ac:chgData name="小杉　温子" userId="f0993d2b-1730-4309-8080-45ac56b142f5" providerId="ADAL" clId="{79158DFE-8CF4-4FD9-AE29-E18B7E800022}" dt="2024-12-06T07:38:55.718" v="218" actId="164"/>
          <ac:grpSpMkLst>
            <pc:docMk/>
            <pc:sldMk cId="3579436987" sldId="256"/>
            <ac:grpSpMk id="20" creationId="{7980F97E-0CE5-D648-F9F3-942FBAC63C23}"/>
          </ac:grpSpMkLst>
        </pc:grpChg>
        <pc:picChg chg="add del mod">
          <ac:chgData name="小杉　温子" userId="f0993d2b-1730-4309-8080-45ac56b142f5" providerId="ADAL" clId="{79158DFE-8CF4-4FD9-AE29-E18B7E800022}" dt="2024-12-06T07:17:44.915" v="16" actId="478"/>
          <ac:picMkLst>
            <pc:docMk/>
            <pc:sldMk cId="3579436987" sldId="256"/>
            <ac:picMk id="5" creationId="{3F8255F3-85CF-772E-196C-1F76147628EC}"/>
          </ac:picMkLst>
        </pc:picChg>
        <pc:picChg chg="add del mod">
          <ac:chgData name="小杉　温子" userId="f0993d2b-1730-4309-8080-45ac56b142f5" providerId="ADAL" clId="{79158DFE-8CF4-4FD9-AE29-E18B7E800022}" dt="2024-12-06T07:17:44.915" v="16" actId="478"/>
          <ac:picMkLst>
            <pc:docMk/>
            <pc:sldMk cId="3579436987" sldId="256"/>
            <ac:picMk id="7" creationId="{13043C86-ABFE-F25A-20C7-C1EDDF316338}"/>
          </ac:picMkLst>
        </pc:picChg>
        <pc:picChg chg="add del mod">
          <ac:chgData name="小杉　温子" userId="f0993d2b-1730-4309-8080-45ac56b142f5" providerId="ADAL" clId="{79158DFE-8CF4-4FD9-AE29-E18B7E800022}" dt="2024-12-06T07:17:44.915" v="16" actId="478"/>
          <ac:picMkLst>
            <pc:docMk/>
            <pc:sldMk cId="3579436987" sldId="256"/>
            <ac:picMk id="9" creationId="{04E16051-65EC-3C06-675E-1417FE19073C}"/>
          </ac:picMkLst>
        </pc:picChg>
        <pc:picChg chg="add mod">
          <ac:chgData name="小杉　温子" userId="f0993d2b-1730-4309-8080-45ac56b142f5" providerId="ADAL" clId="{79158DFE-8CF4-4FD9-AE29-E18B7E800022}" dt="2024-12-06T07:38:55.718" v="218" actId="164"/>
          <ac:picMkLst>
            <pc:docMk/>
            <pc:sldMk cId="3579436987" sldId="256"/>
            <ac:picMk id="11" creationId="{1C5558FA-626B-9871-1A37-6F3E84CC0353}"/>
          </ac:picMkLst>
        </pc:picChg>
        <pc:picChg chg="add mod">
          <ac:chgData name="小杉　温子" userId="f0993d2b-1730-4309-8080-45ac56b142f5" providerId="ADAL" clId="{79158DFE-8CF4-4FD9-AE29-E18B7E800022}" dt="2024-12-06T07:38:55.718" v="218" actId="164"/>
          <ac:picMkLst>
            <pc:docMk/>
            <pc:sldMk cId="3579436987" sldId="256"/>
            <ac:picMk id="13" creationId="{D55A4FB7-B854-B0C9-2A62-201A57DBDC11}"/>
          </ac:picMkLst>
        </pc:picChg>
        <pc:picChg chg="add mod">
          <ac:chgData name="小杉　温子" userId="f0993d2b-1730-4309-8080-45ac56b142f5" providerId="ADAL" clId="{79158DFE-8CF4-4FD9-AE29-E18B7E800022}" dt="2024-12-06T07:38:55.718" v="218" actId="164"/>
          <ac:picMkLst>
            <pc:docMk/>
            <pc:sldMk cId="3579436987" sldId="256"/>
            <ac:picMk id="15" creationId="{E351DB21-8286-FDCC-6A62-02170699531B}"/>
          </ac:picMkLst>
        </pc:picChg>
      </pc:sldChg>
      <pc:sldChg chg="addSp delSp modSp new del mod">
        <pc:chgData name="小杉　温子" userId="f0993d2b-1730-4309-8080-45ac56b142f5" providerId="ADAL" clId="{79158DFE-8CF4-4FD9-AE29-E18B7E800022}" dt="2024-12-06T07:55:39.397" v="380" actId="47"/>
        <pc:sldMkLst>
          <pc:docMk/>
          <pc:sldMk cId="1580454815" sldId="257"/>
        </pc:sldMkLst>
        <pc:spChg chg="mod">
          <ac:chgData name="小杉　温子" userId="f0993d2b-1730-4309-8080-45ac56b142f5" providerId="ADAL" clId="{79158DFE-8CF4-4FD9-AE29-E18B7E800022}" dt="2024-12-06T07:36:26.804" v="195"/>
          <ac:spMkLst>
            <pc:docMk/>
            <pc:sldMk cId="1580454815" sldId="257"/>
            <ac:spMk id="19" creationId="{7399FAA3-9B08-922B-2A8D-7B2DE2625435}"/>
          </ac:spMkLst>
        </pc:spChg>
        <pc:spChg chg="mod">
          <ac:chgData name="小杉　温子" userId="f0993d2b-1730-4309-8080-45ac56b142f5" providerId="ADAL" clId="{79158DFE-8CF4-4FD9-AE29-E18B7E800022}" dt="2024-12-06T07:36:26.804" v="195"/>
          <ac:spMkLst>
            <pc:docMk/>
            <pc:sldMk cId="1580454815" sldId="257"/>
            <ac:spMk id="20" creationId="{60E0DE0F-2F12-7CAC-6EE4-431348FDB999}"/>
          </ac:spMkLst>
        </pc:spChg>
        <pc:spChg chg="mod">
          <ac:chgData name="小杉　温子" userId="f0993d2b-1730-4309-8080-45ac56b142f5" providerId="ADAL" clId="{79158DFE-8CF4-4FD9-AE29-E18B7E800022}" dt="2024-12-06T07:36:26.804" v="195"/>
          <ac:spMkLst>
            <pc:docMk/>
            <pc:sldMk cId="1580454815" sldId="257"/>
            <ac:spMk id="21" creationId="{607AF30E-B87C-DFDD-BF1F-B44D9FF3E346}"/>
          </ac:spMkLst>
        </pc:spChg>
        <pc:spChg chg="add mod">
          <ac:chgData name="小杉　温子" userId="f0993d2b-1730-4309-8080-45ac56b142f5" providerId="ADAL" clId="{79158DFE-8CF4-4FD9-AE29-E18B7E800022}" dt="2024-12-06T07:53:40.097" v="367" actId="164"/>
          <ac:spMkLst>
            <pc:docMk/>
            <pc:sldMk cId="1580454815" sldId="257"/>
            <ac:spMk id="23" creationId="{54CD8239-B67F-12E3-3EDD-0FE8DEAAE9E9}"/>
          </ac:spMkLst>
        </pc:spChg>
        <pc:spChg chg="add mod">
          <ac:chgData name="小杉　温子" userId="f0993d2b-1730-4309-8080-45ac56b142f5" providerId="ADAL" clId="{79158DFE-8CF4-4FD9-AE29-E18B7E800022}" dt="2024-12-06T07:53:40.097" v="367" actId="164"/>
          <ac:spMkLst>
            <pc:docMk/>
            <pc:sldMk cId="1580454815" sldId="257"/>
            <ac:spMk id="24" creationId="{426E35DC-0FCC-D2BD-3327-D44A6DDCDA2E}"/>
          </ac:spMkLst>
        </pc:spChg>
        <pc:spChg chg="add mod">
          <ac:chgData name="小杉　温子" userId="f0993d2b-1730-4309-8080-45ac56b142f5" providerId="ADAL" clId="{79158DFE-8CF4-4FD9-AE29-E18B7E800022}" dt="2024-12-06T07:53:40.097" v="367" actId="164"/>
          <ac:spMkLst>
            <pc:docMk/>
            <pc:sldMk cId="1580454815" sldId="257"/>
            <ac:spMk id="25" creationId="{70A89A02-2BAC-6B3F-402D-D79C9C9CDA24}"/>
          </ac:spMkLst>
        </pc:spChg>
        <pc:grpChg chg="add mod">
          <ac:chgData name="小杉　温子" userId="f0993d2b-1730-4309-8080-45ac56b142f5" providerId="ADAL" clId="{79158DFE-8CF4-4FD9-AE29-E18B7E800022}" dt="2024-12-06T07:36:43.885" v="198" actId="1076"/>
          <ac:grpSpMkLst>
            <pc:docMk/>
            <pc:sldMk cId="1580454815" sldId="257"/>
            <ac:grpSpMk id="18" creationId="{CF8231AB-6CBF-6436-CA82-962AC1375E05}"/>
          </ac:grpSpMkLst>
        </pc:grpChg>
        <pc:grpChg chg="add del mod">
          <ac:chgData name="小杉　温子" userId="f0993d2b-1730-4309-8080-45ac56b142f5" providerId="ADAL" clId="{79158DFE-8CF4-4FD9-AE29-E18B7E800022}" dt="2024-12-06T07:41:41.463" v="251" actId="165"/>
          <ac:grpSpMkLst>
            <pc:docMk/>
            <pc:sldMk cId="1580454815" sldId="257"/>
            <ac:grpSpMk id="22" creationId="{D97F10D9-EDB2-B08D-851E-0EFFEA6D2781}"/>
          </ac:grpSpMkLst>
        </pc:grpChg>
        <pc:grpChg chg="add mod">
          <ac:chgData name="小杉　温子" userId="f0993d2b-1730-4309-8080-45ac56b142f5" providerId="ADAL" clId="{79158DFE-8CF4-4FD9-AE29-E18B7E800022}" dt="2024-12-06T07:53:40.097" v="367" actId="164"/>
          <ac:grpSpMkLst>
            <pc:docMk/>
            <pc:sldMk cId="1580454815" sldId="257"/>
            <ac:grpSpMk id="26" creationId="{9997B3F0-795D-C0B1-C9DB-06BFEDAFC104}"/>
          </ac:grpSpMkLst>
        </pc:grpChg>
        <pc:picChg chg="add mod topLvl">
          <ac:chgData name="小杉　温子" userId="f0993d2b-1730-4309-8080-45ac56b142f5" providerId="ADAL" clId="{79158DFE-8CF4-4FD9-AE29-E18B7E800022}" dt="2024-12-06T07:43:54.249" v="264" actId="555"/>
          <ac:picMkLst>
            <pc:docMk/>
            <pc:sldMk cId="1580454815" sldId="257"/>
            <ac:picMk id="3" creationId="{F34F4D7B-40EA-C44F-EE25-0BDE94CF6842}"/>
          </ac:picMkLst>
        </pc:picChg>
        <pc:picChg chg="add mod topLvl">
          <ac:chgData name="小杉　温子" userId="f0993d2b-1730-4309-8080-45ac56b142f5" providerId="ADAL" clId="{79158DFE-8CF4-4FD9-AE29-E18B7E800022}" dt="2024-12-06T07:42:26.701" v="256" actId="555"/>
          <ac:picMkLst>
            <pc:docMk/>
            <pc:sldMk cId="1580454815" sldId="257"/>
            <ac:picMk id="5" creationId="{963A892F-69A2-AB89-0FDD-CACED58B5799}"/>
          </ac:picMkLst>
        </pc:picChg>
        <pc:picChg chg="add mod topLvl">
          <ac:chgData name="小杉　温子" userId="f0993d2b-1730-4309-8080-45ac56b142f5" providerId="ADAL" clId="{79158DFE-8CF4-4FD9-AE29-E18B7E800022}" dt="2024-12-06T07:41:55.816" v="252" actId="555"/>
          <ac:picMkLst>
            <pc:docMk/>
            <pc:sldMk cId="1580454815" sldId="257"/>
            <ac:picMk id="7" creationId="{C767FC89-0CB9-3172-D850-2C2CD5B2521A}"/>
          </ac:picMkLst>
        </pc:picChg>
        <pc:picChg chg="add del mod">
          <ac:chgData name="小杉　温子" userId="f0993d2b-1730-4309-8080-45ac56b142f5" providerId="ADAL" clId="{79158DFE-8CF4-4FD9-AE29-E18B7E800022}" dt="2024-12-06T07:32:13.373" v="167" actId="478"/>
          <ac:picMkLst>
            <pc:docMk/>
            <pc:sldMk cId="1580454815" sldId="257"/>
            <ac:picMk id="8" creationId="{9A672BE4-81C4-24E4-26EF-BF5BD43C501E}"/>
          </ac:picMkLst>
        </pc:picChg>
        <pc:picChg chg="add mod topLvl">
          <ac:chgData name="小杉　温子" userId="f0993d2b-1730-4309-8080-45ac56b142f5" providerId="ADAL" clId="{79158DFE-8CF4-4FD9-AE29-E18B7E800022}" dt="2024-12-06T07:43:54.249" v="264" actId="555"/>
          <ac:picMkLst>
            <pc:docMk/>
            <pc:sldMk cId="1580454815" sldId="257"/>
            <ac:picMk id="10" creationId="{7A1EC40B-25F5-EA81-D9E3-F2D91F618C53}"/>
          </ac:picMkLst>
        </pc:picChg>
        <pc:picChg chg="add mod topLvl">
          <ac:chgData name="小杉　温子" userId="f0993d2b-1730-4309-8080-45ac56b142f5" providerId="ADAL" clId="{79158DFE-8CF4-4FD9-AE29-E18B7E800022}" dt="2024-12-06T07:42:26.701" v="256" actId="555"/>
          <ac:picMkLst>
            <pc:docMk/>
            <pc:sldMk cId="1580454815" sldId="257"/>
            <ac:picMk id="12" creationId="{DC9C6B91-89DF-87B7-7F4A-8AA94D27F193}"/>
          </ac:picMkLst>
        </pc:picChg>
        <pc:picChg chg="add mod topLvl">
          <ac:chgData name="小杉　温子" userId="f0993d2b-1730-4309-8080-45ac56b142f5" providerId="ADAL" clId="{79158DFE-8CF4-4FD9-AE29-E18B7E800022}" dt="2024-12-06T07:41:55.816" v="252" actId="555"/>
          <ac:picMkLst>
            <pc:docMk/>
            <pc:sldMk cId="1580454815" sldId="257"/>
            <ac:picMk id="14" creationId="{B340CD5C-044A-7A2A-C2D1-1003119DB8ED}"/>
          </ac:picMkLst>
        </pc:picChg>
        <pc:picChg chg="add mod topLvl">
          <ac:chgData name="小杉　温子" userId="f0993d2b-1730-4309-8080-45ac56b142f5" providerId="ADAL" clId="{79158DFE-8CF4-4FD9-AE29-E18B7E800022}" dt="2024-12-06T07:47:41.529" v="304" actId="1076"/>
          <ac:picMkLst>
            <pc:docMk/>
            <pc:sldMk cId="1580454815" sldId="257"/>
            <ac:picMk id="15" creationId="{6DABFC68-A137-3525-DA1B-D3DDF2F52F66}"/>
          </ac:picMkLst>
        </pc:picChg>
        <pc:picChg chg="add mod topLvl">
          <ac:chgData name="小杉　温子" userId="f0993d2b-1730-4309-8080-45ac56b142f5" providerId="ADAL" clId="{79158DFE-8CF4-4FD9-AE29-E18B7E800022}" dt="2024-12-06T07:42:26.701" v="256" actId="555"/>
          <ac:picMkLst>
            <pc:docMk/>
            <pc:sldMk cId="1580454815" sldId="257"/>
            <ac:picMk id="16" creationId="{E63E3C72-562F-DE79-E61D-C967512628A6}"/>
          </ac:picMkLst>
        </pc:picChg>
        <pc:picChg chg="add mod topLvl">
          <ac:chgData name="小杉　温子" userId="f0993d2b-1730-4309-8080-45ac56b142f5" providerId="ADAL" clId="{79158DFE-8CF4-4FD9-AE29-E18B7E800022}" dt="2024-12-06T07:41:55.816" v="252" actId="555"/>
          <ac:picMkLst>
            <pc:docMk/>
            <pc:sldMk cId="1580454815" sldId="257"/>
            <ac:picMk id="17" creationId="{71E39F3D-6E61-2A21-05FB-17CD34375E55}"/>
          </ac:picMkLst>
        </pc:picChg>
      </pc:sldChg>
      <pc:sldChg chg="addSp delSp modSp new mod">
        <pc:chgData name="小杉　温子" userId="f0993d2b-1730-4309-8080-45ac56b142f5" providerId="ADAL" clId="{79158DFE-8CF4-4FD9-AE29-E18B7E800022}" dt="2024-12-06T08:00:47.759" v="421" actId="164"/>
        <pc:sldMkLst>
          <pc:docMk/>
          <pc:sldMk cId="3158455441" sldId="258"/>
        </pc:sldMkLst>
        <pc:spChg chg="add mod">
          <ac:chgData name="小杉　温子" userId="f0993d2b-1730-4309-8080-45ac56b142f5" providerId="ADAL" clId="{79158DFE-8CF4-4FD9-AE29-E18B7E800022}" dt="2024-12-06T07:48:06.540" v="315" actId="20577"/>
          <ac:spMkLst>
            <pc:docMk/>
            <pc:sldMk cId="3158455441" sldId="258"/>
            <ac:spMk id="18" creationId="{7C67E713-6745-904C-06AD-60BE66849C33}"/>
          </ac:spMkLst>
        </pc:spChg>
        <pc:spChg chg="add mod">
          <ac:chgData name="小杉　温子" userId="f0993d2b-1730-4309-8080-45ac56b142f5" providerId="ADAL" clId="{79158DFE-8CF4-4FD9-AE29-E18B7E800022}" dt="2024-12-06T07:48:20.081" v="325" actId="20577"/>
          <ac:spMkLst>
            <pc:docMk/>
            <pc:sldMk cId="3158455441" sldId="258"/>
            <ac:spMk id="19" creationId="{70F23DAC-E858-B226-0C40-4884DF0D8E5B}"/>
          </ac:spMkLst>
        </pc:spChg>
        <pc:spChg chg="add mod">
          <ac:chgData name="小杉　温子" userId="f0993d2b-1730-4309-8080-45ac56b142f5" providerId="ADAL" clId="{79158DFE-8CF4-4FD9-AE29-E18B7E800022}" dt="2024-12-06T07:48:38.232" v="336" actId="20577"/>
          <ac:spMkLst>
            <pc:docMk/>
            <pc:sldMk cId="3158455441" sldId="258"/>
            <ac:spMk id="20" creationId="{FF01E7F4-1BAC-5182-7BDF-4C394D08EDB9}"/>
          </ac:spMkLst>
        </pc:spChg>
        <pc:grpChg chg="add del mod">
          <ac:chgData name="小杉　温子" userId="f0993d2b-1730-4309-8080-45ac56b142f5" providerId="ADAL" clId="{79158DFE-8CF4-4FD9-AE29-E18B7E800022}" dt="2024-12-06T07:57:16.206" v="394" actId="478"/>
          <ac:grpSpMkLst>
            <pc:docMk/>
            <pc:sldMk cId="3158455441" sldId="258"/>
            <ac:grpSpMk id="8" creationId="{CCA23E8E-FB47-6FE1-70F3-D34C914E3FCD}"/>
          </ac:grpSpMkLst>
        </pc:grpChg>
        <pc:grpChg chg="add del mod">
          <ac:chgData name="小杉　温子" userId="f0993d2b-1730-4309-8080-45ac56b142f5" providerId="ADAL" clId="{79158DFE-8CF4-4FD9-AE29-E18B7E800022}" dt="2024-12-06T07:57:02.173" v="391" actId="478"/>
          <ac:grpSpMkLst>
            <pc:docMk/>
            <pc:sldMk cId="3158455441" sldId="258"/>
            <ac:grpSpMk id="21" creationId="{2D7A58A2-FF99-DCF2-63FF-05191B3AB383}"/>
          </ac:grpSpMkLst>
        </pc:grpChg>
        <pc:grpChg chg="add mod">
          <ac:chgData name="小杉　温子" userId="f0993d2b-1730-4309-8080-45ac56b142f5" providerId="ADAL" clId="{79158DFE-8CF4-4FD9-AE29-E18B7E800022}" dt="2024-12-06T08:00:47.759" v="421" actId="164"/>
          <ac:grpSpMkLst>
            <pc:docMk/>
            <pc:sldMk cId="3158455441" sldId="258"/>
            <ac:grpSpMk id="26" creationId="{2E64537E-DEAA-06FF-1B74-7C81D14E1A59}"/>
          </ac:grpSpMkLst>
        </pc:grpChg>
        <pc:picChg chg="add mod">
          <ac:chgData name="小杉　温子" userId="f0993d2b-1730-4309-8080-45ac56b142f5" providerId="ADAL" clId="{79158DFE-8CF4-4FD9-AE29-E18B7E800022}" dt="2024-12-06T08:00:47.759" v="421" actId="164"/>
          <ac:picMkLst>
            <pc:docMk/>
            <pc:sldMk cId="3158455441" sldId="258"/>
            <ac:picMk id="3" creationId="{6EB244C4-CC8E-FC99-71FD-92821F38723D}"/>
          </ac:picMkLst>
        </pc:picChg>
        <pc:picChg chg="add mod">
          <ac:chgData name="小杉　温子" userId="f0993d2b-1730-4309-8080-45ac56b142f5" providerId="ADAL" clId="{79158DFE-8CF4-4FD9-AE29-E18B7E800022}" dt="2024-12-06T08:00:47.759" v="421" actId="164"/>
          <ac:picMkLst>
            <pc:docMk/>
            <pc:sldMk cId="3158455441" sldId="258"/>
            <ac:picMk id="5" creationId="{46AAFCFD-66E4-7202-85BD-8AC911A34354}"/>
          </ac:picMkLst>
        </pc:picChg>
        <pc:picChg chg="add mod">
          <ac:chgData name="小杉　温子" userId="f0993d2b-1730-4309-8080-45ac56b142f5" providerId="ADAL" clId="{79158DFE-8CF4-4FD9-AE29-E18B7E800022}" dt="2024-12-06T08:00:47.759" v="421" actId="164"/>
          <ac:picMkLst>
            <pc:docMk/>
            <pc:sldMk cId="3158455441" sldId="258"/>
            <ac:picMk id="7" creationId="{C16DFAC9-4050-6223-3EE7-3B3A814A9527}"/>
          </ac:picMkLst>
        </pc:picChg>
        <pc:picChg chg="mod">
          <ac:chgData name="小杉　温子" userId="f0993d2b-1730-4309-8080-45ac56b142f5" providerId="ADAL" clId="{79158DFE-8CF4-4FD9-AE29-E18B7E800022}" dt="2024-12-06T07:39:03.322" v="219"/>
          <ac:picMkLst>
            <pc:docMk/>
            <pc:sldMk cId="3158455441" sldId="258"/>
            <ac:picMk id="9" creationId="{236DB126-75BD-59E8-E08F-96359F2B6BC5}"/>
          </ac:picMkLst>
        </pc:picChg>
        <pc:picChg chg="mod">
          <ac:chgData name="小杉　温子" userId="f0993d2b-1730-4309-8080-45ac56b142f5" providerId="ADAL" clId="{79158DFE-8CF4-4FD9-AE29-E18B7E800022}" dt="2024-12-06T07:39:03.322" v="219"/>
          <ac:picMkLst>
            <pc:docMk/>
            <pc:sldMk cId="3158455441" sldId="258"/>
            <ac:picMk id="10" creationId="{FFAF3164-E370-8572-47DC-8DE7CFF2C6F2}"/>
          </ac:picMkLst>
        </pc:picChg>
        <pc:picChg chg="mod">
          <ac:chgData name="小杉　温子" userId="f0993d2b-1730-4309-8080-45ac56b142f5" providerId="ADAL" clId="{79158DFE-8CF4-4FD9-AE29-E18B7E800022}" dt="2024-12-06T07:39:03.322" v="219"/>
          <ac:picMkLst>
            <pc:docMk/>
            <pc:sldMk cId="3158455441" sldId="258"/>
            <ac:picMk id="11" creationId="{1F11CE2C-7BF9-CE9E-20FE-1292D7D87384}"/>
          </ac:picMkLst>
        </pc:picChg>
        <pc:picChg chg="add mod">
          <ac:chgData name="小杉　温子" userId="f0993d2b-1730-4309-8080-45ac56b142f5" providerId="ADAL" clId="{79158DFE-8CF4-4FD9-AE29-E18B7E800022}" dt="2024-12-06T08:00:47.759" v="421" actId="164"/>
          <ac:picMkLst>
            <pc:docMk/>
            <pc:sldMk cId="3158455441" sldId="258"/>
            <ac:picMk id="13" creationId="{CFD6AE10-2EA1-BF86-C0E3-81B9FD1DEFE9}"/>
          </ac:picMkLst>
        </pc:picChg>
        <pc:picChg chg="add mod">
          <ac:chgData name="小杉　温子" userId="f0993d2b-1730-4309-8080-45ac56b142f5" providerId="ADAL" clId="{79158DFE-8CF4-4FD9-AE29-E18B7E800022}" dt="2024-12-06T08:00:47.759" v="421" actId="164"/>
          <ac:picMkLst>
            <pc:docMk/>
            <pc:sldMk cId="3158455441" sldId="258"/>
            <ac:picMk id="15" creationId="{7E5BDA62-3FC6-1232-BF1A-ED1857A9B902}"/>
          </ac:picMkLst>
        </pc:picChg>
        <pc:picChg chg="add mod">
          <ac:chgData name="小杉　温子" userId="f0993d2b-1730-4309-8080-45ac56b142f5" providerId="ADAL" clId="{79158DFE-8CF4-4FD9-AE29-E18B7E800022}" dt="2024-12-06T08:00:47.759" v="421" actId="164"/>
          <ac:picMkLst>
            <pc:docMk/>
            <pc:sldMk cId="3158455441" sldId="258"/>
            <ac:picMk id="17" creationId="{C4BBD821-A7C9-C7D5-194F-5748B97F72A8}"/>
          </ac:picMkLst>
        </pc:picChg>
        <pc:picChg chg="mod">
          <ac:chgData name="小杉　温子" userId="f0993d2b-1730-4309-8080-45ac56b142f5" providerId="ADAL" clId="{79158DFE-8CF4-4FD9-AE29-E18B7E800022}" dt="2024-12-06T07:56:55.985" v="388"/>
          <ac:picMkLst>
            <pc:docMk/>
            <pc:sldMk cId="3158455441" sldId="258"/>
            <ac:picMk id="22" creationId="{B131A4BC-3B6F-4A7D-8D31-6554599894F0}"/>
          </ac:picMkLst>
        </pc:picChg>
        <pc:picChg chg="mod">
          <ac:chgData name="小杉　温子" userId="f0993d2b-1730-4309-8080-45ac56b142f5" providerId="ADAL" clId="{79158DFE-8CF4-4FD9-AE29-E18B7E800022}" dt="2024-12-06T07:56:55.985" v="388"/>
          <ac:picMkLst>
            <pc:docMk/>
            <pc:sldMk cId="3158455441" sldId="258"/>
            <ac:picMk id="23" creationId="{718812D0-2A18-F5A0-19C5-C11F2F8A26EA}"/>
          </ac:picMkLst>
        </pc:picChg>
        <pc:picChg chg="mod">
          <ac:chgData name="小杉　温子" userId="f0993d2b-1730-4309-8080-45ac56b142f5" providerId="ADAL" clId="{79158DFE-8CF4-4FD9-AE29-E18B7E800022}" dt="2024-12-06T07:56:55.985" v="388"/>
          <ac:picMkLst>
            <pc:docMk/>
            <pc:sldMk cId="3158455441" sldId="258"/>
            <ac:picMk id="24" creationId="{26E732CE-DC37-F629-C83B-4B1CDEE687E2}"/>
          </ac:picMkLst>
        </pc:picChg>
        <pc:picChg chg="add mod">
          <ac:chgData name="小杉　温子" userId="f0993d2b-1730-4309-8080-45ac56b142f5" providerId="ADAL" clId="{79158DFE-8CF4-4FD9-AE29-E18B7E800022}" dt="2024-12-06T08:00:47.759" v="421" actId="164"/>
          <ac:picMkLst>
            <pc:docMk/>
            <pc:sldMk cId="3158455441" sldId="258"/>
            <ac:picMk id="25" creationId="{2C4CD75D-4480-2432-D568-2E7A8D63CCD3}"/>
          </ac:picMkLst>
        </pc:picChg>
      </pc:sldChg>
      <pc:sldChg chg="addSp delSp modSp new mod ord">
        <pc:chgData name="小杉　温子" userId="f0993d2b-1730-4309-8080-45ac56b142f5" providerId="ADAL" clId="{79158DFE-8CF4-4FD9-AE29-E18B7E800022}" dt="2024-12-06T07:55:33.893" v="379" actId="164"/>
        <pc:sldMkLst>
          <pc:docMk/>
          <pc:sldMk cId="1530859146" sldId="259"/>
        </pc:sldMkLst>
        <pc:spChg chg="mod topLvl">
          <ac:chgData name="小杉　温子" userId="f0993d2b-1730-4309-8080-45ac56b142f5" providerId="ADAL" clId="{79158DFE-8CF4-4FD9-AE29-E18B7E800022}" dt="2024-12-06T07:55:33.893" v="379" actId="164"/>
          <ac:spMkLst>
            <pc:docMk/>
            <pc:sldMk cId="1530859146" sldId="259"/>
            <ac:spMk id="5" creationId="{D9661822-693A-D26F-5F28-A109FEF86F08}"/>
          </ac:spMkLst>
        </pc:spChg>
        <pc:spChg chg="mod topLvl">
          <ac:chgData name="小杉　温子" userId="f0993d2b-1730-4309-8080-45ac56b142f5" providerId="ADAL" clId="{79158DFE-8CF4-4FD9-AE29-E18B7E800022}" dt="2024-12-06T07:55:33.893" v="379" actId="164"/>
          <ac:spMkLst>
            <pc:docMk/>
            <pc:sldMk cId="1530859146" sldId="259"/>
            <ac:spMk id="6" creationId="{0B29B49F-C87C-2DFB-928D-E41117A81A12}"/>
          </ac:spMkLst>
        </pc:spChg>
        <pc:spChg chg="mod topLvl">
          <ac:chgData name="小杉　温子" userId="f0993d2b-1730-4309-8080-45ac56b142f5" providerId="ADAL" clId="{79158DFE-8CF4-4FD9-AE29-E18B7E800022}" dt="2024-12-06T07:55:33.893" v="379" actId="164"/>
          <ac:spMkLst>
            <pc:docMk/>
            <pc:sldMk cId="1530859146" sldId="259"/>
            <ac:spMk id="7" creationId="{BC271B5B-CCF4-9792-5451-73309E03ED74}"/>
          </ac:spMkLst>
        </pc:spChg>
        <pc:spChg chg="mod topLvl">
          <ac:chgData name="小杉　温子" userId="f0993d2b-1730-4309-8080-45ac56b142f5" providerId="ADAL" clId="{79158DFE-8CF4-4FD9-AE29-E18B7E800022}" dt="2024-12-06T07:55:17.067" v="378" actId="164"/>
          <ac:spMkLst>
            <pc:docMk/>
            <pc:sldMk cId="1530859146" sldId="259"/>
            <ac:spMk id="9" creationId="{70F5F970-7E58-94CD-C091-B2025372C8D6}"/>
          </ac:spMkLst>
        </pc:spChg>
        <pc:spChg chg="mod topLvl">
          <ac:chgData name="小杉　温子" userId="f0993d2b-1730-4309-8080-45ac56b142f5" providerId="ADAL" clId="{79158DFE-8CF4-4FD9-AE29-E18B7E800022}" dt="2024-12-06T07:55:17.067" v="378" actId="164"/>
          <ac:spMkLst>
            <pc:docMk/>
            <pc:sldMk cId="1530859146" sldId="259"/>
            <ac:spMk id="10" creationId="{23F14A1E-D5AD-3F67-64DD-4288A9417BFE}"/>
          </ac:spMkLst>
        </pc:spChg>
        <pc:spChg chg="mod topLvl">
          <ac:chgData name="小杉　温子" userId="f0993d2b-1730-4309-8080-45ac56b142f5" providerId="ADAL" clId="{79158DFE-8CF4-4FD9-AE29-E18B7E800022}" dt="2024-12-06T07:55:17.067" v="378" actId="164"/>
          <ac:spMkLst>
            <pc:docMk/>
            <pc:sldMk cId="1530859146" sldId="259"/>
            <ac:spMk id="11" creationId="{11FA49B5-17F4-506A-47E1-CBCD3A675052}"/>
          </ac:spMkLst>
        </pc:spChg>
        <pc:grpChg chg="add del mod">
          <ac:chgData name="小杉　温子" userId="f0993d2b-1730-4309-8080-45ac56b142f5" providerId="ADAL" clId="{79158DFE-8CF4-4FD9-AE29-E18B7E800022}" dt="2024-12-06T07:52:20.354" v="360" actId="165"/>
          <ac:grpSpMkLst>
            <pc:docMk/>
            <pc:sldMk cId="1530859146" sldId="259"/>
            <ac:grpSpMk id="4" creationId="{E5644D9D-6511-D09E-3C30-24566C9EB842}"/>
          </ac:grpSpMkLst>
        </pc:grpChg>
        <pc:grpChg chg="add del mod">
          <ac:chgData name="小杉　温子" userId="f0993d2b-1730-4309-8080-45ac56b142f5" providerId="ADAL" clId="{79158DFE-8CF4-4FD9-AE29-E18B7E800022}" dt="2024-12-06T07:53:55.910" v="369" actId="165"/>
          <ac:grpSpMkLst>
            <pc:docMk/>
            <pc:sldMk cId="1530859146" sldId="259"/>
            <ac:grpSpMk id="8" creationId="{470120ED-13AD-FC9A-B148-AE7707AADE58}"/>
          </ac:grpSpMkLst>
        </pc:grpChg>
        <pc:grpChg chg="add mod">
          <ac:chgData name="小杉　温子" userId="f0993d2b-1730-4309-8080-45ac56b142f5" providerId="ADAL" clId="{79158DFE-8CF4-4FD9-AE29-E18B7E800022}" dt="2024-12-06T07:55:17.067" v="378" actId="164"/>
          <ac:grpSpMkLst>
            <pc:docMk/>
            <pc:sldMk cId="1530859146" sldId="259"/>
            <ac:grpSpMk id="12" creationId="{5D71B219-DBAF-1F8D-FF66-C065DFF81E5D}"/>
          </ac:grpSpMkLst>
        </pc:grpChg>
        <pc:grpChg chg="add mod">
          <ac:chgData name="小杉　温子" userId="f0993d2b-1730-4309-8080-45ac56b142f5" providerId="ADAL" clId="{79158DFE-8CF4-4FD9-AE29-E18B7E800022}" dt="2024-12-06T07:55:33.893" v="379" actId="164"/>
          <ac:grpSpMkLst>
            <pc:docMk/>
            <pc:sldMk cId="1530859146" sldId="259"/>
            <ac:grpSpMk id="13" creationId="{1533BEEA-4902-6FCF-EA10-8A860F9453CC}"/>
          </ac:grpSpMkLst>
        </pc:grpChg>
        <pc:picChg chg="add mod">
          <ac:chgData name="小杉　温子" userId="f0993d2b-1730-4309-8080-45ac56b142f5" providerId="ADAL" clId="{79158DFE-8CF4-4FD9-AE29-E18B7E800022}" dt="2024-12-06T07:51:25.306" v="352" actId="1076"/>
          <ac:picMkLst>
            <pc:docMk/>
            <pc:sldMk cId="1530859146" sldId="259"/>
            <ac:picMk id="2" creationId="{ED85B691-39C1-A69C-29BD-5BA46785EB0E}"/>
          </ac:picMkLst>
        </pc:picChg>
        <pc:picChg chg="add del mod">
          <ac:chgData name="小杉　温子" userId="f0993d2b-1730-4309-8080-45ac56b142f5" providerId="ADAL" clId="{79158DFE-8CF4-4FD9-AE29-E18B7E800022}" dt="2024-12-06T07:51:53.457" v="355" actId="478"/>
          <ac:picMkLst>
            <pc:docMk/>
            <pc:sldMk cId="1530859146" sldId="259"/>
            <ac:picMk id="3" creationId="{17AEC575-612E-533E-92AB-16A7128B5344}"/>
          </ac:picMkLst>
        </pc:picChg>
      </pc:sldChg>
      <pc:sldChg chg="addSp modSp new mod">
        <pc:chgData name="小杉　温子" userId="f0993d2b-1730-4309-8080-45ac56b142f5" providerId="ADAL" clId="{79158DFE-8CF4-4FD9-AE29-E18B7E800022}" dt="2024-12-06T08:02:29.367" v="436" actId="2711"/>
        <pc:sldMkLst>
          <pc:docMk/>
          <pc:sldMk cId="2523404314" sldId="260"/>
        </pc:sldMkLst>
        <pc:spChg chg="add mod">
          <ac:chgData name="小杉　温子" userId="f0993d2b-1730-4309-8080-45ac56b142f5" providerId="ADAL" clId="{79158DFE-8CF4-4FD9-AE29-E18B7E800022}" dt="2024-12-06T08:02:24.271" v="435" actId="2711"/>
          <ac:spMkLst>
            <pc:docMk/>
            <pc:sldMk cId="2523404314" sldId="260"/>
            <ac:spMk id="4" creationId="{C97CEA03-944B-F193-13F7-9906F9FF4748}"/>
          </ac:spMkLst>
        </pc:spChg>
        <pc:spChg chg="add mod">
          <ac:chgData name="小杉　温子" userId="f0993d2b-1730-4309-8080-45ac56b142f5" providerId="ADAL" clId="{79158DFE-8CF4-4FD9-AE29-E18B7E800022}" dt="2024-12-06T08:02:29.367" v="436" actId="2711"/>
          <ac:spMkLst>
            <pc:docMk/>
            <pc:sldMk cId="2523404314" sldId="260"/>
            <ac:spMk id="5" creationId="{1B84A7E7-FD16-B667-470D-D045A8677FD9}"/>
          </ac:spMkLst>
        </pc:spChg>
        <pc:spChg chg="add mod">
          <ac:chgData name="小杉　温子" userId="f0993d2b-1730-4309-8080-45ac56b142f5" providerId="ADAL" clId="{79158DFE-8CF4-4FD9-AE29-E18B7E800022}" dt="2024-12-06T08:02:16.991" v="434" actId="2711"/>
          <ac:spMkLst>
            <pc:docMk/>
            <pc:sldMk cId="2523404314" sldId="260"/>
            <ac:spMk id="6" creationId="{51BCF6FF-94BE-75FE-ADB0-C5FF85257BA4}"/>
          </ac:spMkLst>
        </pc:spChg>
        <pc:picChg chg="add mod">
          <ac:chgData name="小杉　温子" userId="f0993d2b-1730-4309-8080-45ac56b142f5" providerId="ADAL" clId="{79158DFE-8CF4-4FD9-AE29-E18B7E800022}" dt="2024-12-06T08:01:09.197" v="426" actId="14100"/>
          <ac:picMkLst>
            <pc:docMk/>
            <pc:sldMk cId="2523404314" sldId="260"/>
            <ac:picMk id="2" creationId="{F2A96E93-389E-B006-CDA1-BD7B7078B3D1}"/>
          </ac:picMkLst>
        </pc:picChg>
        <pc:picChg chg="add mod">
          <ac:chgData name="小杉　温子" userId="f0993d2b-1730-4309-8080-45ac56b142f5" providerId="ADAL" clId="{79158DFE-8CF4-4FD9-AE29-E18B7E800022}" dt="2024-12-06T08:01:24.991" v="428" actId="1076"/>
          <ac:picMkLst>
            <pc:docMk/>
            <pc:sldMk cId="2523404314" sldId="260"/>
            <ac:picMk id="3" creationId="{F3D7CF61-8DA6-4964-FBB3-37B9E3382D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894EC-E992-E1EB-D083-A907281D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36EF99-C6DD-B0F5-C1CC-60F5FA8F4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B20E12-C1E0-899B-A3A1-4ABFEBAC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D8FC3-26DB-7F7C-FD9E-0C5920B1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A8221-AAC1-31C5-873F-D6515E67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88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AABBD-2612-B9DF-6714-462E3537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67DED1-E9ED-ACC4-40D0-02F88095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A68BE9-6007-8009-048A-67D921AE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344A9-D2D7-491F-E197-1F889212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56EFA7-99DE-C1C3-0E7C-57D8CE6B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46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700773-8729-9A07-8CF6-CA4C9315F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150CCC-851F-3CA9-E820-3A8E8CF9D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74D8C6-CEC7-F277-7743-4F3202E2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AC6AD-68EA-6352-436D-6D550DD5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3B334-4168-CA57-6E03-98CC7444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7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35893-0669-4A4E-CC39-20202167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88B320-64E7-2A69-E537-D39684EA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ABBAD4-5468-A19E-7663-5C1F03E1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9ECE65-777D-4684-3DCD-2E60B5B0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D2B4F-09C4-114B-978C-F0B052FB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856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2FADB-95BE-D322-B6F0-CECDE77E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E96347-2796-AD5E-19E7-BEF05DB71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46DA1-3641-F065-B360-FBF22CEB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8B32A6-6D6B-5B2E-11B5-954A0C8D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CB3A9B-41D9-FBE1-3E19-CA4EFEF0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46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5683F-5E5A-BADA-EA83-B9D76466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CA0155-7B51-BBD9-C710-3F72A585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CE2EE7-5F00-23FC-D294-E8D482B15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D3E23-CAE2-1D4C-AF08-3DD7CEF9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5D0ADA-F979-C610-3F3C-480AA642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3D57BC-234A-35AA-FBB1-FF3729BA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939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E8EACF-5E8F-90C1-8E09-124F31EA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3503C-8412-1A22-AEB4-2225D539F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0F67D5-C233-6DCF-3CE5-583073E06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1705344-45CC-8126-860D-53C09BBE9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36F3DB-A2FE-7FA4-FA02-77942CD5A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DE280-5FA1-972F-49DE-DFB44659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12D07F-DCB4-C0A2-02FB-5C25959E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030B41-3F58-50F2-1A07-E92A5359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62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BFC32-8392-F8FF-D5C2-2D7E33D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73348A-1A72-C8D3-72CA-EA2A9BDF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337B1C-B9BF-D43E-42B4-2FD6A37F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C1F855-DACF-9BB2-4441-73E88BD9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3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8926B5-8478-3A8B-A891-74366831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23858D-957A-6492-E644-01ECCCB9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4E63A4C-6B1B-10BA-0E33-513DFB94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3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BFC0C-8D5F-3A00-57F1-BA0E5E1E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7475B-EEDC-692D-09B2-02B4CC0C3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FEB3354-6F1F-E986-6D58-35CF8447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CBC7B1-1D2A-2E47-5AB1-C85B3714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EE386B-48EF-BF2C-B14B-DD6A0CEE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532B71-B63A-0856-3117-B589A351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39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819C0-2443-BBB4-8919-D06E83549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AE551C-B9B4-F0E3-CA10-D12F9677B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7533F-C9DA-6EEE-1A60-D30C6E35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431CA6-8186-15CA-F63D-D2F2D0E7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6620D4-CE67-FC05-6BA3-615822B8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D36052-D10F-4092-C14E-91286527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0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DE90D5-0CB9-612A-8FBA-09777213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81C9D5-E362-36B1-1B9F-6D867C7E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01E1C-8BC1-4D81-22BC-1809A8A76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0628A-1206-48B2-8C73-F0BFC3AC6D7C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EE60CE-8D4D-933E-1D96-18C689A98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5CF998-E471-400E-CBAA-C4123F495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109CE-02F3-4351-8946-94CE85E6B5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29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980F97E-0CE5-D648-F9F3-942FBAC63C23}"/>
              </a:ext>
            </a:extLst>
          </p:cNvPr>
          <p:cNvGrpSpPr/>
          <p:nvPr/>
        </p:nvGrpSpPr>
        <p:grpSpPr>
          <a:xfrm>
            <a:off x="3476845" y="171396"/>
            <a:ext cx="4385544" cy="6515208"/>
            <a:chOff x="3476845" y="171396"/>
            <a:chExt cx="4385544" cy="6515208"/>
          </a:xfrm>
        </p:grpSpPr>
        <p:pic>
          <p:nvPicPr>
            <p:cNvPr id="11" name="図 10" descr="グラフ&#10;&#10;自動的に生成された説明">
              <a:extLst>
                <a:ext uri="{FF2B5EF4-FFF2-40B4-BE49-F238E27FC236}">
                  <a16:creationId xmlns:a16="http://schemas.microsoft.com/office/drawing/2014/main" id="{1C5558FA-626B-9871-1A37-6F3E84CC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47" y="171396"/>
              <a:ext cx="4385541" cy="2192771"/>
            </a:xfrm>
            <a:prstGeom prst="rect">
              <a:avLst/>
            </a:prstGeom>
          </p:spPr>
        </p:pic>
        <p:pic>
          <p:nvPicPr>
            <p:cNvPr id="13" name="図 12" descr="グラフ&#10;&#10;自動的に生成された説明">
              <a:extLst>
                <a:ext uri="{FF2B5EF4-FFF2-40B4-BE49-F238E27FC236}">
                  <a16:creationId xmlns:a16="http://schemas.microsoft.com/office/drawing/2014/main" id="{D55A4FB7-B854-B0C9-2A62-201A57DBD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45" y="2343330"/>
              <a:ext cx="4385544" cy="2192772"/>
            </a:xfrm>
            <a:prstGeom prst="rect">
              <a:avLst/>
            </a:prstGeom>
          </p:spPr>
        </p:pic>
        <p:pic>
          <p:nvPicPr>
            <p:cNvPr id="15" name="図 14" descr="グラフ&#10;&#10;自動的に生成された説明">
              <a:extLst>
                <a:ext uri="{FF2B5EF4-FFF2-40B4-BE49-F238E27FC236}">
                  <a16:creationId xmlns:a16="http://schemas.microsoft.com/office/drawing/2014/main" id="{E351DB21-8286-FDCC-6A62-021706995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6845" y="4493832"/>
              <a:ext cx="4385544" cy="2192772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D4CDC8B-CA0D-FCD4-1808-D37EC4E24806}"/>
              </a:ext>
            </a:extLst>
          </p:cNvPr>
          <p:cNvGrpSpPr/>
          <p:nvPr/>
        </p:nvGrpSpPr>
        <p:grpSpPr>
          <a:xfrm>
            <a:off x="2250555" y="1083115"/>
            <a:ext cx="1293629" cy="4255968"/>
            <a:chOff x="2250555" y="1083115"/>
            <a:chExt cx="1293629" cy="4255968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B91D647-9169-AA88-F0B4-ADE4F291596D}"/>
                </a:ext>
              </a:extLst>
            </p:cNvPr>
            <p:cNvSpPr txBox="1"/>
            <p:nvPr/>
          </p:nvSpPr>
          <p:spPr>
            <a:xfrm>
              <a:off x="2387007" y="1083115"/>
              <a:ext cx="1088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entury" panose="02040604050505020304" pitchFamily="18" charset="0"/>
                </a:rPr>
                <a:t>0s</a:t>
              </a:r>
              <a:endParaRPr kumimoji="1" lang="ja-JP" altLang="en-US" dirty="0">
                <a:latin typeface="Century" panose="02040604050505020304" pitchFamily="18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C8ED138-2234-8E3D-EA9D-D97D2DF57799}"/>
                </a:ext>
              </a:extLst>
            </p:cNvPr>
            <p:cNvSpPr txBox="1"/>
            <p:nvPr/>
          </p:nvSpPr>
          <p:spPr>
            <a:xfrm>
              <a:off x="2317895" y="2916058"/>
              <a:ext cx="1226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>
                  <a:latin typeface="Century" panose="02040604050505020304" pitchFamily="18" charset="0"/>
                </a:rPr>
                <a:t>2.25e-8s</a:t>
              </a:r>
              <a:endParaRPr kumimoji="1" lang="ja-JP" altLang="en-US" dirty="0">
                <a:latin typeface="Century" panose="020406040505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29F81B5-6CA1-6F2F-F2DB-D577BFCF6C1A}"/>
                </a:ext>
              </a:extLst>
            </p:cNvPr>
            <p:cNvSpPr txBox="1"/>
            <p:nvPr/>
          </p:nvSpPr>
          <p:spPr>
            <a:xfrm>
              <a:off x="2250555" y="4969751"/>
              <a:ext cx="1226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Century" panose="02040604050505020304" pitchFamily="18" charset="0"/>
                </a:rPr>
                <a:t>4.50e-8s</a:t>
              </a:r>
              <a:endParaRPr kumimoji="1" lang="ja-JP" altLang="en-US" dirty="0">
                <a:latin typeface="Century" panose="02040604050505020304" pitchFamily="18" charset="0"/>
              </a:endParaRP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91C1E0-0004-07D5-9AFA-AEF359F9BA7E}"/>
              </a:ext>
            </a:extLst>
          </p:cNvPr>
          <p:cNvSpPr txBox="1"/>
          <p:nvPr/>
        </p:nvSpPr>
        <p:spPr>
          <a:xfrm>
            <a:off x="361507" y="311888"/>
            <a:ext cx="1268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1728K zeta0.1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943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E961F8-D868-8FA9-F63B-33AB4A4F920F}"/>
              </a:ext>
            </a:extLst>
          </p:cNvPr>
          <p:cNvGrpSpPr/>
          <p:nvPr/>
        </p:nvGrpSpPr>
        <p:grpSpPr>
          <a:xfrm>
            <a:off x="965153" y="435369"/>
            <a:ext cx="11226847" cy="5556952"/>
            <a:chOff x="965153" y="435369"/>
            <a:chExt cx="11226847" cy="555695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ED85B691-39C1-A69C-29BD-5BA46785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77" y="865679"/>
              <a:ext cx="9983723" cy="5126642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533BEEA-4902-6FCF-EA10-8A860F9453CC}"/>
                </a:ext>
              </a:extLst>
            </p:cNvPr>
            <p:cNvGrpSpPr/>
            <p:nvPr/>
          </p:nvGrpSpPr>
          <p:grpSpPr>
            <a:xfrm>
              <a:off x="965153" y="1570657"/>
              <a:ext cx="1243124" cy="3716686"/>
              <a:chOff x="965153" y="1570657"/>
              <a:chExt cx="1243124" cy="3716686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9661822-693A-D26F-5F28-A109FEF86F08}"/>
                  </a:ext>
                </a:extLst>
              </p:cNvPr>
              <p:cNvSpPr txBox="1"/>
              <p:nvPr/>
            </p:nvSpPr>
            <p:spPr>
              <a:xfrm>
                <a:off x="1086544" y="1570657"/>
                <a:ext cx="1088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Century" panose="02040604050505020304" pitchFamily="18" charset="0"/>
                  </a:rPr>
                  <a:t>0s</a:t>
                </a:r>
                <a:endParaRPr kumimoji="1" lang="ja-JP" alt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B29B49F-C87C-2DFB-928D-E41117A81A12}"/>
                  </a:ext>
                </a:extLst>
              </p:cNvPr>
              <p:cNvSpPr txBox="1"/>
              <p:nvPr/>
            </p:nvSpPr>
            <p:spPr>
              <a:xfrm>
                <a:off x="981988" y="3244334"/>
                <a:ext cx="1226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>
                    <a:latin typeface="Century" panose="02040604050505020304" pitchFamily="18" charset="0"/>
                  </a:rPr>
                  <a:t>2.25e-8s</a:t>
                </a:r>
                <a:endParaRPr kumimoji="1" lang="ja-JP" alt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271B5B-CCF4-9792-5451-73309E03ED74}"/>
                  </a:ext>
                </a:extLst>
              </p:cNvPr>
              <p:cNvSpPr txBox="1"/>
              <p:nvPr/>
            </p:nvSpPr>
            <p:spPr>
              <a:xfrm>
                <a:off x="965153" y="4918011"/>
                <a:ext cx="1226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Century" panose="02040604050505020304" pitchFamily="18" charset="0"/>
                  </a:rPr>
                  <a:t>4.50e-8s</a:t>
                </a:r>
                <a:endParaRPr kumimoji="1" lang="ja-JP" altLang="en-US" dirty="0">
                  <a:latin typeface="Century" panose="02040604050505020304" pitchFamily="18" charset="0"/>
                </a:endParaRP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D71B219-DBAF-1F8D-FF66-C065DFF81E5D}"/>
                </a:ext>
              </a:extLst>
            </p:cNvPr>
            <p:cNvGrpSpPr/>
            <p:nvPr/>
          </p:nvGrpSpPr>
          <p:grpSpPr>
            <a:xfrm>
              <a:off x="3246998" y="435369"/>
              <a:ext cx="7821693" cy="369332"/>
              <a:chOff x="3246998" y="435369"/>
              <a:chExt cx="7821693" cy="369332"/>
            </a:xfrm>
          </p:grpSpPr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0F5F970-7E58-94CD-C091-B2025372C8D6}"/>
                  </a:ext>
                </a:extLst>
              </p:cNvPr>
              <p:cNvSpPr txBox="1"/>
              <p:nvPr/>
            </p:nvSpPr>
            <p:spPr>
              <a:xfrm>
                <a:off x="9856579" y="435369"/>
                <a:ext cx="121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Century" panose="02040604050505020304" pitchFamily="18" charset="0"/>
                  </a:rPr>
                  <a:t>1900K</a:t>
                </a:r>
                <a:endParaRPr kumimoji="1" lang="ja-JP" alt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3F14A1E-D5AD-3F67-64DD-4288A9417BFE}"/>
                  </a:ext>
                </a:extLst>
              </p:cNvPr>
              <p:cNvSpPr txBox="1"/>
              <p:nvPr/>
            </p:nvSpPr>
            <p:spPr>
              <a:xfrm>
                <a:off x="6418727" y="435369"/>
                <a:ext cx="131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Century" panose="02040604050505020304" pitchFamily="18" charset="0"/>
                  </a:rPr>
                  <a:t>1728K</a:t>
                </a:r>
                <a:endParaRPr kumimoji="1" lang="ja-JP" altLang="en-US" dirty="0">
                  <a:latin typeface="Century" panose="02040604050505020304" pitchFamily="18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1FA49B5-17F4-506A-47E1-CBCD3A675052}"/>
                  </a:ext>
                </a:extLst>
              </p:cNvPr>
              <p:cNvSpPr txBox="1"/>
              <p:nvPr/>
            </p:nvSpPr>
            <p:spPr>
              <a:xfrm>
                <a:off x="3246998" y="435369"/>
                <a:ext cx="1372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>
                    <a:latin typeface="Century" panose="02040604050505020304" pitchFamily="18" charset="0"/>
                  </a:rPr>
                  <a:t>1300K</a:t>
                </a:r>
                <a:endParaRPr kumimoji="1" lang="ja-JP" altLang="en-US" dirty="0">
                  <a:latin typeface="Century" panose="020406040505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085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C67E713-6745-904C-06AD-60BE66849C33}"/>
              </a:ext>
            </a:extLst>
          </p:cNvPr>
          <p:cNvSpPr txBox="1"/>
          <p:nvPr/>
        </p:nvSpPr>
        <p:spPr>
          <a:xfrm>
            <a:off x="5428343" y="101600"/>
            <a:ext cx="1066800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Zeta0.1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F23DAC-E858-B226-0C40-4884DF0D8E5B}"/>
              </a:ext>
            </a:extLst>
          </p:cNvPr>
          <p:cNvSpPr txBox="1"/>
          <p:nvPr/>
        </p:nvSpPr>
        <p:spPr>
          <a:xfrm>
            <a:off x="1209836" y="80763"/>
            <a:ext cx="1301135" cy="370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Zeta0.05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F01E7F4-1BAC-5182-7BDF-4C394D08EDB9}"/>
              </a:ext>
            </a:extLst>
          </p:cNvPr>
          <p:cNvSpPr txBox="1"/>
          <p:nvPr/>
        </p:nvSpPr>
        <p:spPr>
          <a:xfrm>
            <a:off x="9056914" y="0"/>
            <a:ext cx="1301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Zeta0.2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E64537E-DEAA-06FF-1B74-7C81D14E1A59}"/>
              </a:ext>
            </a:extLst>
          </p:cNvPr>
          <p:cNvGrpSpPr/>
          <p:nvPr/>
        </p:nvGrpSpPr>
        <p:grpSpPr>
          <a:xfrm>
            <a:off x="273386" y="447047"/>
            <a:ext cx="11562400" cy="5756261"/>
            <a:chOff x="273386" y="447047"/>
            <a:chExt cx="11562400" cy="5756261"/>
          </a:xfrm>
        </p:grpSpPr>
        <p:pic>
          <p:nvPicPr>
            <p:cNvPr id="3" name="図 2" descr="グラフ&#10;&#10;自動的に生成された説明">
              <a:extLst>
                <a:ext uri="{FF2B5EF4-FFF2-40B4-BE49-F238E27FC236}">
                  <a16:creationId xmlns:a16="http://schemas.microsoft.com/office/drawing/2014/main" id="{6EB244C4-CC8E-FC99-71FD-92821F38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188" y="471714"/>
              <a:ext cx="3801288" cy="1900644"/>
            </a:xfrm>
            <a:prstGeom prst="rect">
              <a:avLst/>
            </a:prstGeom>
          </p:spPr>
        </p:pic>
        <p:pic>
          <p:nvPicPr>
            <p:cNvPr id="5" name="図 4" descr="グラフ&#10;&#10;自動的に生成された説明">
              <a:extLst>
                <a:ext uri="{FF2B5EF4-FFF2-40B4-BE49-F238E27FC236}">
                  <a16:creationId xmlns:a16="http://schemas.microsoft.com/office/drawing/2014/main" id="{46AAFCFD-66E4-7202-85BD-8AC911A34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4498" y="2410212"/>
              <a:ext cx="3801288" cy="1900644"/>
            </a:xfrm>
            <a:prstGeom prst="rect">
              <a:avLst/>
            </a:prstGeom>
          </p:spPr>
        </p:pic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C16DFAC9-4050-6223-3EE7-3B3A814A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3184" y="4264811"/>
              <a:ext cx="3801292" cy="1900647"/>
            </a:xfrm>
            <a:prstGeom prst="rect">
              <a:avLst/>
            </a:prstGeom>
          </p:spPr>
        </p:pic>
        <p:pic>
          <p:nvPicPr>
            <p:cNvPr id="13" name="図 12" descr="グラフ&#10;&#10;自動的に生成された説明">
              <a:extLst>
                <a:ext uri="{FF2B5EF4-FFF2-40B4-BE49-F238E27FC236}">
                  <a16:creationId xmlns:a16="http://schemas.microsoft.com/office/drawing/2014/main" id="{CFD6AE10-2EA1-BF86-C0E3-81B9FD1DE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6" y="471714"/>
              <a:ext cx="3876995" cy="1938498"/>
            </a:xfrm>
            <a:prstGeom prst="rect">
              <a:avLst/>
            </a:prstGeom>
          </p:spPr>
        </p:pic>
        <p:pic>
          <p:nvPicPr>
            <p:cNvPr id="15" name="図 14" descr="グラフ&#10;&#10;自動的に生成された説明">
              <a:extLst>
                <a:ext uri="{FF2B5EF4-FFF2-40B4-BE49-F238E27FC236}">
                  <a16:creationId xmlns:a16="http://schemas.microsoft.com/office/drawing/2014/main" id="{7E5BDA62-3FC6-1232-BF1A-ED1857A9B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6" y="2410212"/>
              <a:ext cx="3876996" cy="1938498"/>
            </a:xfrm>
            <a:prstGeom prst="rect">
              <a:avLst/>
            </a:prstGeom>
          </p:spPr>
        </p:pic>
        <p:pic>
          <p:nvPicPr>
            <p:cNvPr id="17" name="図 16" descr="グラフ&#10;&#10;自動的に生成された説明">
              <a:extLst>
                <a:ext uri="{FF2B5EF4-FFF2-40B4-BE49-F238E27FC236}">
                  <a16:creationId xmlns:a16="http://schemas.microsoft.com/office/drawing/2014/main" id="{C4BBD821-A7C9-C7D5-194F-5748B97F7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87" y="4264811"/>
              <a:ext cx="3876994" cy="1938497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2C4CD75D-4480-2432-D568-2E7A8D63C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68813" y="447047"/>
              <a:ext cx="3876995" cy="57562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45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B77C9D1-F5A0-B031-1539-17B27944B9F5}"/>
              </a:ext>
            </a:extLst>
          </p:cNvPr>
          <p:cNvGrpSpPr/>
          <p:nvPr/>
        </p:nvGrpSpPr>
        <p:grpSpPr>
          <a:xfrm>
            <a:off x="533578" y="449549"/>
            <a:ext cx="11124844" cy="5578718"/>
            <a:chOff x="533578" y="449549"/>
            <a:chExt cx="11124844" cy="5578718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2A96E93-389E-B006-CDA1-BD7B7078B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287" y="1061595"/>
              <a:ext cx="9970135" cy="4966672"/>
            </a:xfrm>
            <a:prstGeom prst="rect">
              <a:avLst/>
            </a:prstGeom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3D7CF61-8DA6-4964-FBB3-37B9E3382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578" y="1717211"/>
              <a:ext cx="1243692" cy="3846909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97CEA03-944B-F193-13F7-9906F9FF4748}"/>
                </a:ext>
              </a:extLst>
            </p:cNvPr>
            <p:cNvSpPr txBox="1"/>
            <p:nvPr/>
          </p:nvSpPr>
          <p:spPr>
            <a:xfrm>
              <a:off x="6021177" y="449549"/>
              <a:ext cx="1066800" cy="37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Zeta0.1</a:t>
              </a:r>
              <a:endParaRPr kumimoji="1" lang="ja-JP" altLang="en-US" dirty="0">
                <a:latin typeface="Century" panose="02040604050505020304" pitchFamily="18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B84A7E7-FD16-B667-470D-D045A8677FD9}"/>
                </a:ext>
              </a:extLst>
            </p:cNvPr>
            <p:cNvSpPr txBox="1"/>
            <p:nvPr/>
          </p:nvSpPr>
          <p:spPr>
            <a:xfrm>
              <a:off x="2691670" y="449549"/>
              <a:ext cx="1301135" cy="370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Zeta0.05</a:t>
              </a:r>
              <a:endParaRPr kumimoji="1" lang="ja-JP" altLang="en-US" dirty="0">
                <a:latin typeface="Century" panose="02040604050505020304" pitchFamily="18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1BCF6FF-94BE-75FE-ADB0-C5FF85257BA4}"/>
                </a:ext>
              </a:extLst>
            </p:cNvPr>
            <p:cNvSpPr txBox="1"/>
            <p:nvPr/>
          </p:nvSpPr>
          <p:spPr>
            <a:xfrm>
              <a:off x="9370348" y="449549"/>
              <a:ext cx="1301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Century" panose="02040604050505020304" pitchFamily="18" charset="0"/>
                </a:rPr>
                <a:t>Zeta0.2</a:t>
              </a:r>
              <a:endParaRPr kumimoji="1" lang="ja-JP" altLang="en-US" dirty="0">
                <a:latin typeface="Century" panose="020406040505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40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17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Century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小杉　温子</dc:creator>
  <cp:lastModifiedBy>淳 栗山</cp:lastModifiedBy>
  <cp:revision>2</cp:revision>
  <dcterms:created xsi:type="dcterms:W3CDTF">2024-12-06T07:13:09Z</dcterms:created>
  <dcterms:modified xsi:type="dcterms:W3CDTF">2024-12-10T19:33:13Z</dcterms:modified>
</cp:coreProperties>
</file>