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F9C1E4-A6EB-4103-B156-6FE64E0A9F66}" v="40" dt="2024-12-06T07:49:18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13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 ENDO" userId="46fcc4c4605abe57" providerId="LiveId" clId="{F4F9C1E4-A6EB-4103-B156-6FE64E0A9F66}"/>
    <pc:docChg chg="undo custSel addSld modSld">
      <pc:chgData name="KAI ENDO" userId="46fcc4c4605abe57" providerId="LiveId" clId="{F4F9C1E4-A6EB-4103-B156-6FE64E0A9F66}" dt="2024-12-06T07:50:21.780" v="331" actId="1076"/>
      <pc:docMkLst>
        <pc:docMk/>
      </pc:docMkLst>
      <pc:sldChg chg="addSp delSp modSp mod">
        <pc:chgData name="KAI ENDO" userId="46fcc4c4605abe57" providerId="LiveId" clId="{F4F9C1E4-A6EB-4103-B156-6FE64E0A9F66}" dt="2024-12-06T07:24:19.866" v="88" actId="20577"/>
        <pc:sldMkLst>
          <pc:docMk/>
          <pc:sldMk cId="2296591382" sldId="256"/>
        </pc:sldMkLst>
        <pc:spChg chg="del">
          <ac:chgData name="KAI ENDO" userId="46fcc4c4605abe57" providerId="LiveId" clId="{F4F9C1E4-A6EB-4103-B156-6FE64E0A9F66}" dt="2024-12-06T07:13:54.761" v="0" actId="478"/>
          <ac:spMkLst>
            <pc:docMk/>
            <pc:sldMk cId="2296591382" sldId="256"/>
            <ac:spMk id="2" creationId="{1BD98849-8DDF-82FA-7950-E3D501B673B6}"/>
          </ac:spMkLst>
        </pc:spChg>
        <pc:spChg chg="del">
          <ac:chgData name="KAI ENDO" userId="46fcc4c4605abe57" providerId="LiveId" clId="{F4F9C1E4-A6EB-4103-B156-6FE64E0A9F66}" dt="2024-12-06T07:13:57.825" v="1" actId="478"/>
          <ac:spMkLst>
            <pc:docMk/>
            <pc:sldMk cId="2296591382" sldId="256"/>
            <ac:spMk id="3" creationId="{2928A600-913D-81CF-6B0B-23BB75E3B9FD}"/>
          </ac:spMkLst>
        </pc:spChg>
        <pc:spChg chg="add mod">
          <ac:chgData name="KAI ENDO" userId="46fcc4c4605abe57" providerId="LiveId" clId="{F4F9C1E4-A6EB-4103-B156-6FE64E0A9F66}" dt="2024-12-06T07:19:48.332" v="51" actId="164"/>
          <ac:spMkLst>
            <pc:docMk/>
            <pc:sldMk cId="2296591382" sldId="256"/>
            <ac:spMk id="10" creationId="{1C01475A-366B-6802-0863-C99922341DEC}"/>
          </ac:spMkLst>
        </pc:spChg>
        <pc:spChg chg="add mod">
          <ac:chgData name="KAI ENDO" userId="46fcc4c4605abe57" providerId="LiveId" clId="{F4F9C1E4-A6EB-4103-B156-6FE64E0A9F66}" dt="2024-12-06T07:22:31.657" v="63" actId="20577"/>
          <ac:spMkLst>
            <pc:docMk/>
            <pc:sldMk cId="2296591382" sldId="256"/>
            <ac:spMk id="11" creationId="{868D4286-B5E3-E20F-FDB1-931AF3A3D819}"/>
          </ac:spMkLst>
        </pc:spChg>
        <pc:spChg chg="add mod">
          <ac:chgData name="KAI ENDO" userId="46fcc4c4605abe57" providerId="LiveId" clId="{F4F9C1E4-A6EB-4103-B156-6FE64E0A9F66}" dt="2024-12-06T07:23:02.537" v="75" actId="20577"/>
          <ac:spMkLst>
            <pc:docMk/>
            <pc:sldMk cId="2296591382" sldId="256"/>
            <ac:spMk id="12" creationId="{F9EEAAC3-3CA0-8C2E-FD57-C2574FB02FCD}"/>
          </ac:spMkLst>
        </pc:spChg>
        <pc:spChg chg="add mod">
          <ac:chgData name="KAI ENDO" userId="46fcc4c4605abe57" providerId="LiveId" clId="{F4F9C1E4-A6EB-4103-B156-6FE64E0A9F66}" dt="2024-12-06T07:24:19.866" v="88" actId="20577"/>
          <ac:spMkLst>
            <pc:docMk/>
            <pc:sldMk cId="2296591382" sldId="256"/>
            <ac:spMk id="14" creationId="{86564C94-15A0-B003-2C12-3FD06E8B0566}"/>
          </ac:spMkLst>
        </pc:spChg>
        <pc:grpChg chg="add mod">
          <ac:chgData name="KAI ENDO" userId="46fcc4c4605abe57" providerId="LiveId" clId="{F4F9C1E4-A6EB-4103-B156-6FE64E0A9F66}" dt="2024-12-06T07:19:48.332" v="51" actId="164"/>
          <ac:grpSpMkLst>
            <pc:docMk/>
            <pc:sldMk cId="2296591382" sldId="256"/>
            <ac:grpSpMk id="13" creationId="{67FB53F2-9562-F2BC-BBBA-EEED27E4F58D}"/>
          </ac:grpSpMkLst>
        </pc:grpChg>
        <pc:picChg chg="add mod">
          <ac:chgData name="KAI ENDO" userId="46fcc4c4605abe57" providerId="LiveId" clId="{F4F9C1E4-A6EB-4103-B156-6FE64E0A9F66}" dt="2024-12-06T07:19:48.332" v="51" actId="164"/>
          <ac:picMkLst>
            <pc:docMk/>
            <pc:sldMk cId="2296591382" sldId="256"/>
            <ac:picMk id="5" creationId="{7EAC4509-CEB5-4C85-62BB-84FC9E4691B8}"/>
          </ac:picMkLst>
        </pc:picChg>
        <pc:picChg chg="add mod">
          <ac:chgData name="KAI ENDO" userId="46fcc4c4605abe57" providerId="LiveId" clId="{F4F9C1E4-A6EB-4103-B156-6FE64E0A9F66}" dt="2024-12-06T07:19:48.332" v="51" actId="164"/>
          <ac:picMkLst>
            <pc:docMk/>
            <pc:sldMk cId="2296591382" sldId="256"/>
            <ac:picMk id="7" creationId="{B169AE94-EB3A-DE9C-6CFD-DFCE76B2A45F}"/>
          </ac:picMkLst>
        </pc:picChg>
        <pc:picChg chg="add mod">
          <ac:chgData name="KAI ENDO" userId="46fcc4c4605abe57" providerId="LiveId" clId="{F4F9C1E4-A6EB-4103-B156-6FE64E0A9F66}" dt="2024-12-06T07:19:48.332" v="51" actId="164"/>
          <ac:picMkLst>
            <pc:docMk/>
            <pc:sldMk cId="2296591382" sldId="256"/>
            <ac:picMk id="9" creationId="{DD6214A7-BA4C-0562-79ED-40F0C96373BE}"/>
          </ac:picMkLst>
        </pc:picChg>
      </pc:sldChg>
      <pc:sldChg chg="addSp delSp modSp new mod">
        <pc:chgData name="KAI ENDO" userId="46fcc4c4605abe57" providerId="LiveId" clId="{F4F9C1E4-A6EB-4103-B156-6FE64E0A9F66}" dt="2024-12-06T07:40:45.276" v="232" actId="1076"/>
        <pc:sldMkLst>
          <pc:docMk/>
          <pc:sldMk cId="433800293" sldId="257"/>
        </pc:sldMkLst>
        <pc:spChg chg="del">
          <ac:chgData name="KAI ENDO" userId="46fcc4c4605abe57" providerId="LiveId" clId="{F4F9C1E4-A6EB-4103-B156-6FE64E0A9F66}" dt="2024-12-06T07:24:33.490" v="90" actId="478"/>
          <ac:spMkLst>
            <pc:docMk/>
            <pc:sldMk cId="433800293" sldId="257"/>
            <ac:spMk id="2" creationId="{2F10699A-CBD1-3D03-1EDD-1475C48B5A17}"/>
          </ac:spMkLst>
        </pc:spChg>
        <pc:spChg chg="del">
          <ac:chgData name="KAI ENDO" userId="46fcc4c4605abe57" providerId="LiveId" clId="{F4F9C1E4-A6EB-4103-B156-6FE64E0A9F66}" dt="2024-12-06T07:24:35.721" v="91" actId="478"/>
          <ac:spMkLst>
            <pc:docMk/>
            <pc:sldMk cId="433800293" sldId="257"/>
            <ac:spMk id="3" creationId="{FB425E47-0B18-150C-14A4-8D60DECF152E}"/>
          </ac:spMkLst>
        </pc:spChg>
        <pc:spChg chg="mod topLvl">
          <ac:chgData name="KAI ENDO" userId="46fcc4c4605abe57" providerId="LiveId" clId="{F4F9C1E4-A6EB-4103-B156-6FE64E0A9F66}" dt="2024-12-06T07:27:02.405" v="97" actId="1076"/>
          <ac:spMkLst>
            <pc:docMk/>
            <pc:sldMk cId="433800293" sldId="257"/>
            <ac:spMk id="8" creationId="{A09B5757-C0A9-92C6-AE20-DAD194109914}"/>
          </ac:spMkLst>
        </pc:spChg>
        <pc:spChg chg="mod topLvl">
          <ac:chgData name="KAI ENDO" userId="46fcc4c4605abe57" providerId="LiveId" clId="{F4F9C1E4-A6EB-4103-B156-6FE64E0A9F66}" dt="2024-12-06T07:27:07.498" v="98" actId="1076"/>
          <ac:spMkLst>
            <pc:docMk/>
            <pc:sldMk cId="433800293" sldId="257"/>
            <ac:spMk id="9" creationId="{DE4E1853-739B-A0A2-7D1C-E503E26BEB03}"/>
          </ac:spMkLst>
        </pc:spChg>
        <pc:spChg chg="mod topLvl">
          <ac:chgData name="KAI ENDO" userId="46fcc4c4605abe57" providerId="LiveId" clId="{F4F9C1E4-A6EB-4103-B156-6FE64E0A9F66}" dt="2024-12-06T07:27:12.298" v="99" actId="1076"/>
          <ac:spMkLst>
            <pc:docMk/>
            <pc:sldMk cId="433800293" sldId="257"/>
            <ac:spMk id="10" creationId="{1801091E-1E73-C29C-DCFA-8773F3D657BC}"/>
          </ac:spMkLst>
        </pc:spChg>
        <pc:spChg chg="add mod">
          <ac:chgData name="KAI ENDO" userId="46fcc4c4605abe57" providerId="LiveId" clId="{F4F9C1E4-A6EB-4103-B156-6FE64E0A9F66}" dt="2024-12-06T07:40:45.276" v="232" actId="1076"/>
          <ac:spMkLst>
            <pc:docMk/>
            <pc:sldMk cId="433800293" sldId="257"/>
            <ac:spMk id="25" creationId="{04957E0E-7CD2-BB20-7045-11C9B9DE1529}"/>
          </ac:spMkLst>
        </pc:spChg>
        <pc:spChg chg="add mod">
          <ac:chgData name="KAI ENDO" userId="46fcc4c4605abe57" providerId="LiveId" clId="{F4F9C1E4-A6EB-4103-B156-6FE64E0A9F66}" dt="2024-12-06T07:40:29.801" v="228" actId="20577"/>
          <ac:spMkLst>
            <pc:docMk/>
            <pc:sldMk cId="433800293" sldId="257"/>
            <ac:spMk id="26" creationId="{CF5659C3-CD7E-8F86-8B03-6ACDA9D2D83F}"/>
          </ac:spMkLst>
        </pc:spChg>
        <pc:spChg chg="add mod">
          <ac:chgData name="KAI ENDO" userId="46fcc4c4605abe57" providerId="LiveId" clId="{F4F9C1E4-A6EB-4103-B156-6FE64E0A9F66}" dt="2024-12-06T07:40:37.781" v="231" actId="1076"/>
          <ac:spMkLst>
            <pc:docMk/>
            <pc:sldMk cId="433800293" sldId="257"/>
            <ac:spMk id="27" creationId="{D1992980-D6C0-2CB7-0FEC-398EC21FE000}"/>
          </ac:spMkLst>
        </pc:spChg>
        <pc:grpChg chg="add del mod">
          <ac:chgData name="KAI ENDO" userId="46fcc4c4605abe57" providerId="LiveId" clId="{F4F9C1E4-A6EB-4103-B156-6FE64E0A9F66}" dt="2024-12-06T07:26:51.815" v="96" actId="165"/>
          <ac:grpSpMkLst>
            <pc:docMk/>
            <pc:sldMk cId="433800293" sldId="257"/>
            <ac:grpSpMk id="4" creationId="{63B10317-E8B0-089B-B2CE-754A92F74376}"/>
          </ac:grpSpMkLst>
        </pc:grpChg>
        <pc:picChg chg="mod topLvl">
          <ac:chgData name="KAI ENDO" userId="46fcc4c4605abe57" providerId="LiveId" clId="{F4F9C1E4-A6EB-4103-B156-6FE64E0A9F66}" dt="2024-12-06T07:28:12.519" v="106" actId="14100"/>
          <ac:picMkLst>
            <pc:docMk/>
            <pc:sldMk cId="433800293" sldId="257"/>
            <ac:picMk id="5" creationId="{7172D1C1-9EB8-E689-F6C2-2E73A56E937F}"/>
          </ac:picMkLst>
        </pc:picChg>
        <pc:picChg chg="mod topLvl">
          <ac:chgData name="KAI ENDO" userId="46fcc4c4605abe57" providerId="LiveId" clId="{F4F9C1E4-A6EB-4103-B156-6FE64E0A9F66}" dt="2024-12-06T07:28:21.902" v="108" actId="14100"/>
          <ac:picMkLst>
            <pc:docMk/>
            <pc:sldMk cId="433800293" sldId="257"/>
            <ac:picMk id="6" creationId="{71931BB0-7DC8-5401-D718-FE9B98EABFF6}"/>
          </ac:picMkLst>
        </pc:picChg>
        <pc:picChg chg="mod topLvl">
          <ac:chgData name="KAI ENDO" userId="46fcc4c4605abe57" providerId="LiveId" clId="{F4F9C1E4-A6EB-4103-B156-6FE64E0A9F66}" dt="2024-12-06T07:28:17.949" v="107" actId="14100"/>
          <ac:picMkLst>
            <pc:docMk/>
            <pc:sldMk cId="433800293" sldId="257"/>
            <ac:picMk id="7" creationId="{35B871C1-F716-20F2-DA5A-2782643CAA27}"/>
          </ac:picMkLst>
        </pc:picChg>
        <pc:picChg chg="add mod">
          <ac:chgData name="KAI ENDO" userId="46fcc4c4605abe57" providerId="LiveId" clId="{F4F9C1E4-A6EB-4103-B156-6FE64E0A9F66}" dt="2024-12-06T07:28:30.827" v="110" actId="1076"/>
          <ac:picMkLst>
            <pc:docMk/>
            <pc:sldMk cId="433800293" sldId="257"/>
            <ac:picMk id="12" creationId="{395C86D2-920F-1DB9-8123-497AFCA7E015}"/>
          </ac:picMkLst>
        </pc:picChg>
        <pc:picChg chg="add mod">
          <ac:chgData name="KAI ENDO" userId="46fcc4c4605abe57" providerId="LiveId" clId="{F4F9C1E4-A6EB-4103-B156-6FE64E0A9F66}" dt="2024-12-06T07:29:18.558" v="118" actId="1076"/>
          <ac:picMkLst>
            <pc:docMk/>
            <pc:sldMk cId="433800293" sldId="257"/>
            <ac:picMk id="14" creationId="{11551761-B8D8-83A8-A87E-36E0E861CCE8}"/>
          </ac:picMkLst>
        </pc:picChg>
        <pc:picChg chg="add mod">
          <ac:chgData name="KAI ENDO" userId="46fcc4c4605abe57" providerId="LiveId" clId="{F4F9C1E4-A6EB-4103-B156-6FE64E0A9F66}" dt="2024-12-06T07:29:40.683" v="123" actId="1076"/>
          <ac:picMkLst>
            <pc:docMk/>
            <pc:sldMk cId="433800293" sldId="257"/>
            <ac:picMk id="16" creationId="{EDD1E302-DEB2-427D-ACB7-E9F02C1D0FAC}"/>
          </ac:picMkLst>
        </pc:picChg>
        <pc:picChg chg="add mod">
          <ac:chgData name="KAI ENDO" userId="46fcc4c4605abe57" providerId="LiveId" clId="{F4F9C1E4-A6EB-4103-B156-6FE64E0A9F66}" dt="2024-12-06T07:30:08.330" v="130" actId="1076"/>
          <ac:picMkLst>
            <pc:docMk/>
            <pc:sldMk cId="433800293" sldId="257"/>
            <ac:picMk id="18" creationId="{101B9630-81A0-C58D-27C1-C568F9117E7D}"/>
          </ac:picMkLst>
        </pc:picChg>
        <pc:picChg chg="add mod">
          <ac:chgData name="KAI ENDO" userId="46fcc4c4605abe57" providerId="LiveId" clId="{F4F9C1E4-A6EB-4103-B156-6FE64E0A9F66}" dt="2024-12-06T07:31:07.298" v="143" actId="14100"/>
          <ac:picMkLst>
            <pc:docMk/>
            <pc:sldMk cId="433800293" sldId="257"/>
            <ac:picMk id="20" creationId="{B0D59D31-52C5-3FE2-3A96-10DA8C7BE427}"/>
          </ac:picMkLst>
        </pc:picChg>
        <pc:picChg chg="add del mod">
          <ac:chgData name="KAI ENDO" userId="46fcc4c4605abe57" providerId="LiveId" clId="{F4F9C1E4-A6EB-4103-B156-6FE64E0A9F66}" dt="2024-12-06T07:31:43.606" v="145" actId="478"/>
          <ac:picMkLst>
            <pc:docMk/>
            <pc:sldMk cId="433800293" sldId="257"/>
            <ac:picMk id="22" creationId="{CBCE7E1B-3ED9-C4A7-A57F-929EA98F19BE}"/>
          </ac:picMkLst>
        </pc:picChg>
        <pc:picChg chg="add mod">
          <ac:chgData name="KAI ENDO" userId="46fcc4c4605abe57" providerId="LiveId" clId="{F4F9C1E4-A6EB-4103-B156-6FE64E0A9F66}" dt="2024-12-06T07:31:55.354" v="150" actId="1076"/>
          <ac:picMkLst>
            <pc:docMk/>
            <pc:sldMk cId="433800293" sldId="257"/>
            <ac:picMk id="24" creationId="{3AFE77F4-059A-CA44-AD2E-2412F436FEB5}"/>
          </ac:picMkLst>
        </pc:picChg>
      </pc:sldChg>
      <pc:sldChg chg="new">
        <pc:chgData name="KAI ENDO" userId="46fcc4c4605abe57" providerId="LiveId" clId="{F4F9C1E4-A6EB-4103-B156-6FE64E0A9F66}" dt="2024-12-06T07:32:48.409" v="151" actId="680"/>
        <pc:sldMkLst>
          <pc:docMk/>
          <pc:sldMk cId="4134728431" sldId="258"/>
        </pc:sldMkLst>
      </pc:sldChg>
      <pc:sldChg chg="addSp delSp modSp new mod">
        <pc:chgData name="KAI ENDO" userId="46fcc4c4605abe57" providerId="LiveId" clId="{F4F9C1E4-A6EB-4103-B156-6FE64E0A9F66}" dt="2024-12-06T07:50:21.780" v="331" actId="1076"/>
        <pc:sldMkLst>
          <pc:docMk/>
          <pc:sldMk cId="2103749062" sldId="259"/>
        </pc:sldMkLst>
        <pc:spChg chg="del">
          <ac:chgData name="KAI ENDO" userId="46fcc4c4605abe57" providerId="LiveId" clId="{F4F9C1E4-A6EB-4103-B156-6FE64E0A9F66}" dt="2024-12-06T07:48:17.415" v="314" actId="478"/>
          <ac:spMkLst>
            <pc:docMk/>
            <pc:sldMk cId="2103749062" sldId="259"/>
            <ac:spMk id="2" creationId="{5BFBA099-47E5-5B03-987A-77074915597E}"/>
          </ac:spMkLst>
        </pc:spChg>
        <pc:spChg chg="del">
          <ac:chgData name="KAI ENDO" userId="46fcc4c4605abe57" providerId="LiveId" clId="{F4F9C1E4-A6EB-4103-B156-6FE64E0A9F66}" dt="2024-12-06T07:48:20.330" v="315" actId="478"/>
          <ac:spMkLst>
            <pc:docMk/>
            <pc:sldMk cId="2103749062" sldId="259"/>
            <ac:spMk id="3" creationId="{EC23FF2E-63FD-3673-4322-FDEDF1E542D3}"/>
          </ac:spMkLst>
        </pc:spChg>
        <pc:spChg chg="mod">
          <ac:chgData name="KAI ENDO" userId="46fcc4c4605abe57" providerId="LiveId" clId="{F4F9C1E4-A6EB-4103-B156-6FE64E0A9F66}" dt="2024-12-06T07:49:18.662" v="323"/>
          <ac:spMkLst>
            <pc:docMk/>
            <pc:sldMk cId="2103749062" sldId="259"/>
            <ac:spMk id="9" creationId="{2B50CC93-F559-EF1E-C03D-238BB4BA4D35}"/>
          </ac:spMkLst>
        </pc:spChg>
        <pc:spChg chg="mod">
          <ac:chgData name="KAI ENDO" userId="46fcc4c4605abe57" providerId="LiveId" clId="{F4F9C1E4-A6EB-4103-B156-6FE64E0A9F66}" dt="2024-12-06T07:50:21.780" v="331" actId="1076"/>
          <ac:spMkLst>
            <pc:docMk/>
            <pc:sldMk cId="2103749062" sldId="259"/>
            <ac:spMk id="10" creationId="{2CB1E555-E8CD-CA14-91B9-8FA727AB7094}"/>
          </ac:spMkLst>
        </pc:spChg>
        <pc:spChg chg="mod">
          <ac:chgData name="KAI ENDO" userId="46fcc4c4605abe57" providerId="LiveId" clId="{F4F9C1E4-A6EB-4103-B156-6FE64E0A9F66}" dt="2024-12-06T07:50:16.378" v="330" actId="1076"/>
          <ac:spMkLst>
            <pc:docMk/>
            <pc:sldMk cId="2103749062" sldId="259"/>
            <ac:spMk id="11" creationId="{CF6FB951-75C9-3CED-F89F-59761CF938A0}"/>
          </ac:spMkLst>
        </pc:spChg>
        <pc:grpChg chg="add mod">
          <ac:chgData name="KAI ENDO" userId="46fcc4c4605abe57" providerId="LiveId" clId="{F4F9C1E4-A6EB-4103-B156-6FE64E0A9F66}" dt="2024-12-06T07:48:47.744" v="321" actId="1076"/>
          <ac:grpSpMkLst>
            <pc:docMk/>
            <pc:sldMk cId="2103749062" sldId="259"/>
            <ac:grpSpMk id="4" creationId="{624EB6F0-8BEA-B9E7-3EBE-6C6997D1529B}"/>
          </ac:grpSpMkLst>
        </pc:grpChg>
        <pc:grpChg chg="add mod">
          <ac:chgData name="KAI ENDO" userId="46fcc4c4605abe57" providerId="LiveId" clId="{F4F9C1E4-A6EB-4103-B156-6FE64E0A9F66}" dt="2024-12-06T07:49:37.586" v="327" actId="1076"/>
          <ac:grpSpMkLst>
            <pc:docMk/>
            <pc:sldMk cId="2103749062" sldId="259"/>
            <ac:grpSpMk id="8" creationId="{80E9F27E-DB8E-110D-E620-C42129C867CC}"/>
          </ac:grpSpMkLst>
        </pc:grpChg>
        <pc:picChg chg="mod">
          <ac:chgData name="KAI ENDO" userId="46fcc4c4605abe57" providerId="LiveId" clId="{F4F9C1E4-A6EB-4103-B156-6FE64E0A9F66}" dt="2024-12-06T07:48:27.314" v="316"/>
          <ac:picMkLst>
            <pc:docMk/>
            <pc:sldMk cId="2103749062" sldId="259"/>
            <ac:picMk id="5" creationId="{52A7FAFE-A05F-A952-E211-93EEEEFD50EC}"/>
          </ac:picMkLst>
        </pc:picChg>
        <pc:picChg chg="mod">
          <ac:chgData name="KAI ENDO" userId="46fcc4c4605abe57" providerId="LiveId" clId="{F4F9C1E4-A6EB-4103-B156-6FE64E0A9F66}" dt="2024-12-06T07:48:27.314" v="316"/>
          <ac:picMkLst>
            <pc:docMk/>
            <pc:sldMk cId="2103749062" sldId="259"/>
            <ac:picMk id="6" creationId="{F2AF1184-9AF8-C382-1D43-F8DB40A3568D}"/>
          </ac:picMkLst>
        </pc:picChg>
        <pc:picChg chg="mod">
          <ac:chgData name="KAI ENDO" userId="46fcc4c4605abe57" providerId="LiveId" clId="{F4F9C1E4-A6EB-4103-B156-6FE64E0A9F66}" dt="2024-12-06T07:48:27.314" v="316"/>
          <ac:picMkLst>
            <pc:docMk/>
            <pc:sldMk cId="2103749062" sldId="259"/>
            <ac:picMk id="7" creationId="{17BD12FC-C01B-6CC9-E819-A14A192878FE}"/>
          </ac:picMkLst>
        </pc:picChg>
      </pc:sldChg>
      <pc:sldChg chg="new">
        <pc:chgData name="KAI ENDO" userId="46fcc4c4605abe57" providerId="LiveId" clId="{F4F9C1E4-A6EB-4103-B156-6FE64E0A9F66}" dt="2024-12-06T07:32:50.959" v="153" actId="680"/>
        <pc:sldMkLst>
          <pc:docMk/>
          <pc:sldMk cId="1449453033" sldId="260"/>
        </pc:sldMkLst>
      </pc:sldChg>
      <pc:sldChg chg="addSp delSp modSp new mod">
        <pc:chgData name="KAI ENDO" userId="46fcc4c4605abe57" providerId="LiveId" clId="{F4F9C1E4-A6EB-4103-B156-6FE64E0A9F66}" dt="2024-12-06T07:49:12.003" v="322" actId="164"/>
        <pc:sldMkLst>
          <pc:docMk/>
          <pc:sldMk cId="4208199560" sldId="261"/>
        </pc:sldMkLst>
        <pc:spChg chg="del">
          <ac:chgData name="KAI ENDO" userId="46fcc4c4605abe57" providerId="LiveId" clId="{F4F9C1E4-A6EB-4103-B156-6FE64E0A9F66}" dt="2024-12-06T07:34:06.570" v="155" actId="478"/>
          <ac:spMkLst>
            <pc:docMk/>
            <pc:sldMk cId="4208199560" sldId="261"/>
            <ac:spMk id="2" creationId="{7316DDA5-B286-5E41-7DB3-F7B9237693C0}"/>
          </ac:spMkLst>
        </pc:spChg>
        <pc:spChg chg="del">
          <ac:chgData name="KAI ENDO" userId="46fcc4c4605abe57" providerId="LiveId" clId="{F4F9C1E4-A6EB-4103-B156-6FE64E0A9F66}" dt="2024-12-06T07:34:08.454" v="156" actId="478"/>
          <ac:spMkLst>
            <pc:docMk/>
            <pc:sldMk cId="4208199560" sldId="261"/>
            <ac:spMk id="3" creationId="{BEC233CF-2097-DC9F-F20F-366603C22498}"/>
          </ac:spMkLst>
        </pc:spChg>
        <pc:spChg chg="add mod">
          <ac:chgData name="KAI ENDO" userId="46fcc4c4605abe57" providerId="LiveId" clId="{F4F9C1E4-A6EB-4103-B156-6FE64E0A9F66}" dt="2024-12-06T07:44:25.880" v="278" actId="20577"/>
          <ac:spMkLst>
            <pc:docMk/>
            <pc:sldMk cId="4208199560" sldId="261"/>
            <ac:spMk id="24" creationId="{366A8DAA-87F5-7516-ED22-8066E1DB4F62}"/>
          </ac:spMkLst>
        </pc:spChg>
        <pc:spChg chg="add mod">
          <ac:chgData name="KAI ENDO" userId="46fcc4c4605abe57" providerId="LiveId" clId="{F4F9C1E4-A6EB-4103-B156-6FE64E0A9F66}" dt="2024-12-06T07:44:53.899" v="284" actId="20577"/>
          <ac:spMkLst>
            <pc:docMk/>
            <pc:sldMk cId="4208199560" sldId="261"/>
            <ac:spMk id="25" creationId="{4DDCE2D7-6E9A-8EAE-420E-1752C18CB652}"/>
          </ac:spMkLst>
        </pc:spChg>
        <pc:spChg chg="add mod">
          <ac:chgData name="KAI ENDO" userId="46fcc4c4605abe57" providerId="LiveId" clId="{F4F9C1E4-A6EB-4103-B156-6FE64E0A9F66}" dt="2024-12-06T07:44:56.996" v="286" actId="20577"/>
          <ac:spMkLst>
            <pc:docMk/>
            <pc:sldMk cId="4208199560" sldId="261"/>
            <ac:spMk id="26" creationId="{E7BD7A4B-FD7A-4340-8B86-7F114FBE85B4}"/>
          </ac:spMkLst>
        </pc:spChg>
        <pc:spChg chg="add mod">
          <ac:chgData name="KAI ENDO" userId="46fcc4c4605abe57" providerId="LiveId" clId="{F4F9C1E4-A6EB-4103-B156-6FE64E0A9F66}" dt="2024-12-06T07:49:12.003" v="322" actId="164"/>
          <ac:spMkLst>
            <pc:docMk/>
            <pc:sldMk cId="4208199560" sldId="261"/>
            <ac:spMk id="27" creationId="{AA3929DC-A961-A782-9A3B-C6CAABE9B35D}"/>
          </ac:spMkLst>
        </pc:spChg>
        <pc:spChg chg="add mod">
          <ac:chgData name="KAI ENDO" userId="46fcc4c4605abe57" providerId="LiveId" clId="{F4F9C1E4-A6EB-4103-B156-6FE64E0A9F66}" dt="2024-12-06T07:49:12.003" v="322" actId="164"/>
          <ac:spMkLst>
            <pc:docMk/>
            <pc:sldMk cId="4208199560" sldId="261"/>
            <ac:spMk id="28" creationId="{3D20608E-979B-65F4-49DE-2668857C712A}"/>
          </ac:spMkLst>
        </pc:spChg>
        <pc:spChg chg="add mod">
          <ac:chgData name="KAI ENDO" userId="46fcc4c4605abe57" providerId="LiveId" clId="{F4F9C1E4-A6EB-4103-B156-6FE64E0A9F66}" dt="2024-12-06T07:49:12.003" v="322" actId="164"/>
          <ac:spMkLst>
            <pc:docMk/>
            <pc:sldMk cId="4208199560" sldId="261"/>
            <ac:spMk id="29" creationId="{B5D06ADD-5CED-925C-D298-C9F4E6ABACAA}"/>
          </ac:spMkLst>
        </pc:spChg>
        <pc:grpChg chg="add mod">
          <ac:chgData name="KAI ENDO" userId="46fcc4c4605abe57" providerId="LiveId" clId="{F4F9C1E4-A6EB-4103-B156-6FE64E0A9F66}" dt="2024-12-06T07:48:12.003" v="313" actId="164"/>
          <ac:grpSpMkLst>
            <pc:docMk/>
            <pc:sldMk cId="4208199560" sldId="261"/>
            <ac:grpSpMk id="30" creationId="{7D4C021F-C0CF-FF9D-184D-9CBFF040A477}"/>
          </ac:grpSpMkLst>
        </pc:grpChg>
        <pc:grpChg chg="add mod">
          <ac:chgData name="KAI ENDO" userId="46fcc4c4605abe57" providerId="LiveId" clId="{F4F9C1E4-A6EB-4103-B156-6FE64E0A9F66}" dt="2024-12-06T07:49:12.003" v="322" actId="164"/>
          <ac:grpSpMkLst>
            <pc:docMk/>
            <pc:sldMk cId="4208199560" sldId="261"/>
            <ac:grpSpMk id="31" creationId="{0BCB35A4-3FE1-A917-285B-D2E21F694D88}"/>
          </ac:grpSpMkLst>
        </pc:grpChg>
        <pc:picChg chg="add del mod">
          <ac:chgData name="KAI ENDO" userId="46fcc4c4605abe57" providerId="LiveId" clId="{F4F9C1E4-A6EB-4103-B156-6FE64E0A9F66}" dt="2024-12-06T07:48:12.003" v="313" actId="164"/>
          <ac:picMkLst>
            <pc:docMk/>
            <pc:sldMk cId="4208199560" sldId="261"/>
            <ac:picMk id="5" creationId="{BBF1E6A0-9E61-B7EA-B04A-71FDF18D9AA7}"/>
          </ac:picMkLst>
        </pc:picChg>
        <pc:picChg chg="add del mod">
          <ac:chgData name="KAI ENDO" userId="46fcc4c4605abe57" providerId="LiveId" clId="{F4F9C1E4-A6EB-4103-B156-6FE64E0A9F66}" dt="2024-12-06T07:48:12.003" v="313" actId="164"/>
          <ac:picMkLst>
            <pc:docMk/>
            <pc:sldMk cId="4208199560" sldId="261"/>
            <ac:picMk id="7" creationId="{215CE7D0-BE7F-3285-2863-6E4EA014CE74}"/>
          </ac:picMkLst>
        </pc:picChg>
        <pc:picChg chg="add del mod">
          <ac:chgData name="KAI ENDO" userId="46fcc4c4605abe57" providerId="LiveId" clId="{F4F9C1E4-A6EB-4103-B156-6FE64E0A9F66}" dt="2024-12-06T07:48:12.003" v="313" actId="164"/>
          <ac:picMkLst>
            <pc:docMk/>
            <pc:sldMk cId="4208199560" sldId="261"/>
            <ac:picMk id="9" creationId="{B3DAD8ED-7955-90AE-F78C-F79B44457731}"/>
          </ac:picMkLst>
        </pc:picChg>
        <pc:picChg chg="add del mod">
          <ac:chgData name="KAI ENDO" userId="46fcc4c4605abe57" providerId="LiveId" clId="{F4F9C1E4-A6EB-4103-B156-6FE64E0A9F66}" dt="2024-12-06T07:36:32.085" v="181" actId="478"/>
          <ac:picMkLst>
            <pc:docMk/>
            <pc:sldMk cId="4208199560" sldId="261"/>
            <ac:picMk id="11" creationId="{0DA8FE8E-58FB-C5CB-C0ED-6338505975C0}"/>
          </ac:picMkLst>
        </pc:picChg>
        <pc:picChg chg="add mod">
          <ac:chgData name="KAI ENDO" userId="46fcc4c4605abe57" providerId="LiveId" clId="{F4F9C1E4-A6EB-4103-B156-6FE64E0A9F66}" dt="2024-12-06T07:39:29.419" v="209" actId="1076"/>
          <ac:picMkLst>
            <pc:docMk/>
            <pc:sldMk cId="4208199560" sldId="261"/>
            <ac:picMk id="13" creationId="{36738EE3-0918-ABCD-CED5-04D88BDA9335}"/>
          </ac:picMkLst>
        </pc:picChg>
        <pc:picChg chg="add mod">
          <ac:chgData name="KAI ENDO" userId="46fcc4c4605abe57" providerId="LiveId" clId="{F4F9C1E4-A6EB-4103-B156-6FE64E0A9F66}" dt="2024-12-06T07:39:24.263" v="208" actId="14100"/>
          <ac:picMkLst>
            <pc:docMk/>
            <pc:sldMk cId="4208199560" sldId="261"/>
            <ac:picMk id="15" creationId="{E92C823B-88A6-04ED-227F-1B7CAAD35A1B}"/>
          </ac:picMkLst>
        </pc:picChg>
        <pc:picChg chg="add mod">
          <ac:chgData name="KAI ENDO" userId="46fcc4c4605abe57" providerId="LiveId" clId="{F4F9C1E4-A6EB-4103-B156-6FE64E0A9F66}" dt="2024-12-06T07:39:16.720" v="207" actId="1076"/>
          <ac:picMkLst>
            <pc:docMk/>
            <pc:sldMk cId="4208199560" sldId="261"/>
            <ac:picMk id="17" creationId="{2B266E11-7493-33B5-A18C-B953DCB72220}"/>
          </ac:picMkLst>
        </pc:picChg>
        <pc:picChg chg="add mod">
          <ac:chgData name="KAI ENDO" userId="46fcc4c4605abe57" providerId="LiveId" clId="{F4F9C1E4-A6EB-4103-B156-6FE64E0A9F66}" dt="2024-12-06T07:43:17.009" v="260" actId="14100"/>
          <ac:picMkLst>
            <pc:docMk/>
            <pc:sldMk cId="4208199560" sldId="261"/>
            <ac:picMk id="19" creationId="{28B5965E-DBA8-93BE-4976-289AC0510EA8}"/>
          </ac:picMkLst>
        </pc:picChg>
        <pc:picChg chg="add mod">
          <ac:chgData name="KAI ENDO" userId="46fcc4c4605abe57" providerId="LiveId" clId="{F4F9C1E4-A6EB-4103-B156-6FE64E0A9F66}" dt="2024-12-06T07:43:22.977" v="262" actId="1076"/>
          <ac:picMkLst>
            <pc:docMk/>
            <pc:sldMk cId="4208199560" sldId="261"/>
            <ac:picMk id="21" creationId="{248C5088-F80B-CB67-24E9-2AD974026667}"/>
          </ac:picMkLst>
        </pc:picChg>
        <pc:picChg chg="add mod">
          <ac:chgData name="KAI ENDO" userId="46fcc4c4605abe57" providerId="LiveId" clId="{F4F9C1E4-A6EB-4103-B156-6FE64E0A9F66}" dt="2024-12-06T07:42:47.675" v="254" actId="1076"/>
          <ac:picMkLst>
            <pc:docMk/>
            <pc:sldMk cId="4208199560" sldId="261"/>
            <ac:picMk id="23" creationId="{7B29C088-DA68-F16F-AD53-BE8E67F706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B8CFB-B1B1-C026-2EA4-B3D733C36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C2E75A-0F66-4825-E796-E5FCE81E8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93F623-D05F-57CF-1FCF-0C3A3694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2E8-3198-4818-BC7B-5C241B58599E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78F9FC-676F-3918-99EC-6C57CF11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7F629-B470-DFB9-EF23-C75A536E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994-BA9D-4388-BEB7-5989361FD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4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BCA8B-62BB-FB5E-956E-32F1C3C6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62762F-1EBE-C97B-C116-7B43D5457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19289-1889-F2DF-9804-86907EEF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2E8-3198-4818-BC7B-5C241B58599E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A5D78-D585-9666-447D-466C73C2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88248C-F115-CFA6-C67B-9611E3FD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994-BA9D-4388-BEB7-5989361FD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56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5984AC-4B06-5E9D-D889-42C621467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29C87E-364D-F283-07DD-FD8C529D1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E45081-AD45-CD98-95F5-AF85D4B3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2E8-3198-4818-BC7B-5C241B58599E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82DB2-0319-C54B-5BB3-6E097492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394A19-0A69-79BA-835D-0EE79F2F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994-BA9D-4388-BEB7-5989361FD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62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40303-6069-7189-CB18-59699933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1240C3-4BCE-80E3-6971-E1CCAB92F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CBE46C-4814-AD1A-B074-6F7E452E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2E8-3198-4818-BC7B-5C241B58599E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D0E85-89DB-47C4-0A85-88B712DF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427397-BFFB-2D17-3A6E-BA15D8DF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994-BA9D-4388-BEB7-5989361FD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59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D8B7DA-3E38-C587-62C0-AC5A276E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1B9845-2587-3DFF-DEF5-AB90823CD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DF218-368A-6D70-C2F6-CFE9EE8D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2E8-3198-4818-BC7B-5C241B58599E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46E6B1-2F69-B767-7F01-7DECF36E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9E7914-FADF-EE39-72EF-C04560D1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994-BA9D-4388-BEB7-5989361FD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22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762EE2-F9F6-359A-E582-4B151496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B6DA7D-9049-48B6-E630-F748FCE41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95F40D-E58E-D9AD-E5DD-5E5CAE05E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1B1673-D1E1-789A-BE9A-0AA3D7B5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2E8-3198-4818-BC7B-5C241B58599E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2B7CE1-1503-5A1E-C672-F369E68A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6A62C1-D1A3-4EF6-DF29-A29A2EE3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994-BA9D-4388-BEB7-5989361FD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E7449-41CD-75E0-E90D-BBB428AD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0FB23B-B9CC-056F-B64A-7D77FF55A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1FF211-BBCA-A015-59C0-DD762F66E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D39EE6-7F01-597F-9A14-00ADD90B2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3AD403-6721-D00D-93A2-C69A69380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FEEB0D-2CCA-2576-1A4A-19E689E1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2E8-3198-4818-BC7B-5C241B58599E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FC8A0D-F513-AE04-6E23-87F27A09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58B389-0A20-31C2-4D1E-B074D55F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994-BA9D-4388-BEB7-5989361FD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40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F65AA-E532-FE7B-7C81-ABC06016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CC8104-A283-232A-59EA-64F32600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2E8-3198-4818-BC7B-5C241B58599E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DE5A04-8AFD-7179-504C-BAB98813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94DD3B-EB08-0951-1E03-F06065A2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994-BA9D-4388-BEB7-5989361FD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2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52BB40-76BC-DEA7-8B8A-764CC2DC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2E8-3198-4818-BC7B-5C241B58599E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CFD3BA-7588-A00B-2724-7E0606AB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84CD20-5746-51F9-0E89-6E21C557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994-BA9D-4388-BEB7-5989361FD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17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6FF53-BAB5-0364-1B29-EA547060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A4D9B2-36A1-BE2E-0BE6-E02103EB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90A742-8570-D332-B2A6-847AB2598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B6EDA3-F82E-1C34-E1DD-FCD677CD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2E8-3198-4818-BC7B-5C241B58599E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1AD1D5-7EE0-5829-1EA2-63596D51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B7B5E8-4EE7-9AC0-1DE8-B88D7D08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994-BA9D-4388-BEB7-5989361FD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74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5A011-B517-1BFE-2112-180E4E87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425906-0A1C-3BCD-7197-D775D73C8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133808-7EF6-5BDE-AB47-28C283C0E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1E500C-6682-D5A8-D8F1-EEB7C8C5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C2E8-3198-4818-BC7B-5C241B58599E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0968E6-0B41-6F1E-AE58-97B226FD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DEA712-DAC7-D4C6-1328-F908114B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994-BA9D-4388-BEB7-5989361FD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4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C281CC-BFCB-652C-1CCF-C3F6D1C0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42C092-242B-2F3C-4612-B6B64301E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951268-ABF0-69D3-BBF0-9BF2C0024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09C2E8-3198-4818-BC7B-5C241B58599E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7BE8D4-75E8-91F1-ACD3-757307673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A30D23-53C5-E25A-D1CD-9AC2DA704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309994-BA9D-4388-BEB7-5989361FD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79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7FB53F2-9562-F2BC-BBBA-EEED27E4F58D}"/>
              </a:ext>
            </a:extLst>
          </p:cNvPr>
          <p:cNvGrpSpPr/>
          <p:nvPr/>
        </p:nvGrpSpPr>
        <p:grpSpPr>
          <a:xfrm>
            <a:off x="2871215" y="648455"/>
            <a:ext cx="4937762" cy="5882647"/>
            <a:chOff x="2871215" y="648455"/>
            <a:chExt cx="4937762" cy="5882647"/>
          </a:xfrm>
        </p:grpSpPr>
        <p:pic>
          <p:nvPicPr>
            <p:cNvPr id="5" name="図 4" descr="グラフ&#10;&#10;自動的に生成された説明">
              <a:extLst>
                <a:ext uri="{FF2B5EF4-FFF2-40B4-BE49-F238E27FC236}">
                  <a16:creationId xmlns:a16="http://schemas.microsoft.com/office/drawing/2014/main" id="{7EAC4509-CEB5-4C85-62BB-84FC9E469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993" y="648455"/>
              <a:ext cx="3966984" cy="1983492"/>
            </a:xfrm>
            <a:prstGeom prst="rect">
              <a:avLst/>
            </a:prstGeom>
          </p:spPr>
        </p:pic>
        <p:pic>
          <p:nvPicPr>
            <p:cNvPr id="7" name="図 6" descr="グラフ&#10;&#10;自動的に生成された説明">
              <a:extLst>
                <a:ext uri="{FF2B5EF4-FFF2-40B4-BE49-F238E27FC236}">
                  <a16:creationId xmlns:a16="http://schemas.microsoft.com/office/drawing/2014/main" id="{B169AE94-EB3A-DE9C-6CFD-DFCE76B2A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994" y="4547610"/>
              <a:ext cx="3966983" cy="1983492"/>
            </a:xfrm>
            <a:prstGeom prst="rect">
              <a:avLst/>
            </a:prstGeom>
          </p:spPr>
        </p:pic>
        <p:pic>
          <p:nvPicPr>
            <p:cNvPr id="9" name="図 8" descr="グラフ&#10;&#10;自動的に生成された説明">
              <a:extLst>
                <a:ext uri="{FF2B5EF4-FFF2-40B4-BE49-F238E27FC236}">
                  <a16:creationId xmlns:a16="http://schemas.microsoft.com/office/drawing/2014/main" id="{DD6214A7-BA4C-0562-79ED-40F0C9637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993" y="2631947"/>
              <a:ext cx="3966984" cy="1983492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1C01475A-366B-6802-0863-C99922341DEC}"/>
                </a:ext>
              </a:extLst>
            </p:cNvPr>
            <p:cNvSpPr txBox="1"/>
            <p:nvPr/>
          </p:nvSpPr>
          <p:spPr>
            <a:xfrm>
              <a:off x="3063575" y="145553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0s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68D4286-B5E3-E20F-FDB1-931AF3A3D819}"/>
                </a:ext>
              </a:extLst>
            </p:cNvPr>
            <p:cNvSpPr txBox="1"/>
            <p:nvPr/>
          </p:nvSpPr>
          <p:spPr>
            <a:xfrm>
              <a:off x="2871216" y="3429000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2.25e-08</a:t>
              </a:r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9EEAAC3-3CA0-8C2E-FD57-C2574FB02FCD}"/>
                </a:ext>
              </a:extLst>
            </p:cNvPr>
            <p:cNvSpPr txBox="1"/>
            <p:nvPr/>
          </p:nvSpPr>
          <p:spPr>
            <a:xfrm>
              <a:off x="2871215" y="5170024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4.50e-08</a:t>
              </a:r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6564C94-15A0-B003-2C12-3FD06E8B0566}"/>
              </a:ext>
            </a:extLst>
          </p:cNvPr>
          <p:cNvSpPr txBox="1"/>
          <p:nvPr/>
        </p:nvSpPr>
        <p:spPr>
          <a:xfrm>
            <a:off x="658368" y="402336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1728.0-0.1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659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7172D1C1-9EB8-E689-F6C2-2E73A56E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73" y="575303"/>
            <a:ext cx="3512607" cy="1756304"/>
          </a:xfrm>
          <a:prstGeom prst="rect">
            <a:avLst/>
          </a:prstGeom>
        </p:spPr>
      </p:pic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71931BB0-7DC8-5401-D718-FE9B98EAB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74" y="4474458"/>
            <a:ext cx="3512607" cy="1756304"/>
          </a:xfrm>
          <a:prstGeom prst="rect">
            <a:avLst/>
          </a:prstGeom>
        </p:spPr>
      </p:pic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35B871C1-F716-20F2-DA5A-2782643CA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73" y="2558795"/>
            <a:ext cx="3512608" cy="17563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9B5757-C0A9-92C6-AE20-DAD194109914}"/>
              </a:ext>
            </a:extLst>
          </p:cNvPr>
          <p:cNvSpPr txBox="1"/>
          <p:nvPr/>
        </p:nvSpPr>
        <p:spPr>
          <a:xfrm>
            <a:off x="838535" y="138238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0s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4E1853-739B-A0A2-7D1C-E503E26BEB03}"/>
              </a:ext>
            </a:extLst>
          </p:cNvPr>
          <p:cNvSpPr txBox="1"/>
          <p:nvPr/>
        </p:nvSpPr>
        <p:spPr>
          <a:xfrm>
            <a:off x="838535" y="3365875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2.25e-08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01091E-1E73-C29C-DCFA-8773F3D657BC}"/>
              </a:ext>
            </a:extLst>
          </p:cNvPr>
          <p:cNvSpPr txBox="1"/>
          <p:nvPr/>
        </p:nvSpPr>
        <p:spPr>
          <a:xfrm>
            <a:off x="838535" y="528153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4.50e-08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pic>
        <p:nvPicPr>
          <p:cNvPr id="12" name="図 11" descr="グラフ&#10;&#10;自動的に生成された説明">
            <a:extLst>
              <a:ext uri="{FF2B5EF4-FFF2-40B4-BE49-F238E27FC236}">
                <a16:creationId xmlns:a16="http://schemas.microsoft.com/office/drawing/2014/main" id="{395C86D2-920F-1DB9-8123-497AFCA7E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96" y="706712"/>
            <a:ext cx="3249789" cy="1624895"/>
          </a:xfrm>
          <a:prstGeom prst="rect">
            <a:avLst/>
          </a:prstGeom>
        </p:spPr>
      </p:pic>
      <p:pic>
        <p:nvPicPr>
          <p:cNvPr id="14" name="図 13" descr="グラフ&#10;&#10;自動的に生成された説明">
            <a:extLst>
              <a:ext uri="{FF2B5EF4-FFF2-40B4-BE49-F238E27FC236}">
                <a16:creationId xmlns:a16="http://schemas.microsoft.com/office/drawing/2014/main" id="{11551761-B8D8-83A8-A87E-36E0E861CC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62" y="2631458"/>
            <a:ext cx="3367282" cy="1683641"/>
          </a:xfrm>
          <a:prstGeom prst="rect">
            <a:avLst/>
          </a:prstGeom>
        </p:spPr>
      </p:pic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EDD1E302-DEB2-427D-ACB7-E9F02C1D0F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64" y="4542287"/>
            <a:ext cx="3208878" cy="1604439"/>
          </a:xfrm>
          <a:prstGeom prst="rect">
            <a:avLst/>
          </a:prstGeom>
        </p:spPr>
      </p:pic>
      <p:pic>
        <p:nvPicPr>
          <p:cNvPr id="18" name="図 17" descr="グラフ&#10;&#10;自動的に生成された説明">
            <a:extLst>
              <a:ext uri="{FF2B5EF4-FFF2-40B4-BE49-F238E27FC236}">
                <a16:creationId xmlns:a16="http://schemas.microsoft.com/office/drawing/2014/main" id="{101B9630-81A0-C58D-27C1-C568F9117E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700" y="575303"/>
            <a:ext cx="3512607" cy="1756304"/>
          </a:xfrm>
          <a:prstGeom prst="rect">
            <a:avLst/>
          </a:prstGeom>
        </p:spPr>
      </p:pic>
      <p:pic>
        <p:nvPicPr>
          <p:cNvPr id="20" name="図 19" descr="グラフ&#10;&#10;自動的に生成された説明">
            <a:extLst>
              <a:ext uri="{FF2B5EF4-FFF2-40B4-BE49-F238E27FC236}">
                <a16:creationId xmlns:a16="http://schemas.microsoft.com/office/drawing/2014/main" id="{B0D59D31-52C5-3FE2-3A96-10DA8C7BE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368" y="2558593"/>
            <a:ext cx="3585875" cy="1792938"/>
          </a:xfrm>
          <a:prstGeom prst="rect">
            <a:avLst/>
          </a:prstGeom>
        </p:spPr>
      </p:pic>
      <p:pic>
        <p:nvPicPr>
          <p:cNvPr id="24" name="図 23" descr="グラフ&#10;&#10;自動的に生成された説明">
            <a:extLst>
              <a:ext uri="{FF2B5EF4-FFF2-40B4-BE49-F238E27FC236}">
                <a16:creationId xmlns:a16="http://schemas.microsoft.com/office/drawing/2014/main" id="{3AFE77F4-059A-CA44-AD2E-2412F436FE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897" y="4415953"/>
            <a:ext cx="3714212" cy="1857106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4957E0E-7CD2-BB20-7045-11C9B9DE1529}"/>
              </a:ext>
            </a:extLst>
          </p:cNvPr>
          <p:cNvSpPr txBox="1"/>
          <p:nvPr/>
        </p:nvSpPr>
        <p:spPr>
          <a:xfrm>
            <a:off x="3210869" y="27863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1300K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F5659C3-CD7E-8F86-8B03-6ACDA9D2D83F}"/>
              </a:ext>
            </a:extLst>
          </p:cNvPr>
          <p:cNvSpPr txBox="1"/>
          <p:nvPr/>
        </p:nvSpPr>
        <p:spPr>
          <a:xfrm>
            <a:off x="6558364" y="27789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1728K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1992980-D6C0-2CB7-0FEC-398EC21FE000}"/>
              </a:ext>
            </a:extLst>
          </p:cNvPr>
          <p:cNvSpPr txBox="1"/>
          <p:nvPr/>
        </p:nvSpPr>
        <p:spPr>
          <a:xfrm>
            <a:off x="9570289" y="27863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1900K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380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17CCB-C29E-9C40-9A0A-FB8D1854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3E95B7-80A4-870E-034F-D89F380D8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72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BDD2D4B-DEEC-4C70-6941-48DB77C03152}"/>
              </a:ext>
            </a:extLst>
          </p:cNvPr>
          <p:cNvGrpSpPr/>
          <p:nvPr/>
        </p:nvGrpSpPr>
        <p:grpSpPr>
          <a:xfrm>
            <a:off x="3085629" y="325055"/>
            <a:ext cx="5752729" cy="6207888"/>
            <a:chOff x="3085629" y="325055"/>
            <a:chExt cx="5752729" cy="6207888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624EB6F0-8BEA-B9E7-3EBE-6C6997D1529B}"/>
                </a:ext>
              </a:extLst>
            </p:cNvPr>
            <p:cNvGrpSpPr/>
            <p:nvPr/>
          </p:nvGrpSpPr>
          <p:grpSpPr>
            <a:xfrm>
              <a:off x="3891707" y="325055"/>
              <a:ext cx="4946651" cy="6207888"/>
              <a:chOff x="4578348" y="1254124"/>
              <a:chExt cx="3035304" cy="4349753"/>
            </a:xfrm>
          </p:grpSpPr>
          <p:pic>
            <p:nvPicPr>
              <p:cNvPr id="5" name="図 4" descr="グラフ&#10;&#10;自動的に生成された説明">
                <a:extLst>
                  <a:ext uri="{FF2B5EF4-FFF2-40B4-BE49-F238E27FC236}">
                    <a16:creationId xmlns:a16="http://schemas.microsoft.com/office/drawing/2014/main" id="{52A7FAFE-A05F-A952-E211-93EEEEFD5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8348" y="1254124"/>
                <a:ext cx="3035304" cy="1517652"/>
              </a:xfrm>
              <a:prstGeom prst="rect">
                <a:avLst/>
              </a:prstGeom>
            </p:spPr>
          </p:pic>
          <p:pic>
            <p:nvPicPr>
              <p:cNvPr id="6" name="図 5" descr="グラフ&#10;&#10;自動的に生成された説明">
                <a:extLst>
                  <a:ext uri="{FF2B5EF4-FFF2-40B4-BE49-F238E27FC236}">
                    <a16:creationId xmlns:a16="http://schemas.microsoft.com/office/drawing/2014/main" id="{F2AF1184-9AF8-C382-1D43-F8DB40A35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8348" y="2670174"/>
                <a:ext cx="3035304" cy="1517652"/>
              </a:xfrm>
              <a:prstGeom prst="rect">
                <a:avLst/>
              </a:prstGeom>
            </p:spPr>
          </p:pic>
          <p:pic>
            <p:nvPicPr>
              <p:cNvPr id="7" name="図 6" descr="グラフ&#10;&#10;自動的に生成された説明">
                <a:extLst>
                  <a:ext uri="{FF2B5EF4-FFF2-40B4-BE49-F238E27FC236}">
                    <a16:creationId xmlns:a16="http://schemas.microsoft.com/office/drawing/2014/main" id="{17BD12FC-C01B-6CC9-E819-A14A19287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8348" y="4086225"/>
                <a:ext cx="3035304" cy="1517652"/>
              </a:xfrm>
              <a:prstGeom prst="rect">
                <a:avLst/>
              </a:prstGeom>
            </p:spPr>
          </p:pic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80E9F27E-DB8E-110D-E620-C42129C867CC}"/>
                </a:ext>
              </a:extLst>
            </p:cNvPr>
            <p:cNvGrpSpPr/>
            <p:nvPr/>
          </p:nvGrpSpPr>
          <p:grpSpPr>
            <a:xfrm>
              <a:off x="3085629" y="1144042"/>
              <a:ext cx="2075688" cy="4569916"/>
              <a:chOff x="973789" y="1771135"/>
              <a:chExt cx="1103187" cy="3624138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50CC93-F559-EF1E-C03D-238BB4BA4D35}"/>
                  </a:ext>
                </a:extLst>
              </p:cNvPr>
              <p:cNvSpPr txBox="1"/>
              <p:nvPr/>
            </p:nvSpPr>
            <p:spPr>
              <a:xfrm>
                <a:off x="1310420" y="1771135"/>
                <a:ext cx="429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0s</a:t>
                </a:r>
                <a:endParaRPr kumimoji="1" lang="ja-JP" altLang="en-US" dirty="0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CB1E555-E8CD-CA14-91B9-8FA727AB7094}"/>
                  </a:ext>
                </a:extLst>
              </p:cNvPr>
              <p:cNvSpPr txBox="1"/>
              <p:nvPr/>
            </p:nvSpPr>
            <p:spPr>
              <a:xfrm>
                <a:off x="1067566" y="3398538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6e-04</a:t>
                </a:r>
                <a:r>
                  <a:rPr kumimoji="1" lang="en-US" altLang="ja-JP" dirty="0"/>
                  <a:t>s</a:t>
                </a:r>
                <a:endParaRPr kumimoji="1" lang="ja-JP" altLang="en-US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F6FB951-75C9-3CED-F89F-59761CF938A0}"/>
                  </a:ext>
                </a:extLst>
              </p:cNvPr>
              <p:cNvSpPr txBox="1"/>
              <p:nvPr/>
            </p:nvSpPr>
            <p:spPr>
              <a:xfrm>
                <a:off x="973789" y="5025941"/>
                <a:ext cx="1103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1.2e-03</a:t>
                </a:r>
                <a:r>
                  <a:rPr kumimoji="1" lang="en-US" altLang="ja-JP" dirty="0"/>
                  <a:t>s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74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3593A4-A8E1-EA60-FD1A-D86F5E68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C6516C-2BDB-0513-53F2-E411E393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45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14DF7FA-03EC-6471-35D8-E564E7EC08B9}"/>
              </a:ext>
            </a:extLst>
          </p:cNvPr>
          <p:cNvGrpSpPr/>
          <p:nvPr/>
        </p:nvGrpSpPr>
        <p:grpSpPr>
          <a:xfrm>
            <a:off x="799950" y="969451"/>
            <a:ext cx="9685497" cy="4635215"/>
            <a:chOff x="799950" y="969451"/>
            <a:chExt cx="9685497" cy="4635215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7D4C021F-C0CF-FF9D-184D-9CBFF040A477}"/>
                </a:ext>
              </a:extLst>
            </p:cNvPr>
            <p:cNvGrpSpPr/>
            <p:nvPr/>
          </p:nvGrpSpPr>
          <p:grpSpPr>
            <a:xfrm>
              <a:off x="4578348" y="1254124"/>
              <a:ext cx="3035304" cy="4349753"/>
              <a:chOff x="4578348" y="1254124"/>
              <a:chExt cx="3035304" cy="4349753"/>
            </a:xfrm>
          </p:grpSpPr>
          <p:pic>
            <p:nvPicPr>
              <p:cNvPr id="5" name="図 4" descr="グラフ&#10;&#10;自動的に生成された説明">
                <a:extLst>
                  <a:ext uri="{FF2B5EF4-FFF2-40B4-BE49-F238E27FC236}">
                    <a16:creationId xmlns:a16="http://schemas.microsoft.com/office/drawing/2014/main" id="{BBF1E6A0-9E61-B7EA-B04A-71FDF18D9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8348" y="1254124"/>
                <a:ext cx="3035304" cy="1517652"/>
              </a:xfrm>
              <a:prstGeom prst="rect">
                <a:avLst/>
              </a:prstGeom>
            </p:spPr>
          </p:pic>
          <p:pic>
            <p:nvPicPr>
              <p:cNvPr id="7" name="図 6" descr="グラフ&#10;&#10;自動的に生成された説明">
                <a:extLst>
                  <a:ext uri="{FF2B5EF4-FFF2-40B4-BE49-F238E27FC236}">
                    <a16:creationId xmlns:a16="http://schemas.microsoft.com/office/drawing/2014/main" id="{215CE7D0-BE7F-3285-2863-6E4EA014C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8348" y="2670174"/>
                <a:ext cx="3035304" cy="1517652"/>
              </a:xfrm>
              <a:prstGeom prst="rect">
                <a:avLst/>
              </a:prstGeom>
            </p:spPr>
          </p:pic>
          <p:pic>
            <p:nvPicPr>
              <p:cNvPr id="9" name="図 8" descr="グラフ&#10;&#10;自動的に生成された説明">
                <a:extLst>
                  <a:ext uri="{FF2B5EF4-FFF2-40B4-BE49-F238E27FC236}">
                    <a16:creationId xmlns:a16="http://schemas.microsoft.com/office/drawing/2014/main" id="{B3DAD8ED-7955-90AE-F78C-F79B44457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8348" y="4086225"/>
                <a:ext cx="3035304" cy="1517652"/>
              </a:xfrm>
              <a:prstGeom prst="rect">
                <a:avLst/>
              </a:prstGeom>
            </p:spPr>
          </p:pic>
        </p:grpSp>
        <p:pic>
          <p:nvPicPr>
            <p:cNvPr id="13" name="図 12" descr="グラフ&#10;&#10;自動的に生成された説明">
              <a:extLst>
                <a:ext uri="{FF2B5EF4-FFF2-40B4-BE49-F238E27FC236}">
                  <a16:creationId xmlns:a16="http://schemas.microsoft.com/office/drawing/2014/main" id="{36738EE3-0918-ABCD-CED5-04D88BDA9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004" y="1196976"/>
              <a:ext cx="3035304" cy="1517651"/>
            </a:xfrm>
            <a:prstGeom prst="rect">
              <a:avLst/>
            </a:prstGeom>
          </p:spPr>
        </p:pic>
        <p:pic>
          <p:nvPicPr>
            <p:cNvPr id="15" name="図 14" descr="グラフ&#10;&#10;自動的に生成された説明">
              <a:extLst>
                <a:ext uri="{FF2B5EF4-FFF2-40B4-BE49-F238E27FC236}">
                  <a16:creationId xmlns:a16="http://schemas.microsoft.com/office/drawing/2014/main" id="{E92C823B-88A6-04ED-227F-1B7CAAD35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3386" y="2757486"/>
              <a:ext cx="2946398" cy="1473199"/>
            </a:xfrm>
            <a:prstGeom prst="rect">
              <a:avLst/>
            </a:prstGeom>
          </p:spPr>
        </p:pic>
        <p:pic>
          <p:nvPicPr>
            <p:cNvPr id="17" name="図 16" descr="グラフ&#10;&#10;自動的に生成された説明">
              <a:extLst>
                <a:ext uri="{FF2B5EF4-FFF2-40B4-BE49-F238E27FC236}">
                  <a16:creationId xmlns:a16="http://schemas.microsoft.com/office/drawing/2014/main" id="{2B266E11-7493-33B5-A18C-B953DCB72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004" y="4122736"/>
              <a:ext cx="2946398" cy="1473199"/>
            </a:xfrm>
            <a:prstGeom prst="rect">
              <a:avLst/>
            </a:prstGeom>
          </p:spPr>
        </p:pic>
        <p:pic>
          <p:nvPicPr>
            <p:cNvPr id="19" name="図 18" descr="グラフ&#10;&#10;自動的に生成された説明">
              <a:extLst>
                <a:ext uri="{FF2B5EF4-FFF2-40B4-BE49-F238E27FC236}">
                  <a16:creationId xmlns:a16="http://schemas.microsoft.com/office/drawing/2014/main" id="{28B5965E-DBA8-93BE-4976-289AC0510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3633" y="1260473"/>
              <a:ext cx="3067058" cy="1533529"/>
            </a:xfrm>
            <a:prstGeom prst="rect">
              <a:avLst/>
            </a:prstGeom>
          </p:spPr>
        </p:pic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248C5088-F80B-CB67-24E9-2AD974026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76" y="2665418"/>
              <a:ext cx="3076571" cy="1538285"/>
            </a:xfrm>
            <a:prstGeom prst="rect">
              <a:avLst/>
            </a:prstGeom>
          </p:spPr>
        </p:pic>
        <p:pic>
          <p:nvPicPr>
            <p:cNvPr id="23" name="図 22" descr="グラフ&#10;&#10;自動的に生成された説明">
              <a:extLst>
                <a:ext uri="{FF2B5EF4-FFF2-40B4-BE49-F238E27FC236}">
                  <a16:creationId xmlns:a16="http://schemas.microsoft.com/office/drawing/2014/main" id="{7B29C088-DA68-F16F-AD53-BE8E67F70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9364" y="4114003"/>
              <a:ext cx="2981327" cy="1490663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66A8DAA-87F5-7516-ED22-8066E1DB4F62}"/>
                </a:ext>
              </a:extLst>
            </p:cNvPr>
            <p:cNvSpPr txBox="1"/>
            <p:nvPr/>
          </p:nvSpPr>
          <p:spPr>
            <a:xfrm>
              <a:off x="2698750" y="969451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Ani mode3.0</a:t>
              </a:r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DDCE2D7-6E9A-8EAE-420E-1752C18CB652}"/>
                </a:ext>
              </a:extLst>
            </p:cNvPr>
            <p:cNvSpPr txBox="1"/>
            <p:nvPr/>
          </p:nvSpPr>
          <p:spPr>
            <a:xfrm>
              <a:off x="5159383" y="969451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Ani mode4.0</a:t>
              </a:r>
              <a:endParaRPr kumimoji="1" lang="ja-JP" altLang="en-US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E7BD7A4B-FD7A-4340-8B86-7F114FBE85B4}"/>
                </a:ext>
              </a:extLst>
            </p:cNvPr>
            <p:cNvSpPr txBox="1"/>
            <p:nvPr/>
          </p:nvSpPr>
          <p:spPr>
            <a:xfrm>
              <a:off x="8070850" y="969451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Ani mode6.0</a:t>
              </a:r>
              <a:endParaRPr kumimoji="1" lang="ja-JP" altLang="en-US" dirty="0"/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0BCB35A4-3FE1-A917-285B-D2E21F694D88}"/>
                </a:ext>
              </a:extLst>
            </p:cNvPr>
            <p:cNvGrpSpPr/>
            <p:nvPr/>
          </p:nvGrpSpPr>
          <p:grpSpPr>
            <a:xfrm>
              <a:off x="799950" y="1771135"/>
              <a:ext cx="1103187" cy="3286078"/>
              <a:chOff x="799950" y="1771135"/>
              <a:chExt cx="1103187" cy="3286078"/>
            </a:xfrm>
          </p:grpSpPr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A3929DC-A961-A782-9A3B-C6CAABE9B35D}"/>
                  </a:ext>
                </a:extLst>
              </p:cNvPr>
              <p:cNvSpPr txBox="1"/>
              <p:nvPr/>
            </p:nvSpPr>
            <p:spPr>
              <a:xfrm>
                <a:off x="1136581" y="1771135"/>
                <a:ext cx="429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0s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D20608E-979B-65F4-49DE-2668857C712A}"/>
                  </a:ext>
                </a:extLst>
              </p:cNvPr>
              <p:cNvSpPr txBox="1"/>
              <p:nvPr/>
            </p:nvSpPr>
            <p:spPr>
              <a:xfrm>
                <a:off x="887751" y="336391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6e-04</a:t>
                </a:r>
                <a:r>
                  <a:rPr kumimoji="1" lang="en-US" altLang="ja-JP" dirty="0"/>
                  <a:t>s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5D06ADD-5CED-925C-D298-C9F4E6ABACAA}"/>
                  </a:ext>
                </a:extLst>
              </p:cNvPr>
              <p:cNvSpPr txBox="1"/>
              <p:nvPr/>
            </p:nvSpPr>
            <p:spPr>
              <a:xfrm>
                <a:off x="799950" y="4687881"/>
                <a:ext cx="1103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1.2e-03</a:t>
                </a:r>
                <a:r>
                  <a:rPr kumimoji="1" lang="en-US" altLang="ja-JP" dirty="0"/>
                  <a:t>s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819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22</Words>
  <Application>Microsoft Office PowerPoint</Application>
  <PresentationFormat>ワイド画面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 ENDO</dc:creator>
  <cp:lastModifiedBy>淳 栗山</cp:lastModifiedBy>
  <cp:revision>2</cp:revision>
  <dcterms:created xsi:type="dcterms:W3CDTF">2024-12-06T07:13:16Z</dcterms:created>
  <dcterms:modified xsi:type="dcterms:W3CDTF">2024-12-10T19:33:14Z</dcterms:modified>
</cp:coreProperties>
</file>