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A8A905-96D7-0366-F340-08452D305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3999DE-0AFB-194B-F0F9-104578BCC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BFDEA9-A056-0DC4-328B-3BD3BBB8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EA1D84-DDC6-8AB4-A7DF-3550093C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86CDD-8A33-F1F3-401B-DE79BF85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03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A76388-1E02-BDE2-EE58-2ED35B7F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9032CC-241E-89FC-3079-A22F9AD63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4D8F27-4963-61D1-1D78-40C004D7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53F773-D889-1765-334D-857E595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BE6A0E-CAB3-BB62-0B1C-9B3D795E9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4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54AEE2-71E2-4DF2-CBB6-DBD14273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7F2FC9-8E03-C489-56BB-7A0D29C1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BE726F-AD51-5640-6A56-CCF61B0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B1731-320F-7178-EC28-E68FB13B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C2121-CFF3-9C5D-AA0D-F8BC8CD6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47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58F34-5ABE-7D91-72C1-A708D34D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505AA-2C91-8316-F1D5-8E38406C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D8933B-7206-0F3F-BE20-39D72B8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150A17-B5AB-A93B-16AD-F546CF4B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5C553D-AF2A-53B1-E5B2-1FDD097F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72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BA8E6-B439-44E5-A574-E3AA2078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56936-1FF6-F02E-9F7D-42074A4B0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5BFFF-2F8D-0B3F-605B-A8C3F2D2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E793E6-D7F3-6CE0-0B33-E1A545E1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D3BE4-C06D-7906-CF4F-73A2EAC5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39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1992A9-4C19-1D02-99D4-DE0158885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71650F-5BBB-DC39-9409-0A35F83EC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B744C8-1D5B-0320-4B7F-7C6160F40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0D7EB-D9EA-AD57-1CE3-936AEA1E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6085AD-7B50-E33A-252B-0576B001F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E1E144-11A7-D2A8-D8E7-BE329637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3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6C0E1-E230-E8E8-C995-34D0F6F0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FF75CF-CFC6-42CD-70E2-81876574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008214-02A1-6205-3F2B-41ECB4249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578D1B-AE98-057A-0B23-88F3BEA615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854181-9BE3-293A-7E61-1F1799BE9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D13727-1BFE-415E-F2C0-24B5A369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D54785-2494-A450-BA32-752323D7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763D2E-9213-C125-C514-093CC739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2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75CF7-5F92-3DA3-C1E8-B807FCD4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4F7DF7-10AA-0A01-54F2-F4A6B521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BD0F38-0BE7-C54E-51C9-2433BC4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536566-815D-4A58-F344-EFB75C35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7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66E1DAA-75EF-CCAC-D360-B08A295C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D382AA-82B9-870E-949D-320C70AB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E3464CD-CCB6-1316-179C-072D92FF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14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F53F48-35A4-9FF3-F144-8F81BBD3B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3A7C3C-E9AD-D400-6876-9563C66F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48A18-C63E-641B-DDB1-D9E9DB54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805E4D-E20E-CD9B-499E-F2ABA51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7ACF6F-A463-8653-2136-E3F03B91F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60DD2F-0AEA-CF9D-57EC-C1FE6CD2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4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015C2-A109-DB4B-D58E-57C94D96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2D1409-4763-7F44-0659-6AA39820F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1B93B-609F-7094-CD27-AF41C23C7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A16C54-88FD-55D8-DB57-6D670597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AF90A-113A-1F95-F938-385ECFA5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A5406-3566-C56D-E094-C7642567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3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FCC3DC-6888-DD11-4068-84E1CDFC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zh-CN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1A2F89-FFD3-6DF1-9D80-5420E77B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653594-E787-4670-61AA-28C6F66DF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EB206-82DE-4F8B-B7E2-7F1860B62D7F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7A896-EF05-3FEC-2382-B11041C4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A08FC4-B240-77FE-D7AF-AF979D547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240551-3B5A-4B1A-94B4-A773B016C3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9BE425E-7E5B-844F-3062-00CF3AA92213}"/>
              </a:ext>
            </a:extLst>
          </p:cNvPr>
          <p:cNvGrpSpPr/>
          <p:nvPr/>
        </p:nvGrpSpPr>
        <p:grpSpPr>
          <a:xfrm>
            <a:off x="3241449" y="462279"/>
            <a:ext cx="6102018" cy="6115625"/>
            <a:chOff x="3241859" y="802639"/>
            <a:chExt cx="5149996" cy="556580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75787B-0BA6-5C96-ED83-D5C48E2B5833}"/>
                </a:ext>
              </a:extLst>
            </p:cNvPr>
            <p:cNvSpPr txBox="1"/>
            <p:nvPr/>
          </p:nvSpPr>
          <p:spPr>
            <a:xfrm>
              <a:off x="3826060" y="1517974"/>
              <a:ext cx="422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26DE280F-5189-066C-24C2-1771B7A4F11B}"/>
                </a:ext>
              </a:extLst>
            </p:cNvPr>
            <p:cNvGrpSpPr/>
            <p:nvPr/>
          </p:nvGrpSpPr>
          <p:grpSpPr>
            <a:xfrm>
              <a:off x="4460240" y="802639"/>
              <a:ext cx="3931615" cy="5565806"/>
              <a:chOff x="3575998" y="373959"/>
              <a:chExt cx="3931615" cy="5565806"/>
            </a:xfrm>
          </p:grpSpPr>
          <p:pic>
            <p:nvPicPr>
              <p:cNvPr id="5" name="図 4" descr="グラフ&#10;&#10;自動的に生成された説明">
                <a:extLst>
                  <a:ext uri="{FF2B5EF4-FFF2-40B4-BE49-F238E27FC236}">
                    <a16:creationId xmlns:a16="http://schemas.microsoft.com/office/drawing/2014/main" id="{29AE6A46-1817-2914-673B-775DC48E3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998" y="373959"/>
                <a:ext cx="3931614" cy="1965807"/>
              </a:xfrm>
              <a:prstGeom prst="rect">
                <a:avLst/>
              </a:prstGeom>
            </p:spPr>
          </p:pic>
          <p:pic>
            <p:nvPicPr>
              <p:cNvPr id="7" name="図 6" descr="グラフ&#10;&#10;自動的に生成された説明">
                <a:extLst>
                  <a:ext uri="{FF2B5EF4-FFF2-40B4-BE49-F238E27FC236}">
                    <a16:creationId xmlns:a16="http://schemas.microsoft.com/office/drawing/2014/main" id="{EC9D2115-9560-5E40-898C-4DDE49F8B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998" y="3973958"/>
                <a:ext cx="3931614" cy="1965807"/>
              </a:xfrm>
              <a:prstGeom prst="rect">
                <a:avLst/>
              </a:prstGeom>
            </p:spPr>
          </p:pic>
          <p:pic>
            <p:nvPicPr>
              <p:cNvPr id="11" name="図 10" descr="グラフ&#10;&#10;自動的に生成された説明">
                <a:extLst>
                  <a:ext uri="{FF2B5EF4-FFF2-40B4-BE49-F238E27FC236}">
                    <a16:creationId xmlns:a16="http://schemas.microsoft.com/office/drawing/2014/main" id="{D77F505D-283C-C40F-95DA-78681A6EE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5998" y="2173959"/>
                <a:ext cx="3931615" cy="1965807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7FDAF2C-7B1C-FDFE-BB06-2C5EFEB245BB}"/>
                    </a:ext>
                  </a:extLst>
                </p:cNvPr>
                <p:cNvSpPr txBox="1"/>
                <p:nvPr/>
              </p:nvSpPr>
              <p:spPr>
                <a:xfrm>
                  <a:off x="3241859" y="3317974"/>
                  <a:ext cx="15911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2.25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37FDAF2C-7B1C-FDFE-BB06-2C5EFEB24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859" y="3317974"/>
                  <a:ext cx="1591188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7463" b="-13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E3E1128-AAC4-9DC5-DD1A-750A9E895EDE}"/>
                    </a:ext>
                  </a:extLst>
                </p:cNvPr>
                <p:cNvSpPr txBox="1"/>
                <p:nvPr/>
              </p:nvSpPr>
              <p:spPr>
                <a:xfrm>
                  <a:off x="3311422" y="5117974"/>
                  <a:ext cx="14520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E3E1128-AAC4-9DC5-DD1A-750A9E895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422" y="5117974"/>
                  <a:ext cx="145206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091"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733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5835783-44B1-D4D3-BFAE-D4C837202393}"/>
              </a:ext>
            </a:extLst>
          </p:cNvPr>
          <p:cNvGrpSpPr/>
          <p:nvPr/>
        </p:nvGrpSpPr>
        <p:grpSpPr>
          <a:xfrm>
            <a:off x="2276248" y="297177"/>
            <a:ext cx="6705191" cy="6263646"/>
            <a:chOff x="3241449" y="441954"/>
            <a:chExt cx="6178860" cy="576000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9F7C8216-94B3-BEC9-7BF9-132F67EFE37E}"/>
                </a:ext>
              </a:extLst>
            </p:cNvPr>
            <p:cNvGrpSpPr/>
            <p:nvPr/>
          </p:nvGrpSpPr>
          <p:grpSpPr>
            <a:xfrm>
              <a:off x="5100309" y="441954"/>
              <a:ext cx="4320000" cy="5760000"/>
              <a:chOff x="609589" y="685794"/>
              <a:chExt cx="4320000" cy="5760000"/>
            </a:xfrm>
          </p:grpSpPr>
          <p:pic>
            <p:nvPicPr>
              <p:cNvPr id="5" name="図 4" descr="グラフ&#10;&#10;自動的に生成された説明">
                <a:extLst>
                  <a:ext uri="{FF2B5EF4-FFF2-40B4-BE49-F238E27FC236}">
                    <a16:creationId xmlns:a16="http://schemas.microsoft.com/office/drawing/2014/main" id="{D841D0E3-99E3-D8B3-7E70-D9D2F85BA9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89" y="685794"/>
                <a:ext cx="4320000" cy="2160000"/>
              </a:xfrm>
              <a:prstGeom prst="rect">
                <a:avLst/>
              </a:prstGeom>
            </p:spPr>
          </p:pic>
          <p:pic>
            <p:nvPicPr>
              <p:cNvPr id="7" name="図 6" descr="グラフ&#10;&#10;自動的に生成された説明">
                <a:extLst>
                  <a:ext uri="{FF2B5EF4-FFF2-40B4-BE49-F238E27FC236}">
                    <a16:creationId xmlns:a16="http://schemas.microsoft.com/office/drawing/2014/main" id="{E38E30C0-EE48-EF0A-E95E-291024187C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89" y="2485794"/>
                <a:ext cx="4320000" cy="2160000"/>
              </a:xfrm>
              <a:prstGeom prst="rect">
                <a:avLst/>
              </a:prstGeom>
            </p:spPr>
          </p:pic>
          <p:pic>
            <p:nvPicPr>
              <p:cNvPr id="9" name="図 8" descr="グラフ&#10;&#10;自動的に生成された説明">
                <a:extLst>
                  <a:ext uri="{FF2B5EF4-FFF2-40B4-BE49-F238E27FC236}">
                    <a16:creationId xmlns:a16="http://schemas.microsoft.com/office/drawing/2014/main" id="{428B384E-6A59-3DCF-9AEB-5CED0AA8D7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589" y="4285794"/>
                <a:ext cx="4320000" cy="2160000"/>
              </a:xfrm>
              <a:prstGeom prst="rect">
                <a:avLst/>
              </a:prstGeom>
            </p:spPr>
          </p:pic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C041E9C-4F7C-276B-2D44-6B61819BE070}"/>
                </a:ext>
              </a:extLst>
            </p:cNvPr>
            <p:cNvSpPr txBox="1"/>
            <p:nvPr/>
          </p:nvSpPr>
          <p:spPr>
            <a:xfrm>
              <a:off x="3933645" y="1248278"/>
              <a:ext cx="500943" cy="405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0s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F97BA6F-DC13-8D14-F2C9-DD334BFEAAE6}"/>
                    </a:ext>
                  </a:extLst>
                </p:cNvPr>
                <p:cNvSpPr txBox="1"/>
                <p:nvPr/>
              </p:nvSpPr>
              <p:spPr>
                <a:xfrm>
                  <a:off x="3241449" y="3226092"/>
                  <a:ext cx="1885333" cy="405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2.25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1F97BA6F-DC13-8D14-F2C9-DD334BFEA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1449" y="3226092"/>
                  <a:ext cx="1885333" cy="405817"/>
                </a:xfrm>
                <a:prstGeom prst="rect">
                  <a:avLst/>
                </a:prstGeom>
                <a:blipFill>
                  <a:blip r:embed="rId5"/>
                  <a:stretch>
                    <a:fillRect t="-6849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A565D14-BC14-89F5-346D-D40772D6D14A}"/>
                    </a:ext>
                  </a:extLst>
                </p:cNvPr>
                <p:cNvSpPr txBox="1"/>
                <p:nvPr/>
              </p:nvSpPr>
              <p:spPr>
                <a:xfrm>
                  <a:off x="3323871" y="5203905"/>
                  <a:ext cx="1720487" cy="405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.5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</m:t>
                          </m:r>
                        </m:sup>
                      </m:sSup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8A565D14-BC14-89F5-346D-D40772D6D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3871" y="5203905"/>
                  <a:ext cx="1720487" cy="405817"/>
                </a:xfrm>
                <a:prstGeom prst="rect">
                  <a:avLst/>
                </a:prstGeom>
                <a:blipFill>
                  <a:blip r:embed="rId6"/>
                  <a:stretch>
                    <a:fillRect t="-6849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13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31687657-524B-D7D3-4BED-7E1D27516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667"/>
            <a:ext cx="12298680" cy="606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4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18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　毅雷</dc:creator>
  <cp:lastModifiedBy>陳　毅雷</cp:lastModifiedBy>
  <cp:revision>6</cp:revision>
  <dcterms:created xsi:type="dcterms:W3CDTF">2024-12-06T07:14:12Z</dcterms:created>
  <dcterms:modified xsi:type="dcterms:W3CDTF">2024-12-06T08:03:12Z</dcterms:modified>
</cp:coreProperties>
</file>