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23" autoAdjust="0"/>
  </p:normalViewPr>
  <p:slideViewPr>
    <p:cSldViewPr snapToGrid="0">
      <p:cViewPr>
        <p:scale>
          <a:sx n="65" d="100"/>
          <a:sy n="65" d="100"/>
        </p:scale>
        <p:origin x="918" y="9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kurit\Documents\&#26481;&#20140;&#29702;&#31185;&#22823;&#23398;\&#23398;&#37096;&#65298;&#24180;\&#21069;&#26399;\&#12510;&#12486;&#12522;&#12450;&#12523;&#24037;&#23398;&#23455;&#39443;1\A1%20&#21560;&#30528;\&#23455;&#39443;&#12487;&#12540;&#12479;\&#26908;&#37327;&#3221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kurit\Documents\&#26481;&#20140;&#29702;&#31185;&#22823;&#23398;\&#23398;&#37096;&#65298;&#24180;\&#21069;&#26399;\&#12510;&#12486;&#12522;&#12450;&#12523;&#24037;&#23398;&#23455;&#39443;1\A1%20&#21560;&#30528;\&#23455;&#39443;&#12487;&#12540;&#12479;\&#12450;&#12523;&#12511;&#12490;\&#12450;&#12523;&#12511;&#12490;&#12288;&#21560;&#20809;&#24230;&#12487;&#12540;&#1247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kurit\Documents\&#26481;&#20140;&#29702;&#31185;&#22823;&#23398;\&#23398;&#37096;&#65298;&#24180;\&#21069;&#26399;\&#12510;&#12486;&#12522;&#12450;&#12523;&#24037;&#23398;&#23455;&#39443;1\A1%20&#21560;&#30528;\&#23455;&#39443;&#12487;&#12540;&#12479;\&#12471;&#12522;&#12459;&#12466;&#12523;\&#12471;&#12522;&#12459;&#12466;&#12523;&#12288;&#21560;&#20809;&#24230;&#12487;&#12540;&#12479;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kurit\Documents\&#26481;&#20140;&#29702;&#31185;&#22823;&#23398;\&#23398;&#37096;&#65298;&#24180;\&#21069;&#26399;\&#12510;&#12486;&#12522;&#12450;&#12523;&#24037;&#23398;&#23455;&#39443;1\A1%20&#21560;&#30528;\&#23455;&#39443;&#12487;&#12540;&#12479;\&#12450;&#12523;&#12511;&#12490;\&#12450;&#12523;&#12511;&#12490;&#12288;&#21560;&#20809;&#24230;&#12487;&#12540;&#1247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吸光度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backward val="2"/>
            <c:intercept val="0"/>
            <c:dispRSqr val="1"/>
            <c:dispEq val="1"/>
            <c:trendlineLbl>
              <c:layout>
                <c:manualLayout>
                  <c:x val="-6.8920822397200349E-2"/>
                  <c:y val="1.851851851851851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0.59735499999999997</c:v>
                </c:pt>
                <c:pt idx="1">
                  <c:v>1.0802099999999999</c:v>
                </c:pt>
                <c:pt idx="2">
                  <c:v>1.452188</c:v>
                </c:pt>
                <c:pt idx="3">
                  <c:v>1.8592249999999999</c:v>
                </c:pt>
                <c:pt idx="4">
                  <c:v>2.206159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66C-4F29-A371-8EBE5D255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444432"/>
        <c:axId val="408916992"/>
      </c:scatterChart>
      <c:valAx>
        <c:axId val="409444432"/>
        <c:scaling>
          <c:orientation val="minMax"/>
          <c:max val="1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濃度</a:t>
                </a:r>
                <a:r>
                  <a:rPr lang="en-US" altLang="ja-JP" dirty="0">
                    <a:latin typeface="Century" panose="02040604050505020304" pitchFamily="18" charset="0"/>
                    <a:ea typeface="游明朝" panose="02020400000000000000" pitchFamily="18" charset="-128"/>
                  </a:rPr>
                  <a:t>x10^-5[mol/L]</a:t>
                </a:r>
                <a:endParaRPr lang="ja-JP" altLang="en-US" dirty="0">
                  <a:latin typeface="Century" panose="02040604050505020304" pitchFamily="18" charset="0"/>
                  <a:ea typeface="游明朝" panose="02020400000000000000" pitchFamily="18" charset="-128"/>
                </a:endParaRPr>
              </a:p>
            </c:rich>
          </c:tx>
          <c:layout>
            <c:manualLayout>
              <c:xMode val="edge"/>
              <c:yMode val="edge"/>
              <c:x val="0.37399270085971598"/>
              <c:y val="0.910833187053083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8916992"/>
        <c:crosses val="autoZero"/>
        <c:crossBetween val="midCat"/>
      </c:valAx>
      <c:valAx>
        <c:axId val="40891699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latin typeface="Century" panose="02040604050505020304" pitchFamily="18" charset="0"/>
                    <a:ea typeface="游明朝" panose="02020400000000000000" pitchFamily="18" charset="-128"/>
                  </a:rPr>
                  <a:t>Abs</a:t>
                </a:r>
                <a:endParaRPr lang="ja-JP" altLang="en-US">
                  <a:latin typeface="Century" panose="02040604050505020304" pitchFamily="18" charset="0"/>
                  <a:ea typeface="游明朝" panose="02020400000000000000" pitchFamily="18" charset="-128"/>
                </a:endParaRPr>
              </a:p>
            </c:rich>
          </c:tx>
          <c:layout>
            <c:manualLayout>
              <c:xMode val="edge"/>
              <c:yMode val="edge"/>
              <c:x val="3.4562440004354322E-2"/>
              <c:y val="0.393005555555555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crossAx val="409444432"/>
        <c:crosses val="autoZero"/>
        <c:crossBetween val="midCat"/>
      </c:valAx>
      <c:spPr>
        <a:noFill/>
        <a:ln w="12700">
          <a:solidFill>
            <a:sysClr val="windowText" lastClr="000000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475773423491273E-2"/>
          <c:y val="4.272338797620244E-2"/>
          <c:w val="0.84608442535266004"/>
          <c:h val="0.8202647940983335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2.0×10⁻⁵mol/L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Sheet1!$M$2:$M$1002</c:f>
              <c:numCache>
                <c:formatCode>General</c:formatCode>
                <c:ptCount val="1001"/>
                <c:pt idx="0">
                  <c:v>700</c:v>
                </c:pt>
                <c:pt idx="1">
                  <c:v>699.8</c:v>
                </c:pt>
                <c:pt idx="2">
                  <c:v>699.6</c:v>
                </c:pt>
                <c:pt idx="3">
                  <c:v>699.4</c:v>
                </c:pt>
                <c:pt idx="4">
                  <c:v>699.2</c:v>
                </c:pt>
                <c:pt idx="5">
                  <c:v>699</c:v>
                </c:pt>
                <c:pt idx="6">
                  <c:v>698.8</c:v>
                </c:pt>
                <c:pt idx="7">
                  <c:v>698.6</c:v>
                </c:pt>
                <c:pt idx="8">
                  <c:v>698.4</c:v>
                </c:pt>
                <c:pt idx="9">
                  <c:v>698.2</c:v>
                </c:pt>
                <c:pt idx="10">
                  <c:v>698</c:v>
                </c:pt>
                <c:pt idx="11">
                  <c:v>697.8</c:v>
                </c:pt>
                <c:pt idx="12">
                  <c:v>697.6</c:v>
                </c:pt>
                <c:pt idx="13">
                  <c:v>697.4</c:v>
                </c:pt>
                <c:pt idx="14">
                  <c:v>697.2</c:v>
                </c:pt>
                <c:pt idx="15">
                  <c:v>697</c:v>
                </c:pt>
                <c:pt idx="16">
                  <c:v>696.8</c:v>
                </c:pt>
                <c:pt idx="17">
                  <c:v>696.6</c:v>
                </c:pt>
                <c:pt idx="18">
                  <c:v>696.4</c:v>
                </c:pt>
                <c:pt idx="19">
                  <c:v>696.2</c:v>
                </c:pt>
                <c:pt idx="20">
                  <c:v>696</c:v>
                </c:pt>
                <c:pt idx="21">
                  <c:v>695.8</c:v>
                </c:pt>
                <c:pt idx="22">
                  <c:v>695.6</c:v>
                </c:pt>
                <c:pt idx="23">
                  <c:v>695.4</c:v>
                </c:pt>
                <c:pt idx="24">
                  <c:v>695.2</c:v>
                </c:pt>
                <c:pt idx="25">
                  <c:v>695</c:v>
                </c:pt>
                <c:pt idx="26">
                  <c:v>694.8</c:v>
                </c:pt>
                <c:pt idx="27">
                  <c:v>694.6</c:v>
                </c:pt>
                <c:pt idx="28">
                  <c:v>694.4</c:v>
                </c:pt>
                <c:pt idx="29">
                  <c:v>694.2</c:v>
                </c:pt>
                <c:pt idx="30">
                  <c:v>694</c:v>
                </c:pt>
                <c:pt idx="31">
                  <c:v>693.8</c:v>
                </c:pt>
                <c:pt idx="32">
                  <c:v>693.6</c:v>
                </c:pt>
                <c:pt idx="33">
                  <c:v>693.4</c:v>
                </c:pt>
                <c:pt idx="34">
                  <c:v>693.2</c:v>
                </c:pt>
                <c:pt idx="35">
                  <c:v>693</c:v>
                </c:pt>
                <c:pt idx="36">
                  <c:v>692.8</c:v>
                </c:pt>
                <c:pt idx="37">
                  <c:v>692.6</c:v>
                </c:pt>
                <c:pt idx="38">
                  <c:v>692.4</c:v>
                </c:pt>
                <c:pt idx="39">
                  <c:v>692.2</c:v>
                </c:pt>
                <c:pt idx="40">
                  <c:v>692</c:v>
                </c:pt>
                <c:pt idx="41">
                  <c:v>691.8</c:v>
                </c:pt>
                <c:pt idx="42">
                  <c:v>691.6</c:v>
                </c:pt>
                <c:pt idx="43">
                  <c:v>691.4</c:v>
                </c:pt>
                <c:pt idx="44">
                  <c:v>691.2</c:v>
                </c:pt>
                <c:pt idx="45">
                  <c:v>691</c:v>
                </c:pt>
                <c:pt idx="46">
                  <c:v>690.8</c:v>
                </c:pt>
                <c:pt idx="47">
                  <c:v>690.6</c:v>
                </c:pt>
                <c:pt idx="48">
                  <c:v>690.4</c:v>
                </c:pt>
                <c:pt idx="49">
                  <c:v>690.2</c:v>
                </c:pt>
                <c:pt idx="50">
                  <c:v>690</c:v>
                </c:pt>
                <c:pt idx="51">
                  <c:v>689.8</c:v>
                </c:pt>
                <c:pt idx="52">
                  <c:v>689.6</c:v>
                </c:pt>
                <c:pt idx="53">
                  <c:v>689.4</c:v>
                </c:pt>
                <c:pt idx="54">
                  <c:v>689.2</c:v>
                </c:pt>
                <c:pt idx="55">
                  <c:v>689</c:v>
                </c:pt>
                <c:pt idx="56">
                  <c:v>688.8</c:v>
                </c:pt>
                <c:pt idx="57">
                  <c:v>688.6</c:v>
                </c:pt>
                <c:pt idx="58">
                  <c:v>688.4</c:v>
                </c:pt>
                <c:pt idx="59">
                  <c:v>688.2</c:v>
                </c:pt>
                <c:pt idx="60">
                  <c:v>688</c:v>
                </c:pt>
                <c:pt idx="61">
                  <c:v>687.8</c:v>
                </c:pt>
                <c:pt idx="62">
                  <c:v>687.6</c:v>
                </c:pt>
                <c:pt idx="63">
                  <c:v>687.4</c:v>
                </c:pt>
                <c:pt idx="64">
                  <c:v>687.2</c:v>
                </c:pt>
                <c:pt idx="65">
                  <c:v>687</c:v>
                </c:pt>
                <c:pt idx="66">
                  <c:v>686.8</c:v>
                </c:pt>
                <c:pt idx="67">
                  <c:v>686.6</c:v>
                </c:pt>
                <c:pt idx="68">
                  <c:v>686.4</c:v>
                </c:pt>
                <c:pt idx="69">
                  <c:v>686.2</c:v>
                </c:pt>
                <c:pt idx="70">
                  <c:v>686</c:v>
                </c:pt>
                <c:pt idx="71">
                  <c:v>685.8</c:v>
                </c:pt>
                <c:pt idx="72">
                  <c:v>685.6</c:v>
                </c:pt>
                <c:pt idx="73">
                  <c:v>685.4</c:v>
                </c:pt>
                <c:pt idx="74">
                  <c:v>685.2</c:v>
                </c:pt>
                <c:pt idx="75">
                  <c:v>685</c:v>
                </c:pt>
                <c:pt idx="76">
                  <c:v>684.8</c:v>
                </c:pt>
                <c:pt idx="77">
                  <c:v>684.6</c:v>
                </c:pt>
                <c:pt idx="78">
                  <c:v>684.4</c:v>
                </c:pt>
                <c:pt idx="79">
                  <c:v>684.2</c:v>
                </c:pt>
                <c:pt idx="80">
                  <c:v>684</c:v>
                </c:pt>
                <c:pt idx="81">
                  <c:v>683.8</c:v>
                </c:pt>
                <c:pt idx="82">
                  <c:v>683.6</c:v>
                </c:pt>
                <c:pt idx="83">
                  <c:v>683.4</c:v>
                </c:pt>
                <c:pt idx="84">
                  <c:v>683.2</c:v>
                </c:pt>
                <c:pt idx="85">
                  <c:v>683</c:v>
                </c:pt>
                <c:pt idx="86">
                  <c:v>682.8</c:v>
                </c:pt>
                <c:pt idx="87">
                  <c:v>682.6</c:v>
                </c:pt>
                <c:pt idx="88">
                  <c:v>682.4</c:v>
                </c:pt>
                <c:pt idx="89">
                  <c:v>682.2</c:v>
                </c:pt>
                <c:pt idx="90">
                  <c:v>682</c:v>
                </c:pt>
                <c:pt idx="91">
                  <c:v>681.8</c:v>
                </c:pt>
                <c:pt idx="92">
                  <c:v>681.6</c:v>
                </c:pt>
                <c:pt idx="93">
                  <c:v>681.4</c:v>
                </c:pt>
                <c:pt idx="94">
                  <c:v>681.2</c:v>
                </c:pt>
                <c:pt idx="95">
                  <c:v>681</c:v>
                </c:pt>
                <c:pt idx="96">
                  <c:v>680.8</c:v>
                </c:pt>
                <c:pt idx="97">
                  <c:v>680.6</c:v>
                </c:pt>
                <c:pt idx="98">
                  <c:v>680.4</c:v>
                </c:pt>
                <c:pt idx="99">
                  <c:v>680.2</c:v>
                </c:pt>
                <c:pt idx="100">
                  <c:v>680</c:v>
                </c:pt>
                <c:pt idx="101">
                  <c:v>679.8</c:v>
                </c:pt>
                <c:pt idx="102">
                  <c:v>679.6</c:v>
                </c:pt>
                <c:pt idx="103">
                  <c:v>679.4</c:v>
                </c:pt>
                <c:pt idx="104">
                  <c:v>679.2</c:v>
                </c:pt>
                <c:pt idx="105">
                  <c:v>679</c:v>
                </c:pt>
                <c:pt idx="106">
                  <c:v>678.8</c:v>
                </c:pt>
                <c:pt idx="107">
                  <c:v>678.6</c:v>
                </c:pt>
                <c:pt idx="108">
                  <c:v>678.4</c:v>
                </c:pt>
                <c:pt idx="109">
                  <c:v>678.2</c:v>
                </c:pt>
                <c:pt idx="110">
                  <c:v>678</c:v>
                </c:pt>
                <c:pt idx="111">
                  <c:v>677.8</c:v>
                </c:pt>
                <c:pt idx="112">
                  <c:v>677.6</c:v>
                </c:pt>
                <c:pt idx="113">
                  <c:v>677.4</c:v>
                </c:pt>
                <c:pt idx="114">
                  <c:v>677.2</c:v>
                </c:pt>
                <c:pt idx="115">
                  <c:v>677</c:v>
                </c:pt>
                <c:pt idx="116">
                  <c:v>676.8</c:v>
                </c:pt>
                <c:pt idx="117">
                  <c:v>676.6</c:v>
                </c:pt>
                <c:pt idx="118">
                  <c:v>676.4</c:v>
                </c:pt>
                <c:pt idx="119">
                  <c:v>676.2</c:v>
                </c:pt>
                <c:pt idx="120">
                  <c:v>676</c:v>
                </c:pt>
                <c:pt idx="121">
                  <c:v>675.8</c:v>
                </c:pt>
                <c:pt idx="122">
                  <c:v>675.6</c:v>
                </c:pt>
                <c:pt idx="123">
                  <c:v>675.4</c:v>
                </c:pt>
                <c:pt idx="124">
                  <c:v>675.2</c:v>
                </c:pt>
                <c:pt idx="125">
                  <c:v>675</c:v>
                </c:pt>
                <c:pt idx="126">
                  <c:v>674.8</c:v>
                </c:pt>
                <c:pt idx="127">
                  <c:v>674.6</c:v>
                </c:pt>
                <c:pt idx="128">
                  <c:v>674.4</c:v>
                </c:pt>
                <c:pt idx="129">
                  <c:v>674.2</c:v>
                </c:pt>
                <c:pt idx="130">
                  <c:v>674</c:v>
                </c:pt>
                <c:pt idx="131">
                  <c:v>673.8</c:v>
                </c:pt>
                <c:pt idx="132">
                  <c:v>673.6</c:v>
                </c:pt>
                <c:pt idx="133">
                  <c:v>673.4</c:v>
                </c:pt>
                <c:pt idx="134">
                  <c:v>673.2</c:v>
                </c:pt>
                <c:pt idx="135">
                  <c:v>673</c:v>
                </c:pt>
                <c:pt idx="136">
                  <c:v>672.8</c:v>
                </c:pt>
                <c:pt idx="137">
                  <c:v>672.6</c:v>
                </c:pt>
                <c:pt idx="138">
                  <c:v>672.4</c:v>
                </c:pt>
                <c:pt idx="139">
                  <c:v>672.2</c:v>
                </c:pt>
                <c:pt idx="140">
                  <c:v>672</c:v>
                </c:pt>
                <c:pt idx="141">
                  <c:v>671.8</c:v>
                </c:pt>
                <c:pt idx="142">
                  <c:v>671.6</c:v>
                </c:pt>
                <c:pt idx="143">
                  <c:v>671.4</c:v>
                </c:pt>
                <c:pt idx="144">
                  <c:v>671.2</c:v>
                </c:pt>
                <c:pt idx="145">
                  <c:v>671</c:v>
                </c:pt>
                <c:pt idx="146">
                  <c:v>670.8</c:v>
                </c:pt>
                <c:pt idx="147">
                  <c:v>670.6</c:v>
                </c:pt>
                <c:pt idx="148">
                  <c:v>670.4</c:v>
                </c:pt>
                <c:pt idx="149">
                  <c:v>670.2</c:v>
                </c:pt>
                <c:pt idx="150">
                  <c:v>670</c:v>
                </c:pt>
                <c:pt idx="151">
                  <c:v>669.8</c:v>
                </c:pt>
                <c:pt idx="152">
                  <c:v>669.6</c:v>
                </c:pt>
                <c:pt idx="153">
                  <c:v>669.4</c:v>
                </c:pt>
                <c:pt idx="154">
                  <c:v>669.2</c:v>
                </c:pt>
                <c:pt idx="155">
                  <c:v>669</c:v>
                </c:pt>
                <c:pt idx="156">
                  <c:v>668.8</c:v>
                </c:pt>
                <c:pt idx="157">
                  <c:v>668.6</c:v>
                </c:pt>
                <c:pt idx="158">
                  <c:v>668.4</c:v>
                </c:pt>
                <c:pt idx="159">
                  <c:v>668.2</c:v>
                </c:pt>
                <c:pt idx="160">
                  <c:v>668</c:v>
                </c:pt>
                <c:pt idx="161">
                  <c:v>667.8</c:v>
                </c:pt>
                <c:pt idx="162">
                  <c:v>667.6</c:v>
                </c:pt>
                <c:pt idx="163">
                  <c:v>667.4</c:v>
                </c:pt>
                <c:pt idx="164">
                  <c:v>667.2</c:v>
                </c:pt>
                <c:pt idx="165">
                  <c:v>667</c:v>
                </c:pt>
                <c:pt idx="166">
                  <c:v>666.8</c:v>
                </c:pt>
                <c:pt idx="167">
                  <c:v>666.6</c:v>
                </c:pt>
                <c:pt idx="168">
                  <c:v>666.4</c:v>
                </c:pt>
                <c:pt idx="169">
                  <c:v>666.2</c:v>
                </c:pt>
                <c:pt idx="170">
                  <c:v>666</c:v>
                </c:pt>
                <c:pt idx="171">
                  <c:v>665.8</c:v>
                </c:pt>
                <c:pt idx="172">
                  <c:v>665.6</c:v>
                </c:pt>
                <c:pt idx="173">
                  <c:v>665.4</c:v>
                </c:pt>
                <c:pt idx="174">
                  <c:v>665.2</c:v>
                </c:pt>
                <c:pt idx="175">
                  <c:v>665</c:v>
                </c:pt>
                <c:pt idx="176">
                  <c:v>664.8</c:v>
                </c:pt>
                <c:pt idx="177">
                  <c:v>664.6</c:v>
                </c:pt>
                <c:pt idx="178">
                  <c:v>664.4</c:v>
                </c:pt>
                <c:pt idx="179">
                  <c:v>664.2</c:v>
                </c:pt>
                <c:pt idx="180">
                  <c:v>664</c:v>
                </c:pt>
                <c:pt idx="181">
                  <c:v>663.8</c:v>
                </c:pt>
                <c:pt idx="182">
                  <c:v>663.6</c:v>
                </c:pt>
                <c:pt idx="183">
                  <c:v>663.4</c:v>
                </c:pt>
                <c:pt idx="184">
                  <c:v>663.2</c:v>
                </c:pt>
                <c:pt idx="185">
                  <c:v>663</c:v>
                </c:pt>
                <c:pt idx="186">
                  <c:v>662.8</c:v>
                </c:pt>
                <c:pt idx="187">
                  <c:v>662.6</c:v>
                </c:pt>
                <c:pt idx="188">
                  <c:v>662.4</c:v>
                </c:pt>
                <c:pt idx="189">
                  <c:v>662.2</c:v>
                </c:pt>
                <c:pt idx="190">
                  <c:v>662</c:v>
                </c:pt>
                <c:pt idx="191">
                  <c:v>661.8</c:v>
                </c:pt>
                <c:pt idx="192">
                  <c:v>661.6</c:v>
                </c:pt>
                <c:pt idx="193">
                  <c:v>661.4</c:v>
                </c:pt>
                <c:pt idx="194">
                  <c:v>661.2</c:v>
                </c:pt>
                <c:pt idx="195">
                  <c:v>661</c:v>
                </c:pt>
                <c:pt idx="196">
                  <c:v>660.8</c:v>
                </c:pt>
                <c:pt idx="197">
                  <c:v>660.6</c:v>
                </c:pt>
                <c:pt idx="198">
                  <c:v>660.4</c:v>
                </c:pt>
                <c:pt idx="199">
                  <c:v>660.2</c:v>
                </c:pt>
                <c:pt idx="200">
                  <c:v>660</c:v>
                </c:pt>
                <c:pt idx="201">
                  <c:v>659.8</c:v>
                </c:pt>
                <c:pt idx="202">
                  <c:v>659.6</c:v>
                </c:pt>
                <c:pt idx="203">
                  <c:v>659.4</c:v>
                </c:pt>
                <c:pt idx="204">
                  <c:v>659.2</c:v>
                </c:pt>
                <c:pt idx="205">
                  <c:v>659</c:v>
                </c:pt>
                <c:pt idx="206">
                  <c:v>658.8</c:v>
                </c:pt>
                <c:pt idx="207">
                  <c:v>658.6</c:v>
                </c:pt>
                <c:pt idx="208">
                  <c:v>658.4</c:v>
                </c:pt>
                <c:pt idx="209">
                  <c:v>658.2</c:v>
                </c:pt>
                <c:pt idx="210">
                  <c:v>658</c:v>
                </c:pt>
                <c:pt idx="211">
                  <c:v>657.8</c:v>
                </c:pt>
                <c:pt idx="212">
                  <c:v>657.6</c:v>
                </c:pt>
                <c:pt idx="213">
                  <c:v>657.4</c:v>
                </c:pt>
                <c:pt idx="214">
                  <c:v>657.2</c:v>
                </c:pt>
                <c:pt idx="215">
                  <c:v>657</c:v>
                </c:pt>
                <c:pt idx="216">
                  <c:v>656.8</c:v>
                </c:pt>
                <c:pt idx="217">
                  <c:v>656.6</c:v>
                </c:pt>
                <c:pt idx="218">
                  <c:v>656.4</c:v>
                </c:pt>
                <c:pt idx="219">
                  <c:v>656.2</c:v>
                </c:pt>
                <c:pt idx="220">
                  <c:v>656</c:v>
                </c:pt>
                <c:pt idx="221">
                  <c:v>655.8</c:v>
                </c:pt>
                <c:pt idx="222">
                  <c:v>655.6</c:v>
                </c:pt>
                <c:pt idx="223">
                  <c:v>655.4</c:v>
                </c:pt>
                <c:pt idx="224">
                  <c:v>655.20000000000005</c:v>
                </c:pt>
                <c:pt idx="225">
                  <c:v>655</c:v>
                </c:pt>
                <c:pt idx="226">
                  <c:v>654.79999999999995</c:v>
                </c:pt>
                <c:pt idx="227">
                  <c:v>654.6</c:v>
                </c:pt>
                <c:pt idx="228">
                  <c:v>654.4</c:v>
                </c:pt>
                <c:pt idx="229">
                  <c:v>654.20000000000005</c:v>
                </c:pt>
                <c:pt idx="230">
                  <c:v>654</c:v>
                </c:pt>
                <c:pt idx="231">
                  <c:v>653.79999999999995</c:v>
                </c:pt>
                <c:pt idx="232">
                  <c:v>653.6</c:v>
                </c:pt>
                <c:pt idx="233">
                  <c:v>653.4</c:v>
                </c:pt>
                <c:pt idx="234">
                  <c:v>653.20000000000005</c:v>
                </c:pt>
                <c:pt idx="235">
                  <c:v>653</c:v>
                </c:pt>
                <c:pt idx="236">
                  <c:v>652.79999999999995</c:v>
                </c:pt>
                <c:pt idx="237">
                  <c:v>652.6</c:v>
                </c:pt>
                <c:pt idx="238">
                  <c:v>652.4</c:v>
                </c:pt>
                <c:pt idx="239">
                  <c:v>652.20000000000005</c:v>
                </c:pt>
                <c:pt idx="240">
                  <c:v>652</c:v>
                </c:pt>
                <c:pt idx="241">
                  <c:v>651.79999999999995</c:v>
                </c:pt>
                <c:pt idx="242">
                  <c:v>651.6</c:v>
                </c:pt>
                <c:pt idx="243">
                  <c:v>651.4</c:v>
                </c:pt>
                <c:pt idx="244">
                  <c:v>651.20000000000005</c:v>
                </c:pt>
                <c:pt idx="245">
                  <c:v>651</c:v>
                </c:pt>
                <c:pt idx="246">
                  <c:v>650.79999999999995</c:v>
                </c:pt>
                <c:pt idx="247">
                  <c:v>650.6</c:v>
                </c:pt>
                <c:pt idx="248">
                  <c:v>650.4</c:v>
                </c:pt>
                <c:pt idx="249">
                  <c:v>650.20000000000005</c:v>
                </c:pt>
                <c:pt idx="250">
                  <c:v>650</c:v>
                </c:pt>
                <c:pt idx="251">
                  <c:v>649.79999999999995</c:v>
                </c:pt>
                <c:pt idx="252">
                  <c:v>649.6</c:v>
                </c:pt>
                <c:pt idx="253">
                  <c:v>649.4</c:v>
                </c:pt>
                <c:pt idx="254">
                  <c:v>649.20000000000005</c:v>
                </c:pt>
                <c:pt idx="255">
                  <c:v>649</c:v>
                </c:pt>
                <c:pt idx="256">
                  <c:v>648.79999999999995</c:v>
                </c:pt>
                <c:pt idx="257">
                  <c:v>648.6</c:v>
                </c:pt>
                <c:pt idx="258">
                  <c:v>648.4</c:v>
                </c:pt>
                <c:pt idx="259">
                  <c:v>648.20000000000005</c:v>
                </c:pt>
                <c:pt idx="260">
                  <c:v>648</c:v>
                </c:pt>
                <c:pt idx="261">
                  <c:v>647.79999999999995</c:v>
                </c:pt>
                <c:pt idx="262">
                  <c:v>647.6</c:v>
                </c:pt>
                <c:pt idx="263">
                  <c:v>647.4</c:v>
                </c:pt>
                <c:pt idx="264">
                  <c:v>647.20000000000005</c:v>
                </c:pt>
                <c:pt idx="265">
                  <c:v>647</c:v>
                </c:pt>
                <c:pt idx="266">
                  <c:v>646.79999999999995</c:v>
                </c:pt>
                <c:pt idx="267">
                  <c:v>646.6</c:v>
                </c:pt>
                <c:pt idx="268">
                  <c:v>646.4</c:v>
                </c:pt>
                <c:pt idx="269">
                  <c:v>646.20000000000005</c:v>
                </c:pt>
                <c:pt idx="270">
                  <c:v>646</c:v>
                </c:pt>
                <c:pt idx="271">
                  <c:v>645.79999999999995</c:v>
                </c:pt>
                <c:pt idx="272">
                  <c:v>645.6</c:v>
                </c:pt>
                <c:pt idx="273">
                  <c:v>645.4</c:v>
                </c:pt>
                <c:pt idx="274">
                  <c:v>645.20000000000005</c:v>
                </c:pt>
                <c:pt idx="275">
                  <c:v>645</c:v>
                </c:pt>
                <c:pt idx="276">
                  <c:v>644.79999999999995</c:v>
                </c:pt>
                <c:pt idx="277">
                  <c:v>644.6</c:v>
                </c:pt>
                <c:pt idx="278">
                  <c:v>644.4</c:v>
                </c:pt>
                <c:pt idx="279">
                  <c:v>644.20000000000005</c:v>
                </c:pt>
                <c:pt idx="280">
                  <c:v>644</c:v>
                </c:pt>
                <c:pt idx="281">
                  <c:v>643.79999999999995</c:v>
                </c:pt>
                <c:pt idx="282">
                  <c:v>643.6</c:v>
                </c:pt>
                <c:pt idx="283">
                  <c:v>643.4</c:v>
                </c:pt>
                <c:pt idx="284">
                  <c:v>643.20000000000005</c:v>
                </c:pt>
                <c:pt idx="285">
                  <c:v>643</c:v>
                </c:pt>
                <c:pt idx="286">
                  <c:v>642.79999999999995</c:v>
                </c:pt>
                <c:pt idx="287">
                  <c:v>642.6</c:v>
                </c:pt>
                <c:pt idx="288">
                  <c:v>642.4</c:v>
                </c:pt>
                <c:pt idx="289">
                  <c:v>642.20000000000005</c:v>
                </c:pt>
                <c:pt idx="290">
                  <c:v>642</c:v>
                </c:pt>
                <c:pt idx="291">
                  <c:v>641.79999999999995</c:v>
                </c:pt>
                <c:pt idx="292">
                  <c:v>641.6</c:v>
                </c:pt>
                <c:pt idx="293">
                  <c:v>641.4</c:v>
                </c:pt>
                <c:pt idx="294">
                  <c:v>641.20000000000005</c:v>
                </c:pt>
                <c:pt idx="295">
                  <c:v>641</c:v>
                </c:pt>
                <c:pt idx="296">
                  <c:v>640.79999999999995</c:v>
                </c:pt>
                <c:pt idx="297">
                  <c:v>640.6</c:v>
                </c:pt>
                <c:pt idx="298">
                  <c:v>640.4</c:v>
                </c:pt>
                <c:pt idx="299">
                  <c:v>640.20000000000005</c:v>
                </c:pt>
                <c:pt idx="300">
                  <c:v>640</c:v>
                </c:pt>
                <c:pt idx="301">
                  <c:v>639.79999999999995</c:v>
                </c:pt>
                <c:pt idx="302">
                  <c:v>639.6</c:v>
                </c:pt>
                <c:pt idx="303">
                  <c:v>639.4</c:v>
                </c:pt>
                <c:pt idx="304">
                  <c:v>639.20000000000005</c:v>
                </c:pt>
                <c:pt idx="305">
                  <c:v>639</c:v>
                </c:pt>
                <c:pt idx="306">
                  <c:v>638.79999999999995</c:v>
                </c:pt>
                <c:pt idx="307">
                  <c:v>638.6</c:v>
                </c:pt>
                <c:pt idx="308">
                  <c:v>638.4</c:v>
                </c:pt>
                <c:pt idx="309">
                  <c:v>638.20000000000005</c:v>
                </c:pt>
                <c:pt idx="310">
                  <c:v>638</c:v>
                </c:pt>
                <c:pt idx="311">
                  <c:v>637.79999999999995</c:v>
                </c:pt>
                <c:pt idx="312">
                  <c:v>637.6</c:v>
                </c:pt>
                <c:pt idx="313">
                  <c:v>637.4</c:v>
                </c:pt>
                <c:pt idx="314">
                  <c:v>637.20000000000005</c:v>
                </c:pt>
                <c:pt idx="315">
                  <c:v>637</c:v>
                </c:pt>
                <c:pt idx="316">
                  <c:v>636.79999999999995</c:v>
                </c:pt>
                <c:pt idx="317">
                  <c:v>636.6</c:v>
                </c:pt>
                <c:pt idx="318">
                  <c:v>636.4</c:v>
                </c:pt>
                <c:pt idx="319">
                  <c:v>636.20000000000005</c:v>
                </c:pt>
                <c:pt idx="320">
                  <c:v>636</c:v>
                </c:pt>
                <c:pt idx="321">
                  <c:v>635.79999999999995</c:v>
                </c:pt>
                <c:pt idx="322">
                  <c:v>635.6</c:v>
                </c:pt>
                <c:pt idx="323">
                  <c:v>635.4</c:v>
                </c:pt>
                <c:pt idx="324">
                  <c:v>635.20000000000005</c:v>
                </c:pt>
                <c:pt idx="325">
                  <c:v>635</c:v>
                </c:pt>
                <c:pt idx="326">
                  <c:v>634.79999999999995</c:v>
                </c:pt>
                <c:pt idx="327">
                  <c:v>634.6</c:v>
                </c:pt>
                <c:pt idx="328">
                  <c:v>634.4</c:v>
                </c:pt>
                <c:pt idx="329">
                  <c:v>634.20000000000005</c:v>
                </c:pt>
                <c:pt idx="330">
                  <c:v>634</c:v>
                </c:pt>
                <c:pt idx="331">
                  <c:v>633.79999999999995</c:v>
                </c:pt>
                <c:pt idx="332">
                  <c:v>633.6</c:v>
                </c:pt>
                <c:pt idx="333">
                  <c:v>633.4</c:v>
                </c:pt>
                <c:pt idx="334">
                  <c:v>633.20000000000005</c:v>
                </c:pt>
                <c:pt idx="335">
                  <c:v>633</c:v>
                </c:pt>
                <c:pt idx="336">
                  <c:v>632.79999999999995</c:v>
                </c:pt>
                <c:pt idx="337">
                  <c:v>632.6</c:v>
                </c:pt>
                <c:pt idx="338">
                  <c:v>632.4</c:v>
                </c:pt>
                <c:pt idx="339">
                  <c:v>632.20000000000005</c:v>
                </c:pt>
                <c:pt idx="340">
                  <c:v>632</c:v>
                </c:pt>
                <c:pt idx="341">
                  <c:v>631.79999999999995</c:v>
                </c:pt>
                <c:pt idx="342">
                  <c:v>631.6</c:v>
                </c:pt>
                <c:pt idx="343">
                  <c:v>631.4</c:v>
                </c:pt>
                <c:pt idx="344">
                  <c:v>631.20000000000005</c:v>
                </c:pt>
                <c:pt idx="345">
                  <c:v>631</c:v>
                </c:pt>
                <c:pt idx="346">
                  <c:v>630.79999999999995</c:v>
                </c:pt>
                <c:pt idx="347">
                  <c:v>630.6</c:v>
                </c:pt>
                <c:pt idx="348">
                  <c:v>630.4</c:v>
                </c:pt>
                <c:pt idx="349">
                  <c:v>630.20000000000005</c:v>
                </c:pt>
                <c:pt idx="350">
                  <c:v>630</c:v>
                </c:pt>
                <c:pt idx="351">
                  <c:v>629.79999999999995</c:v>
                </c:pt>
                <c:pt idx="352">
                  <c:v>629.6</c:v>
                </c:pt>
                <c:pt idx="353">
                  <c:v>629.4</c:v>
                </c:pt>
                <c:pt idx="354">
                  <c:v>629.20000000000005</c:v>
                </c:pt>
                <c:pt idx="355">
                  <c:v>629</c:v>
                </c:pt>
                <c:pt idx="356">
                  <c:v>628.79999999999995</c:v>
                </c:pt>
                <c:pt idx="357">
                  <c:v>628.6</c:v>
                </c:pt>
                <c:pt idx="358">
                  <c:v>628.4</c:v>
                </c:pt>
                <c:pt idx="359">
                  <c:v>628.20000000000005</c:v>
                </c:pt>
                <c:pt idx="360">
                  <c:v>628</c:v>
                </c:pt>
                <c:pt idx="361">
                  <c:v>627.79999999999995</c:v>
                </c:pt>
                <c:pt idx="362">
                  <c:v>627.6</c:v>
                </c:pt>
                <c:pt idx="363">
                  <c:v>627.4</c:v>
                </c:pt>
                <c:pt idx="364">
                  <c:v>627.20000000000005</c:v>
                </c:pt>
                <c:pt idx="365">
                  <c:v>627</c:v>
                </c:pt>
                <c:pt idx="366">
                  <c:v>626.79999999999995</c:v>
                </c:pt>
                <c:pt idx="367">
                  <c:v>626.6</c:v>
                </c:pt>
                <c:pt idx="368">
                  <c:v>626.4</c:v>
                </c:pt>
                <c:pt idx="369">
                  <c:v>626.20000000000005</c:v>
                </c:pt>
                <c:pt idx="370">
                  <c:v>626</c:v>
                </c:pt>
                <c:pt idx="371">
                  <c:v>625.79999999999995</c:v>
                </c:pt>
                <c:pt idx="372">
                  <c:v>625.6</c:v>
                </c:pt>
                <c:pt idx="373">
                  <c:v>625.4</c:v>
                </c:pt>
                <c:pt idx="374">
                  <c:v>625.20000000000005</c:v>
                </c:pt>
                <c:pt idx="375">
                  <c:v>625</c:v>
                </c:pt>
                <c:pt idx="376">
                  <c:v>624.79999999999995</c:v>
                </c:pt>
                <c:pt idx="377">
                  <c:v>624.6</c:v>
                </c:pt>
                <c:pt idx="378">
                  <c:v>624.4</c:v>
                </c:pt>
                <c:pt idx="379">
                  <c:v>624.20000000000005</c:v>
                </c:pt>
                <c:pt idx="380">
                  <c:v>624</c:v>
                </c:pt>
                <c:pt idx="381">
                  <c:v>623.79999999999995</c:v>
                </c:pt>
                <c:pt idx="382">
                  <c:v>623.6</c:v>
                </c:pt>
                <c:pt idx="383">
                  <c:v>623.4</c:v>
                </c:pt>
                <c:pt idx="384">
                  <c:v>623.20000000000005</c:v>
                </c:pt>
                <c:pt idx="385">
                  <c:v>623</c:v>
                </c:pt>
                <c:pt idx="386">
                  <c:v>622.79999999999995</c:v>
                </c:pt>
                <c:pt idx="387">
                  <c:v>622.6</c:v>
                </c:pt>
                <c:pt idx="388">
                  <c:v>622.4</c:v>
                </c:pt>
                <c:pt idx="389">
                  <c:v>622.20000000000005</c:v>
                </c:pt>
                <c:pt idx="390">
                  <c:v>622</c:v>
                </c:pt>
                <c:pt idx="391">
                  <c:v>621.79999999999995</c:v>
                </c:pt>
                <c:pt idx="392">
                  <c:v>621.6</c:v>
                </c:pt>
                <c:pt idx="393">
                  <c:v>621.4</c:v>
                </c:pt>
                <c:pt idx="394">
                  <c:v>621.20000000000005</c:v>
                </c:pt>
                <c:pt idx="395">
                  <c:v>621</c:v>
                </c:pt>
                <c:pt idx="396">
                  <c:v>620.79999999999995</c:v>
                </c:pt>
                <c:pt idx="397">
                  <c:v>620.6</c:v>
                </c:pt>
                <c:pt idx="398">
                  <c:v>620.4</c:v>
                </c:pt>
                <c:pt idx="399">
                  <c:v>620.20000000000005</c:v>
                </c:pt>
                <c:pt idx="400">
                  <c:v>620</c:v>
                </c:pt>
                <c:pt idx="401">
                  <c:v>619.79999999999995</c:v>
                </c:pt>
                <c:pt idx="402">
                  <c:v>619.6</c:v>
                </c:pt>
                <c:pt idx="403">
                  <c:v>619.4</c:v>
                </c:pt>
                <c:pt idx="404">
                  <c:v>619.20000000000005</c:v>
                </c:pt>
                <c:pt idx="405">
                  <c:v>619</c:v>
                </c:pt>
                <c:pt idx="406">
                  <c:v>618.79999999999995</c:v>
                </c:pt>
                <c:pt idx="407">
                  <c:v>618.6</c:v>
                </c:pt>
                <c:pt idx="408">
                  <c:v>618.4</c:v>
                </c:pt>
                <c:pt idx="409">
                  <c:v>618.20000000000005</c:v>
                </c:pt>
                <c:pt idx="410">
                  <c:v>618</c:v>
                </c:pt>
                <c:pt idx="411">
                  <c:v>617.79999999999995</c:v>
                </c:pt>
                <c:pt idx="412">
                  <c:v>617.6</c:v>
                </c:pt>
                <c:pt idx="413">
                  <c:v>617.4</c:v>
                </c:pt>
                <c:pt idx="414">
                  <c:v>617.20000000000005</c:v>
                </c:pt>
                <c:pt idx="415">
                  <c:v>617</c:v>
                </c:pt>
                <c:pt idx="416">
                  <c:v>616.79999999999995</c:v>
                </c:pt>
                <c:pt idx="417">
                  <c:v>616.6</c:v>
                </c:pt>
                <c:pt idx="418">
                  <c:v>616.4</c:v>
                </c:pt>
                <c:pt idx="419">
                  <c:v>616.20000000000005</c:v>
                </c:pt>
                <c:pt idx="420">
                  <c:v>616</c:v>
                </c:pt>
                <c:pt idx="421">
                  <c:v>615.79999999999995</c:v>
                </c:pt>
                <c:pt idx="422">
                  <c:v>615.6</c:v>
                </c:pt>
                <c:pt idx="423">
                  <c:v>615.4</c:v>
                </c:pt>
                <c:pt idx="424">
                  <c:v>615.20000000000005</c:v>
                </c:pt>
                <c:pt idx="425">
                  <c:v>615</c:v>
                </c:pt>
                <c:pt idx="426">
                  <c:v>614.79999999999995</c:v>
                </c:pt>
                <c:pt idx="427">
                  <c:v>614.6</c:v>
                </c:pt>
                <c:pt idx="428">
                  <c:v>614.4</c:v>
                </c:pt>
                <c:pt idx="429">
                  <c:v>614.20000000000005</c:v>
                </c:pt>
                <c:pt idx="430">
                  <c:v>614</c:v>
                </c:pt>
                <c:pt idx="431">
                  <c:v>613.79999999999995</c:v>
                </c:pt>
                <c:pt idx="432">
                  <c:v>613.6</c:v>
                </c:pt>
                <c:pt idx="433">
                  <c:v>613.4</c:v>
                </c:pt>
                <c:pt idx="434">
                  <c:v>613.20000000000005</c:v>
                </c:pt>
                <c:pt idx="435">
                  <c:v>613</c:v>
                </c:pt>
                <c:pt idx="436">
                  <c:v>612.79999999999995</c:v>
                </c:pt>
                <c:pt idx="437">
                  <c:v>612.6</c:v>
                </c:pt>
                <c:pt idx="438">
                  <c:v>612.4</c:v>
                </c:pt>
                <c:pt idx="439">
                  <c:v>612.20000000000005</c:v>
                </c:pt>
                <c:pt idx="440">
                  <c:v>612</c:v>
                </c:pt>
                <c:pt idx="441">
                  <c:v>611.79999999999995</c:v>
                </c:pt>
                <c:pt idx="442">
                  <c:v>611.6</c:v>
                </c:pt>
                <c:pt idx="443">
                  <c:v>611.4</c:v>
                </c:pt>
                <c:pt idx="444">
                  <c:v>611.20000000000005</c:v>
                </c:pt>
                <c:pt idx="445">
                  <c:v>611</c:v>
                </c:pt>
                <c:pt idx="446">
                  <c:v>610.79999999999995</c:v>
                </c:pt>
                <c:pt idx="447">
                  <c:v>610.6</c:v>
                </c:pt>
                <c:pt idx="448">
                  <c:v>610.4</c:v>
                </c:pt>
                <c:pt idx="449">
                  <c:v>610.20000000000005</c:v>
                </c:pt>
                <c:pt idx="450">
                  <c:v>610</c:v>
                </c:pt>
                <c:pt idx="451">
                  <c:v>609.79999999999995</c:v>
                </c:pt>
                <c:pt idx="452">
                  <c:v>609.6</c:v>
                </c:pt>
                <c:pt idx="453">
                  <c:v>609.4</c:v>
                </c:pt>
                <c:pt idx="454">
                  <c:v>609.20000000000005</c:v>
                </c:pt>
                <c:pt idx="455">
                  <c:v>609</c:v>
                </c:pt>
                <c:pt idx="456">
                  <c:v>608.79999999999995</c:v>
                </c:pt>
                <c:pt idx="457">
                  <c:v>608.6</c:v>
                </c:pt>
                <c:pt idx="458">
                  <c:v>608.4</c:v>
                </c:pt>
                <c:pt idx="459">
                  <c:v>608.20000000000005</c:v>
                </c:pt>
                <c:pt idx="460">
                  <c:v>608</c:v>
                </c:pt>
                <c:pt idx="461">
                  <c:v>607.79999999999995</c:v>
                </c:pt>
                <c:pt idx="462">
                  <c:v>607.6</c:v>
                </c:pt>
                <c:pt idx="463">
                  <c:v>607.4</c:v>
                </c:pt>
                <c:pt idx="464">
                  <c:v>607.20000000000005</c:v>
                </c:pt>
                <c:pt idx="465">
                  <c:v>607</c:v>
                </c:pt>
                <c:pt idx="466">
                  <c:v>606.79999999999995</c:v>
                </c:pt>
                <c:pt idx="467">
                  <c:v>606.6</c:v>
                </c:pt>
                <c:pt idx="468">
                  <c:v>606.4</c:v>
                </c:pt>
                <c:pt idx="469">
                  <c:v>606.20000000000005</c:v>
                </c:pt>
                <c:pt idx="470">
                  <c:v>606</c:v>
                </c:pt>
                <c:pt idx="471">
                  <c:v>605.79999999999995</c:v>
                </c:pt>
                <c:pt idx="472">
                  <c:v>605.6</c:v>
                </c:pt>
                <c:pt idx="473">
                  <c:v>605.4</c:v>
                </c:pt>
                <c:pt idx="474">
                  <c:v>605.20000000000005</c:v>
                </c:pt>
                <c:pt idx="475">
                  <c:v>605</c:v>
                </c:pt>
                <c:pt idx="476">
                  <c:v>604.79999999999995</c:v>
                </c:pt>
                <c:pt idx="477">
                  <c:v>604.6</c:v>
                </c:pt>
                <c:pt idx="478">
                  <c:v>604.4</c:v>
                </c:pt>
                <c:pt idx="479">
                  <c:v>604.20000000000005</c:v>
                </c:pt>
                <c:pt idx="480">
                  <c:v>604</c:v>
                </c:pt>
                <c:pt idx="481">
                  <c:v>603.79999999999995</c:v>
                </c:pt>
                <c:pt idx="482">
                  <c:v>603.6</c:v>
                </c:pt>
                <c:pt idx="483">
                  <c:v>603.4</c:v>
                </c:pt>
                <c:pt idx="484">
                  <c:v>603.20000000000005</c:v>
                </c:pt>
                <c:pt idx="485">
                  <c:v>603</c:v>
                </c:pt>
                <c:pt idx="486">
                  <c:v>602.79999999999995</c:v>
                </c:pt>
                <c:pt idx="487">
                  <c:v>602.6</c:v>
                </c:pt>
                <c:pt idx="488">
                  <c:v>602.4</c:v>
                </c:pt>
                <c:pt idx="489">
                  <c:v>602.20000000000005</c:v>
                </c:pt>
                <c:pt idx="490">
                  <c:v>602</c:v>
                </c:pt>
                <c:pt idx="491">
                  <c:v>601.79999999999995</c:v>
                </c:pt>
                <c:pt idx="492">
                  <c:v>601.6</c:v>
                </c:pt>
                <c:pt idx="493">
                  <c:v>601.4</c:v>
                </c:pt>
                <c:pt idx="494">
                  <c:v>601.20000000000005</c:v>
                </c:pt>
                <c:pt idx="495">
                  <c:v>601</c:v>
                </c:pt>
                <c:pt idx="496">
                  <c:v>600.79999999999995</c:v>
                </c:pt>
                <c:pt idx="497">
                  <c:v>600.6</c:v>
                </c:pt>
                <c:pt idx="498">
                  <c:v>600.4</c:v>
                </c:pt>
                <c:pt idx="499">
                  <c:v>600.20000000000005</c:v>
                </c:pt>
                <c:pt idx="500">
                  <c:v>600</c:v>
                </c:pt>
                <c:pt idx="501">
                  <c:v>599.79999999999995</c:v>
                </c:pt>
                <c:pt idx="502">
                  <c:v>599.6</c:v>
                </c:pt>
                <c:pt idx="503">
                  <c:v>599.4</c:v>
                </c:pt>
                <c:pt idx="504">
                  <c:v>599.20000000000005</c:v>
                </c:pt>
                <c:pt idx="505">
                  <c:v>599</c:v>
                </c:pt>
                <c:pt idx="506">
                  <c:v>598.79999999999995</c:v>
                </c:pt>
                <c:pt idx="507">
                  <c:v>598.6</c:v>
                </c:pt>
                <c:pt idx="508">
                  <c:v>598.4</c:v>
                </c:pt>
                <c:pt idx="509">
                  <c:v>598.20000000000005</c:v>
                </c:pt>
                <c:pt idx="510">
                  <c:v>598</c:v>
                </c:pt>
                <c:pt idx="511">
                  <c:v>597.79999999999995</c:v>
                </c:pt>
                <c:pt idx="512">
                  <c:v>597.6</c:v>
                </c:pt>
                <c:pt idx="513">
                  <c:v>597.4</c:v>
                </c:pt>
                <c:pt idx="514">
                  <c:v>597.20000000000005</c:v>
                </c:pt>
                <c:pt idx="515">
                  <c:v>597</c:v>
                </c:pt>
                <c:pt idx="516">
                  <c:v>596.79999999999995</c:v>
                </c:pt>
                <c:pt idx="517">
                  <c:v>596.6</c:v>
                </c:pt>
                <c:pt idx="518">
                  <c:v>596.4</c:v>
                </c:pt>
                <c:pt idx="519">
                  <c:v>596.20000000000005</c:v>
                </c:pt>
                <c:pt idx="520">
                  <c:v>596</c:v>
                </c:pt>
                <c:pt idx="521">
                  <c:v>595.79999999999995</c:v>
                </c:pt>
                <c:pt idx="522">
                  <c:v>595.6</c:v>
                </c:pt>
                <c:pt idx="523">
                  <c:v>595.4</c:v>
                </c:pt>
                <c:pt idx="524">
                  <c:v>595.20000000000005</c:v>
                </c:pt>
                <c:pt idx="525">
                  <c:v>595</c:v>
                </c:pt>
                <c:pt idx="526">
                  <c:v>594.79999999999995</c:v>
                </c:pt>
                <c:pt idx="527">
                  <c:v>594.6</c:v>
                </c:pt>
                <c:pt idx="528">
                  <c:v>594.4</c:v>
                </c:pt>
                <c:pt idx="529">
                  <c:v>594.20000000000005</c:v>
                </c:pt>
                <c:pt idx="530">
                  <c:v>594</c:v>
                </c:pt>
                <c:pt idx="531">
                  <c:v>593.79999999999995</c:v>
                </c:pt>
                <c:pt idx="532">
                  <c:v>593.6</c:v>
                </c:pt>
                <c:pt idx="533">
                  <c:v>593.4</c:v>
                </c:pt>
                <c:pt idx="534">
                  <c:v>593.20000000000005</c:v>
                </c:pt>
                <c:pt idx="535">
                  <c:v>593</c:v>
                </c:pt>
                <c:pt idx="536">
                  <c:v>592.79999999999995</c:v>
                </c:pt>
                <c:pt idx="537">
                  <c:v>592.6</c:v>
                </c:pt>
                <c:pt idx="538">
                  <c:v>592.4</c:v>
                </c:pt>
                <c:pt idx="539">
                  <c:v>592.20000000000005</c:v>
                </c:pt>
                <c:pt idx="540">
                  <c:v>592</c:v>
                </c:pt>
                <c:pt idx="541">
                  <c:v>591.79999999999995</c:v>
                </c:pt>
                <c:pt idx="542">
                  <c:v>591.6</c:v>
                </c:pt>
                <c:pt idx="543">
                  <c:v>591.4</c:v>
                </c:pt>
                <c:pt idx="544">
                  <c:v>591.20000000000005</c:v>
                </c:pt>
                <c:pt idx="545">
                  <c:v>591</c:v>
                </c:pt>
                <c:pt idx="546">
                  <c:v>590.79999999999995</c:v>
                </c:pt>
                <c:pt idx="547">
                  <c:v>590.6</c:v>
                </c:pt>
                <c:pt idx="548">
                  <c:v>590.4</c:v>
                </c:pt>
                <c:pt idx="549">
                  <c:v>590.20000000000005</c:v>
                </c:pt>
                <c:pt idx="550">
                  <c:v>590</c:v>
                </c:pt>
                <c:pt idx="551">
                  <c:v>589.79999999999995</c:v>
                </c:pt>
                <c:pt idx="552">
                  <c:v>589.6</c:v>
                </c:pt>
                <c:pt idx="553">
                  <c:v>589.4</c:v>
                </c:pt>
                <c:pt idx="554">
                  <c:v>589.20000000000005</c:v>
                </c:pt>
                <c:pt idx="555">
                  <c:v>589</c:v>
                </c:pt>
                <c:pt idx="556">
                  <c:v>588.79999999999995</c:v>
                </c:pt>
                <c:pt idx="557">
                  <c:v>588.6</c:v>
                </c:pt>
                <c:pt idx="558">
                  <c:v>588.4</c:v>
                </c:pt>
                <c:pt idx="559">
                  <c:v>588.20000000000005</c:v>
                </c:pt>
                <c:pt idx="560">
                  <c:v>588</c:v>
                </c:pt>
                <c:pt idx="561">
                  <c:v>587.79999999999995</c:v>
                </c:pt>
                <c:pt idx="562">
                  <c:v>587.6</c:v>
                </c:pt>
                <c:pt idx="563">
                  <c:v>587.4</c:v>
                </c:pt>
                <c:pt idx="564">
                  <c:v>587.20000000000005</c:v>
                </c:pt>
                <c:pt idx="565">
                  <c:v>587</c:v>
                </c:pt>
                <c:pt idx="566">
                  <c:v>586.79999999999995</c:v>
                </c:pt>
                <c:pt idx="567">
                  <c:v>586.6</c:v>
                </c:pt>
                <c:pt idx="568">
                  <c:v>586.4</c:v>
                </c:pt>
                <c:pt idx="569">
                  <c:v>586.20000000000005</c:v>
                </c:pt>
                <c:pt idx="570">
                  <c:v>586</c:v>
                </c:pt>
                <c:pt idx="571">
                  <c:v>585.79999999999995</c:v>
                </c:pt>
                <c:pt idx="572">
                  <c:v>585.6</c:v>
                </c:pt>
                <c:pt idx="573">
                  <c:v>585.4</c:v>
                </c:pt>
                <c:pt idx="574">
                  <c:v>585.20000000000005</c:v>
                </c:pt>
                <c:pt idx="575">
                  <c:v>585</c:v>
                </c:pt>
                <c:pt idx="576">
                  <c:v>584.79999999999995</c:v>
                </c:pt>
                <c:pt idx="577">
                  <c:v>584.6</c:v>
                </c:pt>
                <c:pt idx="578">
                  <c:v>584.4</c:v>
                </c:pt>
                <c:pt idx="579">
                  <c:v>584.20000000000005</c:v>
                </c:pt>
                <c:pt idx="580">
                  <c:v>584</c:v>
                </c:pt>
                <c:pt idx="581">
                  <c:v>583.79999999999995</c:v>
                </c:pt>
                <c:pt idx="582">
                  <c:v>583.6</c:v>
                </c:pt>
                <c:pt idx="583">
                  <c:v>583.4</c:v>
                </c:pt>
                <c:pt idx="584">
                  <c:v>583.20000000000005</c:v>
                </c:pt>
                <c:pt idx="585">
                  <c:v>583</c:v>
                </c:pt>
                <c:pt idx="586">
                  <c:v>582.79999999999995</c:v>
                </c:pt>
                <c:pt idx="587">
                  <c:v>582.6</c:v>
                </c:pt>
                <c:pt idx="588">
                  <c:v>582.4</c:v>
                </c:pt>
                <c:pt idx="589">
                  <c:v>582.20000000000005</c:v>
                </c:pt>
                <c:pt idx="590">
                  <c:v>582</c:v>
                </c:pt>
                <c:pt idx="591">
                  <c:v>581.79999999999995</c:v>
                </c:pt>
                <c:pt idx="592">
                  <c:v>581.6</c:v>
                </c:pt>
                <c:pt idx="593">
                  <c:v>581.4</c:v>
                </c:pt>
                <c:pt idx="594">
                  <c:v>581.20000000000005</c:v>
                </c:pt>
                <c:pt idx="595">
                  <c:v>581</c:v>
                </c:pt>
                <c:pt idx="596">
                  <c:v>580.79999999999995</c:v>
                </c:pt>
                <c:pt idx="597">
                  <c:v>580.6</c:v>
                </c:pt>
                <c:pt idx="598">
                  <c:v>580.4</c:v>
                </c:pt>
                <c:pt idx="599">
                  <c:v>580.20000000000005</c:v>
                </c:pt>
                <c:pt idx="600">
                  <c:v>580</c:v>
                </c:pt>
                <c:pt idx="601">
                  <c:v>579.79999999999995</c:v>
                </c:pt>
                <c:pt idx="602">
                  <c:v>579.6</c:v>
                </c:pt>
                <c:pt idx="603">
                  <c:v>579.4</c:v>
                </c:pt>
                <c:pt idx="604">
                  <c:v>579.20000000000005</c:v>
                </c:pt>
                <c:pt idx="605">
                  <c:v>579</c:v>
                </c:pt>
                <c:pt idx="606">
                  <c:v>578.79999999999995</c:v>
                </c:pt>
                <c:pt idx="607">
                  <c:v>578.6</c:v>
                </c:pt>
                <c:pt idx="608">
                  <c:v>578.4</c:v>
                </c:pt>
                <c:pt idx="609">
                  <c:v>578.20000000000005</c:v>
                </c:pt>
                <c:pt idx="610">
                  <c:v>578</c:v>
                </c:pt>
                <c:pt idx="611">
                  <c:v>577.79999999999995</c:v>
                </c:pt>
                <c:pt idx="612">
                  <c:v>577.6</c:v>
                </c:pt>
                <c:pt idx="613">
                  <c:v>577.4</c:v>
                </c:pt>
                <c:pt idx="614">
                  <c:v>577.20000000000005</c:v>
                </c:pt>
                <c:pt idx="615">
                  <c:v>577</c:v>
                </c:pt>
                <c:pt idx="616">
                  <c:v>576.79999999999995</c:v>
                </c:pt>
                <c:pt idx="617">
                  <c:v>576.6</c:v>
                </c:pt>
                <c:pt idx="618">
                  <c:v>576.4</c:v>
                </c:pt>
                <c:pt idx="619">
                  <c:v>576.20000000000005</c:v>
                </c:pt>
                <c:pt idx="620">
                  <c:v>576</c:v>
                </c:pt>
                <c:pt idx="621">
                  <c:v>575.79999999999995</c:v>
                </c:pt>
                <c:pt idx="622">
                  <c:v>575.6</c:v>
                </c:pt>
                <c:pt idx="623">
                  <c:v>575.4</c:v>
                </c:pt>
                <c:pt idx="624">
                  <c:v>575.20000000000005</c:v>
                </c:pt>
                <c:pt idx="625">
                  <c:v>575</c:v>
                </c:pt>
                <c:pt idx="626">
                  <c:v>574.79999999999995</c:v>
                </c:pt>
                <c:pt idx="627">
                  <c:v>574.6</c:v>
                </c:pt>
                <c:pt idx="628">
                  <c:v>574.4</c:v>
                </c:pt>
                <c:pt idx="629">
                  <c:v>574.20000000000005</c:v>
                </c:pt>
                <c:pt idx="630">
                  <c:v>574</c:v>
                </c:pt>
                <c:pt idx="631">
                  <c:v>573.79999999999995</c:v>
                </c:pt>
                <c:pt idx="632">
                  <c:v>573.6</c:v>
                </c:pt>
                <c:pt idx="633">
                  <c:v>573.4</c:v>
                </c:pt>
                <c:pt idx="634">
                  <c:v>573.20000000000005</c:v>
                </c:pt>
                <c:pt idx="635">
                  <c:v>573</c:v>
                </c:pt>
                <c:pt idx="636">
                  <c:v>572.79999999999995</c:v>
                </c:pt>
                <c:pt idx="637">
                  <c:v>572.6</c:v>
                </c:pt>
                <c:pt idx="638">
                  <c:v>572.4</c:v>
                </c:pt>
                <c:pt idx="639">
                  <c:v>572.20000000000005</c:v>
                </c:pt>
                <c:pt idx="640">
                  <c:v>572</c:v>
                </c:pt>
                <c:pt idx="641">
                  <c:v>571.79999999999995</c:v>
                </c:pt>
                <c:pt idx="642">
                  <c:v>571.6</c:v>
                </c:pt>
                <c:pt idx="643">
                  <c:v>571.4</c:v>
                </c:pt>
                <c:pt idx="644">
                  <c:v>571.20000000000005</c:v>
                </c:pt>
                <c:pt idx="645">
                  <c:v>571</c:v>
                </c:pt>
                <c:pt idx="646">
                  <c:v>570.79999999999995</c:v>
                </c:pt>
                <c:pt idx="647">
                  <c:v>570.6</c:v>
                </c:pt>
                <c:pt idx="648">
                  <c:v>570.4</c:v>
                </c:pt>
                <c:pt idx="649">
                  <c:v>570.20000000000005</c:v>
                </c:pt>
                <c:pt idx="650">
                  <c:v>570</c:v>
                </c:pt>
                <c:pt idx="651">
                  <c:v>569.79999999999995</c:v>
                </c:pt>
                <c:pt idx="652">
                  <c:v>569.6</c:v>
                </c:pt>
                <c:pt idx="653">
                  <c:v>569.4</c:v>
                </c:pt>
                <c:pt idx="654">
                  <c:v>569.20000000000005</c:v>
                </c:pt>
                <c:pt idx="655">
                  <c:v>569</c:v>
                </c:pt>
                <c:pt idx="656">
                  <c:v>568.79999999999995</c:v>
                </c:pt>
                <c:pt idx="657">
                  <c:v>568.6</c:v>
                </c:pt>
                <c:pt idx="658">
                  <c:v>568.4</c:v>
                </c:pt>
                <c:pt idx="659">
                  <c:v>568.20000000000005</c:v>
                </c:pt>
                <c:pt idx="660">
                  <c:v>568</c:v>
                </c:pt>
                <c:pt idx="661">
                  <c:v>567.79999999999995</c:v>
                </c:pt>
                <c:pt idx="662">
                  <c:v>567.6</c:v>
                </c:pt>
                <c:pt idx="663">
                  <c:v>567.4</c:v>
                </c:pt>
                <c:pt idx="664">
                  <c:v>567.20000000000005</c:v>
                </c:pt>
                <c:pt idx="665">
                  <c:v>567</c:v>
                </c:pt>
                <c:pt idx="666">
                  <c:v>566.79999999999995</c:v>
                </c:pt>
                <c:pt idx="667">
                  <c:v>566.6</c:v>
                </c:pt>
                <c:pt idx="668">
                  <c:v>566.4</c:v>
                </c:pt>
                <c:pt idx="669">
                  <c:v>566.20000000000005</c:v>
                </c:pt>
                <c:pt idx="670">
                  <c:v>566</c:v>
                </c:pt>
                <c:pt idx="671">
                  <c:v>565.79999999999995</c:v>
                </c:pt>
                <c:pt idx="672">
                  <c:v>565.6</c:v>
                </c:pt>
                <c:pt idx="673">
                  <c:v>565.4</c:v>
                </c:pt>
                <c:pt idx="674">
                  <c:v>565.20000000000005</c:v>
                </c:pt>
                <c:pt idx="675">
                  <c:v>565</c:v>
                </c:pt>
                <c:pt idx="676">
                  <c:v>564.79999999999995</c:v>
                </c:pt>
                <c:pt idx="677">
                  <c:v>564.6</c:v>
                </c:pt>
                <c:pt idx="678">
                  <c:v>564.4</c:v>
                </c:pt>
                <c:pt idx="679">
                  <c:v>564.20000000000005</c:v>
                </c:pt>
                <c:pt idx="680">
                  <c:v>564</c:v>
                </c:pt>
                <c:pt idx="681">
                  <c:v>563.79999999999995</c:v>
                </c:pt>
                <c:pt idx="682">
                  <c:v>563.6</c:v>
                </c:pt>
                <c:pt idx="683">
                  <c:v>563.4</c:v>
                </c:pt>
                <c:pt idx="684">
                  <c:v>563.20000000000005</c:v>
                </c:pt>
                <c:pt idx="685">
                  <c:v>563</c:v>
                </c:pt>
                <c:pt idx="686">
                  <c:v>562.79999999999995</c:v>
                </c:pt>
                <c:pt idx="687">
                  <c:v>562.6</c:v>
                </c:pt>
                <c:pt idx="688">
                  <c:v>562.4</c:v>
                </c:pt>
                <c:pt idx="689">
                  <c:v>562.20000000000005</c:v>
                </c:pt>
                <c:pt idx="690">
                  <c:v>562</c:v>
                </c:pt>
                <c:pt idx="691">
                  <c:v>561.79999999999995</c:v>
                </c:pt>
                <c:pt idx="692">
                  <c:v>561.6</c:v>
                </c:pt>
                <c:pt idx="693">
                  <c:v>561.4</c:v>
                </c:pt>
                <c:pt idx="694">
                  <c:v>561.20000000000005</c:v>
                </c:pt>
                <c:pt idx="695">
                  <c:v>561</c:v>
                </c:pt>
                <c:pt idx="696">
                  <c:v>560.79999999999995</c:v>
                </c:pt>
                <c:pt idx="697">
                  <c:v>560.6</c:v>
                </c:pt>
                <c:pt idx="698">
                  <c:v>560.4</c:v>
                </c:pt>
                <c:pt idx="699">
                  <c:v>560.20000000000005</c:v>
                </c:pt>
                <c:pt idx="700">
                  <c:v>560</c:v>
                </c:pt>
                <c:pt idx="701">
                  <c:v>559.79999999999995</c:v>
                </c:pt>
                <c:pt idx="702">
                  <c:v>559.6</c:v>
                </c:pt>
                <c:pt idx="703">
                  <c:v>559.4</c:v>
                </c:pt>
                <c:pt idx="704">
                  <c:v>559.20000000000005</c:v>
                </c:pt>
                <c:pt idx="705">
                  <c:v>559</c:v>
                </c:pt>
                <c:pt idx="706">
                  <c:v>558.79999999999995</c:v>
                </c:pt>
                <c:pt idx="707">
                  <c:v>558.6</c:v>
                </c:pt>
                <c:pt idx="708">
                  <c:v>558.4</c:v>
                </c:pt>
                <c:pt idx="709">
                  <c:v>558.20000000000005</c:v>
                </c:pt>
                <c:pt idx="710">
                  <c:v>558</c:v>
                </c:pt>
                <c:pt idx="711">
                  <c:v>557.79999999999995</c:v>
                </c:pt>
                <c:pt idx="712">
                  <c:v>557.6</c:v>
                </c:pt>
                <c:pt idx="713">
                  <c:v>557.4</c:v>
                </c:pt>
                <c:pt idx="714">
                  <c:v>557.20000000000005</c:v>
                </c:pt>
                <c:pt idx="715">
                  <c:v>557</c:v>
                </c:pt>
                <c:pt idx="716">
                  <c:v>556.79999999999995</c:v>
                </c:pt>
                <c:pt idx="717">
                  <c:v>556.6</c:v>
                </c:pt>
                <c:pt idx="718">
                  <c:v>556.4</c:v>
                </c:pt>
                <c:pt idx="719">
                  <c:v>556.20000000000005</c:v>
                </c:pt>
                <c:pt idx="720">
                  <c:v>556</c:v>
                </c:pt>
                <c:pt idx="721">
                  <c:v>555.79999999999995</c:v>
                </c:pt>
                <c:pt idx="722">
                  <c:v>555.6</c:v>
                </c:pt>
                <c:pt idx="723">
                  <c:v>555.4</c:v>
                </c:pt>
                <c:pt idx="724">
                  <c:v>555.20000000000005</c:v>
                </c:pt>
                <c:pt idx="725">
                  <c:v>555</c:v>
                </c:pt>
                <c:pt idx="726">
                  <c:v>554.79999999999995</c:v>
                </c:pt>
                <c:pt idx="727">
                  <c:v>554.6</c:v>
                </c:pt>
                <c:pt idx="728">
                  <c:v>554.4</c:v>
                </c:pt>
                <c:pt idx="729">
                  <c:v>554.20000000000005</c:v>
                </c:pt>
                <c:pt idx="730">
                  <c:v>554</c:v>
                </c:pt>
                <c:pt idx="731">
                  <c:v>553.79999999999995</c:v>
                </c:pt>
                <c:pt idx="732">
                  <c:v>553.6</c:v>
                </c:pt>
                <c:pt idx="733">
                  <c:v>553.4</c:v>
                </c:pt>
                <c:pt idx="734">
                  <c:v>553.20000000000005</c:v>
                </c:pt>
                <c:pt idx="735">
                  <c:v>553</c:v>
                </c:pt>
                <c:pt idx="736">
                  <c:v>552.79999999999995</c:v>
                </c:pt>
                <c:pt idx="737">
                  <c:v>552.6</c:v>
                </c:pt>
                <c:pt idx="738">
                  <c:v>552.4</c:v>
                </c:pt>
                <c:pt idx="739">
                  <c:v>552.20000000000005</c:v>
                </c:pt>
                <c:pt idx="740">
                  <c:v>552</c:v>
                </c:pt>
                <c:pt idx="741">
                  <c:v>551.79999999999995</c:v>
                </c:pt>
                <c:pt idx="742">
                  <c:v>551.6</c:v>
                </c:pt>
                <c:pt idx="743">
                  <c:v>551.4</c:v>
                </c:pt>
                <c:pt idx="744">
                  <c:v>551.20000000000005</c:v>
                </c:pt>
                <c:pt idx="745">
                  <c:v>551</c:v>
                </c:pt>
                <c:pt idx="746">
                  <c:v>550.79999999999995</c:v>
                </c:pt>
                <c:pt idx="747">
                  <c:v>550.6</c:v>
                </c:pt>
                <c:pt idx="748">
                  <c:v>550.4</c:v>
                </c:pt>
                <c:pt idx="749">
                  <c:v>550.20000000000005</c:v>
                </c:pt>
                <c:pt idx="750">
                  <c:v>550</c:v>
                </c:pt>
                <c:pt idx="751">
                  <c:v>549.79999999999995</c:v>
                </c:pt>
                <c:pt idx="752">
                  <c:v>549.6</c:v>
                </c:pt>
                <c:pt idx="753">
                  <c:v>549.4</c:v>
                </c:pt>
                <c:pt idx="754">
                  <c:v>549.20000000000005</c:v>
                </c:pt>
                <c:pt idx="755">
                  <c:v>549</c:v>
                </c:pt>
                <c:pt idx="756">
                  <c:v>548.79999999999995</c:v>
                </c:pt>
                <c:pt idx="757">
                  <c:v>548.6</c:v>
                </c:pt>
                <c:pt idx="758">
                  <c:v>548.4</c:v>
                </c:pt>
                <c:pt idx="759">
                  <c:v>548.20000000000005</c:v>
                </c:pt>
                <c:pt idx="760">
                  <c:v>548</c:v>
                </c:pt>
                <c:pt idx="761">
                  <c:v>547.79999999999995</c:v>
                </c:pt>
                <c:pt idx="762">
                  <c:v>547.6</c:v>
                </c:pt>
                <c:pt idx="763">
                  <c:v>547.4</c:v>
                </c:pt>
                <c:pt idx="764">
                  <c:v>547.20000000000005</c:v>
                </c:pt>
                <c:pt idx="765">
                  <c:v>547</c:v>
                </c:pt>
                <c:pt idx="766">
                  <c:v>546.79999999999995</c:v>
                </c:pt>
                <c:pt idx="767">
                  <c:v>546.6</c:v>
                </c:pt>
                <c:pt idx="768">
                  <c:v>546.4</c:v>
                </c:pt>
                <c:pt idx="769">
                  <c:v>546.20000000000005</c:v>
                </c:pt>
                <c:pt idx="770">
                  <c:v>546</c:v>
                </c:pt>
                <c:pt idx="771">
                  <c:v>545.79999999999995</c:v>
                </c:pt>
                <c:pt idx="772">
                  <c:v>545.6</c:v>
                </c:pt>
                <c:pt idx="773">
                  <c:v>545.4</c:v>
                </c:pt>
                <c:pt idx="774">
                  <c:v>545.20000000000005</c:v>
                </c:pt>
                <c:pt idx="775">
                  <c:v>545</c:v>
                </c:pt>
                <c:pt idx="776">
                  <c:v>544.79999999999995</c:v>
                </c:pt>
                <c:pt idx="777">
                  <c:v>544.6</c:v>
                </c:pt>
                <c:pt idx="778">
                  <c:v>544.4</c:v>
                </c:pt>
                <c:pt idx="779">
                  <c:v>544.20000000000005</c:v>
                </c:pt>
                <c:pt idx="780">
                  <c:v>544</c:v>
                </c:pt>
                <c:pt idx="781">
                  <c:v>543.79999999999995</c:v>
                </c:pt>
                <c:pt idx="782">
                  <c:v>543.6</c:v>
                </c:pt>
                <c:pt idx="783">
                  <c:v>543.4</c:v>
                </c:pt>
                <c:pt idx="784">
                  <c:v>543.20000000000005</c:v>
                </c:pt>
                <c:pt idx="785">
                  <c:v>543</c:v>
                </c:pt>
                <c:pt idx="786">
                  <c:v>542.79999999999995</c:v>
                </c:pt>
                <c:pt idx="787">
                  <c:v>542.6</c:v>
                </c:pt>
                <c:pt idx="788">
                  <c:v>542.4</c:v>
                </c:pt>
                <c:pt idx="789">
                  <c:v>542.20000000000005</c:v>
                </c:pt>
                <c:pt idx="790">
                  <c:v>542</c:v>
                </c:pt>
                <c:pt idx="791">
                  <c:v>541.79999999999995</c:v>
                </c:pt>
                <c:pt idx="792">
                  <c:v>541.6</c:v>
                </c:pt>
                <c:pt idx="793">
                  <c:v>541.4</c:v>
                </c:pt>
                <c:pt idx="794">
                  <c:v>541.20000000000005</c:v>
                </c:pt>
                <c:pt idx="795">
                  <c:v>541</c:v>
                </c:pt>
                <c:pt idx="796">
                  <c:v>540.79999999999995</c:v>
                </c:pt>
                <c:pt idx="797">
                  <c:v>540.6</c:v>
                </c:pt>
                <c:pt idx="798">
                  <c:v>540.4</c:v>
                </c:pt>
                <c:pt idx="799">
                  <c:v>540.20000000000005</c:v>
                </c:pt>
                <c:pt idx="800">
                  <c:v>540</c:v>
                </c:pt>
                <c:pt idx="801">
                  <c:v>539.79999999999995</c:v>
                </c:pt>
                <c:pt idx="802">
                  <c:v>539.6</c:v>
                </c:pt>
                <c:pt idx="803">
                  <c:v>539.4</c:v>
                </c:pt>
                <c:pt idx="804">
                  <c:v>539.20000000000005</c:v>
                </c:pt>
                <c:pt idx="805">
                  <c:v>539</c:v>
                </c:pt>
                <c:pt idx="806">
                  <c:v>538.79999999999995</c:v>
                </c:pt>
                <c:pt idx="807">
                  <c:v>538.6</c:v>
                </c:pt>
                <c:pt idx="808">
                  <c:v>538.4</c:v>
                </c:pt>
                <c:pt idx="809">
                  <c:v>538.20000000000005</c:v>
                </c:pt>
                <c:pt idx="810">
                  <c:v>538</c:v>
                </c:pt>
                <c:pt idx="811">
                  <c:v>537.79999999999995</c:v>
                </c:pt>
                <c:pt idx="812">
                  <c:v>537.6</c:v>
                </c:pt>
                <c:pt idx="813">
                  <c:v>537.4</c:v>
                </c:pt>
                <c:pt idx="814">
                  <c:v>537.20000000000005</c:v>
                </c:pt>
                <c:pt idx="815">
                  <c:v>537</c:v>
                </c:pt>
                <c:pt idx="816">
                  <c:v>536.79999999999995</c:v>
                </c:pt>
                <c:pt idx="817">
                  <c:v>536.6</c:v>
                </c:pt>
                <c:pt idx="818">
                  <c:v>536.4</c:v>
                </c:pt>
                <c:pt idx="819">
                  <c:v>536.20000000000005</c:v>
                </c:pt>
                <c:pt idx="820">
                  <c:v>536</c:v>
                </c:pt>
                <c:pt idx="821">
                  <c:v>535.79999999999995</c:v>
                </c:pt>
                <c:pt idx="822">
                  <c:v>535.6</c:v>
                </c:pt>
                <c:pt idx="823">
                  <c:v>535.4</c:v>
                </c:pt>
                <c:pt idx="824">
                  <c:v>535.20000000000005</c:v>
                </c:pt>
                <c:pt idx="825">
                  <c:v>535</c:v>
                </c:pt>
                <c:pt idx="826">
                  <c:v>534.79999999999995</c:v>
                </c:pt>
                <c:pt idx="827">
                  <c:v>534.6</c:v>
                </c:pt>
                <c:pt idx="828">
                  <c:v>534.4</c:v>
                </c:pt>
                <c:pt idx="829">
                  <c:v>534.20000000000005</c:v>
                </c:pt>
                <c:pt idx="830">
                  <c:v>534</c:v>
                </c:pt>
                <c:pt idx="831">
                  <c:v>533.79999999999995</c:v>
                </c:pt>
                <c:pt idx="832">
                  <c:v>533.6</c:v>
                </c:pt>
                <c:pt idx="833">
                  <c:v>533.4</c:v>
                </c:pt>
                <c:pt idx="834">
                  <c:v>533.20000000000005</c:v>
                </c:pt>
                <c:pt idx="835">
                  <c:v>533</c:v>
                </c:pt>
                <c:pt idx="836">
                  <c:v>532.79999999999995</c:v>
                </c:pt>
                <c:pt idx="837">
                  <c:v>532.6</c:v>
                </c:pt>
                <c:pt idx="838">
                  <c:v>532.4</c:v>
                </c:pt>
                <c:pt idx="839">
                  <c:v>532.20000000000005</c:v>
                </c:pt>
                <c:pt idx="840">
                  <c:v>532</c:v>
                </c:pt>
                <c:pt idx="841">
                  <c:v>531.79999999999995</c:v>
                </c:pt>
                <c:pt idx="842">
                  <c:v>531.6</c:v>
                </c:pt>
                <c:pt idx="843">
                  <c:v>531.4</c:v>
                </c:pt>
                <c:pt idx="844">
                  <c:v>531.20000000000005</c:v>
                </c:pt>
                <c:pt idx="845">
                  <c:v>531</c:v>
                </c:pt>
                <c:pt idx="846">
                  <c:v>530.79999999999995</c:v>
                </c:pt>
                <c:pt idx="847">
                  <c:v>530.6</c:v>
                </c:pt>
                <c:pt idx="848">
                  <c:v>530.4</c:v>
                </c:pt>
                <c:pt idx="849">
                  <c:v>530.20000000000005</c:v>
                </c:pt>
                <c:pt idx="850">
                  <c:v>530</c:v>
                </c:pt>
                <c:pt idx="851">
                  <c:v>529.79999999999995</c:v>
                </c:pt>
                <c:pt idx="852">
                  <c:v>529.6</c:v>
                </c:pt>
                <c:pt idx="853">
                  <c:v>529.4</c:v>
                </c:pt>
                <c:pt idx="854">
                  <c:v>529.20000000000005</c:v>
                </c:pt>
                <c:pt idx="855">
                  <c:v>529</c:v>
                </c:pt>
                <c:pt idx="856">
                  <c:v>528.79999999999995</c:v>
                </c:pt>
                <c:pt idx="857">
                  <c:v>528.6</c:v>
                </c:pt>
                <c:pt idx="858">
                  <c:v>528.4</c:v>
                </c:pt>
                <c:pt idx="859">
                  <c:v>528.20000000000005</c:v>
                </c:pt>
                <c:pt idx="860">
                  <c:v>528</c:v>
                </c:pt>
                <c:pt idx="861">
                  <c:v>527.79999999999995</c:v>
                </c:pt>
                <c:pt idx="862">
                  <c:v>527.6</c:v>
                </c:pt>
                <c:pt idx="863">
                  <c:v>527.4</c:v>
                </c:pt>
                <c:pt idx="864">
                  <c:v>527.20000000000005</c:v>
                </c:pt>
                <c:pt idx="865">
                  <c:v>527</c:v>
                </c:pt>
                <c:pt idx="866">
                  <c:v>526.79999999999995</c:v>
                </c:pt>
                <c:pt idx="867">
                  <c:v>526.6</c:v>
                </c:pt>
                <c:pt idx="868">
                  <c:v>526.4</c:v>
                </c:pt>
                <c:pt idx="869">
                  <c:v>526.20000000000005</c:v>
                </c:pt>
                <c:pt idx="870">
                  <c:v>526</c:v>
                </c:pt>
                <c:pt idx="871">
                  <c:v>525.79999999999995</c:v>
                </c:pt>
                <c:pt idx="872">
                  <c:v>525.6</c:v>
                </c:pt>
                <c:pt idx="873">
                  <c:v>525.4</c:v>
                </c:pt>
                <c:pt idx="874">
                  <c:v>525.20000000000005</c:v>
                </c:pt>
                <c:pt idx="875">
                  <c:v>525</c:v>
                </c:pt>
                <c:pt idx="876">
                  <c:v>524.79999999999995</c:v>
                </c:pt>
                <c:pt idx="877">
                  <c:v>524.6</c:v>
                </c:pt>
                <c:pt idx="878">
                  <c:v>524.4</c:v>
                </c:pt>
                <c:pt idx="879">
                  <c:v>524.20000000000005</c:v>
                </c:pt>
                <c:pt idx="880">
                  <c:v>524</c:v>
                </c:pt>
                <c:pt idx="881">
                  <c:v>523.79999999999995</c:v>
                </c:pt>
                <c:pt idx="882">
                  <c:v>523.6</c:v>
                </c:pt>
                <c:pt idx="883">
                  <c:v>523.4</c:v>
                </c:pt>
                <c:pt idx="884">
                  <c:v>523.20000000000005</c:v>
                </c:pt>
                <c:pt idx="885">
                  <c:v>523</c:v>
                </c:pt>
                <c:pt idx="886">
                  <c:v>522.79999999999995</c:v>
                </c:pt>
                <c:pt idx="887">
                  <c:v>522.6</c:v>
                </c:pt>
                <c:pt idx="888">
                  <c:v>522.4</c:v>
                </c:pt>
                <c:pt idx="889">
                  <c:v>522.20000000000005</c:v>
                </c:pt>
                <c:pt idx="890">
                  <c:v>522</c:v>
                </c:pt>
                <c:pt idx="891">
                  <c:v>521.79999999999995</c:v>
                </c:pt>
                <c:pt idx="892">
                  <c:v>521.6</c:v>
                </c:pt>
                <c:pt idx="893">
                  <c:v>521.4</c:v>
                </c:pt>
                <c:pt idx="894">
                  <c:v>521.20000000000005</c:v>
                </c:pt>
                <c:pt idx="895">
                  <c:v>521</c:v>
                </c:pt>
                <c:pt idx="896">
                  <c:v>520.79999999999995</c:v>
                </c:pt>
                <c:pt idx="897">
                  <c:v>520.6</c:v>
                </c:pt>
                <c:pt idx="898">
                  <c:v>520.4</c:v>
                </c:pt>
                <c:pt idx="899">
                  <c:v>520.20000000000005</c:v>
                </c:pt>
                <c:pt idx="900">
                  <c:v>520</c:v>
                </c:pt>
                <c:pt idx="901">
                  <c:v>519.79999999999995</c:v>
                </c:pt>
                <c:pt idx="902">
                  <c:v>519.6</c:v>
                </c:pt>
                <c:pt idx="903">
                  <c:v>519.4</c:v>
                </c:pt>
                <c:pt idx="904">
                  <c:v>519.20000000000005</c:v>
                </c:pt>
                <c:pt idx="905">
                  <c:v>519</c:v>
                </c:pt>
                <c:pt idx="906">
                  <c:v>518.79999999999995</c:v>
                </c:pt>
                <c:pt idx="907">
                  <c:v>518.6</c:v>
                </c:pt>
                <c:pt idx="908">
                  <c:v>518.4</c:v>
                </c:pt>
                <c:pt idx="909">
                  <c:v>518.20000000000005</c:v>
                </c:pt>
                <c:pt idx="910">
                  <c:v>518</c:v>
                </c:pt>
                <c:pt idx="911">
                  <c:v>517.79999999999995</c:v>
                </c:pt>
                <c:pt idx="912">
                  <c:v>517.6</c:v>
                </c:pt>
                <c:pt idx="913">
                  <c:v>517.4</c:v>
                </c:pt>
                <c:pt idx="914">
                  <c:v>517.20000000000005</c:v>
                </c:pt>
                <c:pt idx="915">
                  <c:v>517</c:v>
                </c:pt>
                <c:pt idx="916">
                  <c:v>516.79999999999995</c:v>
                </c:pt>
                <c:pt idx="917">
                  <c:v>516.6</c:v>
                </c:pt>
                <c:pt idx="918">
                  <c:v>516.4</c:v>
                </c:pt>
                <c:pt idx="919">
                  <c:v>516.20000000000005</c:v>
                </c:pt>
                <c:pt idx="920">
                  <c:v>516</c:v>
                </c:pt>
                <c:pt idx="921">
                  <c:v>515.79999999999995</c:v>
                </c:pt>
                <c:pt idx="922">
                  <c:v>515.6</c:v>
                </c:pt>
                <c:pt idx="923">
                  <c:v>515.4</c:v>
                </c:pt>
                <c:pt idx="924">
                  <c:v>515.20000000000005</c:v>
                </c:pt>
                <c:pt idx="925">
                  <c:v>515</c:v>
                </c:pt>
                <c:pt idx="926">
                  <c:v>514.79999999999995</c:v>
                </c:pt>
                <c:pt idx="927">
                  <c:v>514.6</c:v>
                </c:pt>
                <c:pt idx="928">
                  <c:v>514.4</c:v>
                </c:pt>
                <c:pt idx="929">
                  <c:v>514.20000000000005</c:v>
                </c:pt>
                <c:pt idx="930">
                  <c:v>514</c:v>
                </c:pt>
                <c:pt idx="931">
                  <c:v>513.79999999999995</c:v>
                </c:pt>
                <c:pt idx="932">
                  <c:v>513.6</c:v>
                </c:pt>
                <c:pt idx="933">
                  <c:v>513.4</c:v>
                </c:pt>
                <c:pt idx="934">
                  <c:v>513.20000000000005</c:v>
                </c:pt>
                <c:pt idx="935">
                  <c:v>513</c:v>
                </c:pt>
                <c:pt idx="936">
                  <c:v>512.79999999999995</c:v>
                </c:pt>
                <c:pt idx="937">
                  <c:v>512.6</c:v>
                </c:pt>
                <c:pt idx="938">
                  <c:v>512.4</c:v>
                </c:pt>
                <c:pt idx="939">
                  <c:v>512.20000000000005</c:v>
                </c:pt>
                <c:pt idx="940">
                  <c:v>512</c:v>
                </c:pt>
                <c:pt idx="941">
                  <c:v>511.8</c:v>
                </c:pt>
                <c:pt idx="942">
                  <c:v>511.6</c:v>
                </c:pt>
                <c:pt idx="943">
                  <c:v>511.4</c:v>
                </c:pt>
                <c:pt idx="944">
                  <c:v>511.2</c:v>
                </c:pt>
                <c:pt idx="945">
                  <c:v>511</c:v>
                </c:pt>
                <c:pt idx="946">
                  <c:v>510.8</c:v>
                </c:pt>
                <c:pt idx="947">
                  <c:v>510.6</c:v>
                </c:pt>
                <c:pt idx="948">
                  <c:v>510.4</c:v>
                </c:pt>
                <c:pt idx="949">
                  <c:v>510.2</c:v>
                </c:pt>
                <c:pt idx="950">
                  <c:v>510</c:v>
                </c:pt>
                <c:pt idx="951">
                  <c:v>509.8</c:v>
                </c:pt>
                <c:pt idx="952">
                  <c:v>509.6</c:v>
                </c:pt>
                <c:pt idx="953">
                  <c:v>509.4</c:v>
                </c:pt>
                <c:pt idx="954">
                  <c:v>509.2</c:v>
                </c:pt>
                <c:pt idx="955">
                  <c:v>509</c:v>
                </c:pt>
                <c:pt idx="956">
                  <c:v>508.8</c:v>
                </c:pt>
                <c:pt idx="957">
                  <c:v>508.6</c:v>
                </c:pt>
                <c:pt idx="958">
                  <c:v>508.4</c:v>
                </c:pt>
                <c:pt idx="959">
                  <c:v>508.2</c:v>
                </c:pt>
                <c:pt idx="960">
                  <c:v>508</c:v>
                </c:pt>
                <c:pt idx="961">
                  <c:v>507.8</c:v>
                </c:pt>
                <c:pt idx="962">
                  <c:v>507.6</c:v>
                </c:pt>
                <c:pt idx="963">
                  <c:v>507.4</c:v>
                </c:pt>
                <c:pt idx="964">
                  <c:v>507.2</c:v>
                </c:pt>
                <c:pt idx="965">
                  <c:v>507</c:v>
                </c:pt>
                <c:pt idx="966">
                  <c:v>506.8</c:v>
                </c:pt>
                <c:pt idx="967">
                  <c:v>506.6</c:v>
                </c:pt>
                <c:pt idx="968">
                  <c:v>506.4</c:v>
                </c:pt>
                <c:pt idx="969">
                  <c:v>506.2</c:v>
                </c:pt>
                <c:pt idx="970">
                  <c:v>506</c:v>
                </c:pt>
                <c:pt idx="971">
                  <c:v>505.8</c:v>
                </c:pt>
                <c:pt idx="972">
                  <c:v>505.6</c:v>
                </c:pt>
                <c:pt idx="973">
                  <c:v>505.4</c:v>
                </c:pt>
                <c:pt idx="974">
                  <c:v>505.2</c:v>
                </c:pt>
                <c:pt idx="975">
                  <c:v>505</c:v>
                </c:pt>
                <c:pt idx="976">
                  <c:v>504.8</c:v>
                </c:pt>
                <c:pt idx="977">
                  <c:v>504.6</c:v>
                </c:pt>
                <c:pt idx="978">
                  <c:v>504.4</c:v>
                </c:pt>
                <c:pt idx="979">
                  <c:v>504.2</c:v>
                </c:pt>
                <c:pt idx="980">
                  <c:v>504</c:v>
                </c:pt>
                <c:pt idx="981">
                  <c:v>503.8</c:v>
                </c:pt>
                <c:pt idx="982">
                  <c:v>503.6</c:v>
                </c:pt>
                <c:pt idx="983">
                  <c:v>503.4</c:v>
                </c:pt>
                <c:pt idx="984">
                  <c:v>503.2</c:v>
                </c:pt>
                <c:pt idx="985">
                  <c:v>503</c:v>
                </c:pt>
                <c:pt idx="986">
                  <c:v>502.8</c:v>
                </c:pt>
                <c:pt idx="987">
                  <c:v>502.6</c:v>
                </c:pt>
                <c:pt idx="988">
                  <c:v>502.4</c:v>
                </c:pt>
                <c:pt idx="989">
                  <c:v>502.2</c:v>
                </c:pt>
                <c:pt idx="990">
                  <c:v>502</c:v>
                </c:pt>
                <c:pt idx="991">
                  <c:v>501.8</c:v>
                </c:pt>
                <c:pt idx="992">
                  <c:v>501.6</c:v>
                </c:pt>
                <c:pt idx="993">
                  <c:v>501.4</c:v>
                </c:pt>
                <c:pt idx="994">
                  <c:v>501.2</c:v>
                </c:pt>
                <c:pt idx="995">
                  <c:v>501</c:v>
                </c:pt>
                <c:pt idx="996">
                  <c:v>500.8</c:v>
                </c:pt>
                <c:pt idx="997">
                  <c:v>500.6</c:v>
                </c:pt>
                <c:pt idx="998">
                  <c:v>500.4</c:v>
                </c:pt>
                <c:pt idx="999">
                  <c:v>500.2</c:v>
                </c:pt>
                <c:pt idx="1000">
                  <c:v>500</c:v>
                </c:pt>
              </c:numCache>
            </c:numRef>
          </c:xVal>
          <c:yVal>
            <c:numRef>
              <c:f>Sheet1!$N$2:$N$1002</c:f>
              <c:numCache>
                <c:formatCode>General</c:formatCode>
                <c:ptCount val="1001"/>
                <c:pt idx="0">
                  <c:v>0.115707</c:v>
                </c:pt>
                <c:pt idx="1">
                  <c:v>0.116538</c:v>
                </c:pt>
                <c:pt idx="2">
                  <c:v>0.117467</c:v>
                </c:pt>
                <c:pt idx="3">
                  <c:v>0.118372</c:v>
                </c:pt>
                <c:pt idx="4">
                  <c:v>0.119255</c:v>
                </c:pt>
                <c:pt idx="5">
                  <c:v>0.12023</c:v>
                </c:pt>
                <c:pt idx="6">
                  <c:v>0.121251</c:v>
                </c:pt>
                <c:pt idx="7">
                  <c:v>0.12221600000000001</c:v>
                </c:pt>
                <c:pt idx="8">
                  <c:v>0.12324</c:v>
                </c:pt>
                <c:pt idx="9">
                  <c:v>0.124304</c:v>
                </c:pt>
                <c:pt idx="10">
                  <c:v>0.125336</c:v>
                </c:pt>
                <c:pt idx="11">
                  <c:v>0.126474</c:v>
                </c:pt>
                <c:pt idx="12">
                  <c:v>0.12762399999999999</c:v>
                </c:pt>
                <c:pt idx="13">
                  <c:v>0.12873299999999999</c:v>
                </c:pt>
                <c:pt idx="14">
                  <c:v>0.12986500000000001</c:v>
                </c:pt>
                <c:pt idx="15">
                  <c:v>0.13105900000000001</c:v>
                </c:pt>
                <c:pt idx="16">
                  <c:v>0.13228799999999999</c:v>
                </c:pt>
                <c:pt idx="17">
                  <c:v>0.133494</c:v>
                </c:pt>
                <c:pt idx="18">
                  <c:v>0.134797</c:v>
                </c:pt>
                <c:pt idx="19">
                  <c:v>0.13617199999999999</c:v>
                </c:pt>
                <c:pt idx="20">
                  <c:v>0.13747200000000001</c:v>
                </c:pt>
                <c:pt idx="21">
                  <c:v>0.138795</c:v>
                </c:pt>
                <c:pt idx="22">
                  <c:v>0.14019300000000001</c:v>
                </c:pt>
                <c:pt idx="23">
                  <c:v>0.14158100000000001</c:v>
                </c:pt>
                <c:pt idx="24">
                  <c:v>0.14302100000000001</c:v>
                </c:pt>
                <c:pt idx="25">
                  <c:v>0.14452599999999999</c:v>
                </c:pt>
                <c:pt idx="26">
                  <c:v>0.14604700000000001</c:v>
                </c:pt>
                <c:pt idx="27">
                  <c:v>0.147595</c:v>
                </c:pt>
                <c:pt idx="28">
                  <c:v>0.14915300000000001</c:v>
                </c:pt>
                <c:pt idx="29">
                  <c:v>0.150753</c:v>
                </c:pt>
                <c:pt idx="30">
                  <c:v>0.15240799999999999</c:v>
                </c:pt>
                <c:pt idx="31">
                  <c:v>0.15412200000000001</c:v>
                </c:pt>
                <c:pt idx="32">
                  <c:v>0.15584700000000001</c:v>
                </c:pt>
                <c:pt idx="33">
                  <c:v>0.157581</c:v>
                </c:pt>
                <c:pt idx="34">
                  <c:v>0.15940499999999999</c:v>
                </c:pt>
                <c:pt idx="35">
                  <c:v>0.16123499999999999</c:v>
                </c:pt>
                <c:pt idx="36">
                  <c:v>0.16307099999999999</c:v>
                </c:pt>
                <c:pt idx="37">
                  <c:v>0.16499900000000001</c:v>
                </c:pt>
                <c:pt idx="38">
                  <c:v>0.166963</c:v>
                </c:pt>
                <c:pt idx="39">
                  <c:v>0.16892799999999999</c:v>
                </c:pt>
                <c:pt idx="40">
                  <c:v>0.17096500000000001</c:v>
                </c:pt>
                <c:pt idx="41">
                  <c:v>0.173043</c:v>
                </c:pt>
                <c:pt idx="42">
                  <c:v>0.17511399999999999</c:v>
                </c:pt>
                <c:pt idx="43">
                  <c:v>0.177255</c:v>
                </c:pt>
                <c:pt idx="44">
                  <c:v>0.17946300000000001</c:v>
                </c:pt>
                <c:pt idx="45">
                  <c:v>0.18165400000000001</c:v>
                </c:pt>
                <c:pt idx="46">
                  <c:v>0.18393000000000001</c:v>
                </c:pt>
                <c:pt idx="47">
                  <c:v>0.18630099999999999</c:v>
                </c:pt>
                <c:pt idx="48">
                  <c:v>0.18864400000000001</c:v>
                </c:pt>
                <c:pt idx="49">
                  <c:v>0.19100700000000001</c:v>
                </c:pt>
                <c:pt idx="50">
                  <c:v>0.19348199999999999</c:v>
                </c:pt>
                <c:pt idx="51">
                  <c:v>0.19597500000000001</c:v>
                </c:pt>
                <c:pt idx="52">
                  <c:v>0.198487</c:v>
                </c:pt>
                <c:pt idx="53">
                  <c:v>0.20111399999999999</c:v>
                </c:pt>
                <c:pt idx="54">
                  <c:v>0.20377600000000001</c:v>
                </c:pt>
                <c:pt idx="55">
                  <c:v>0.20644899999999999</c:v>
                </c:pt>
                <c:pt idx="56">
                  <c:v>0.20919699999999999</c:v>
                </c:pt>
                <c:pt idx="57">
                  <c:v>0.21198400000000001</c:v>
                </c:pt>
                <c:pt idx="58">
                  <c:v>0.21476100000000001</c:v>
                </c:pt>
                <c:pt idx="59">
                  <c:v>0.21763299999999999</c:v>
                </c:pt>
                <c:pt idx="60">
                  <c:v>0.22058700000000001</c:v>
                </c:pt>
                <c:pt idx="61">
                  <c:v>0.22353999999999999</c:v>
                </c:pt>
                <c:pt idx="62">
                  <c:v>0.22658700000000001</c:v>
                </c:pt>
                <c:pt idx="63">
                  <c:v>0.22966600000000001</c:v>
                </c:pt>
                <c:pt idx="64">
                  <c:v>0.232769</c:v>
                </c:pt>
                <c:pt idx="65">
                  <c:v>0.235984</c:v>
                </c:pt>
                <c:pt idx="66">
                  <c:v>0.23924400000000001</c:v>
                </c:pt>
                <c:pt idx="67">
                  <c:v>0.242533</c:v>
                </c:pt>
                <c:pt idx="68">
                  <c:v>0.24588599999999999</c:v>
                </c:pt>
                <c:pt idx="69">
                  <c:v>0.24926999999999999</c:v>
                </c:pt>
                <c:pt idx="70">
                  <c:v>0.252722</c:v>
                </c:pt>
                <c:pt idx="71">
                  <c:v>0.256268</c:v>
                </c:pt>
                <c:pt idx="72">
                  <c:v>0.25976399999999999</c:v>
                </c:pt>
                <c:pt idx="73">
                  <c:v>0.26329799999999998</c:v>
                </c:pt>
                <c:pt idx="74">
                  <c:v>0.26694699999999999</c:v>
                </c:pt>
                <c:pt idx="75">
                  <c:v>0.27064899999999997</c:v>
                </c:pt>
                <c:pt idx="76">
                  <c:v>0.274368</c:v>
                </c:pt>
                <c:pt idx="77">
                  <c:v>0.27815299999999998</c:v>
                </c:pt>
                <c:pt idx="78">
                  <c:v>0.28196700000000002</c:v>
                </c:pt>
                <c:pt idx="79">
                  <c:v>0.28580100000000003</c:v>
                </c:pt>
                <c:pt idx="80">
                  <c:v>0.28976600000000002</c:v>
                </c:pt>
                <c:pt idx="81">
                  <c:v>0.293819</c:v>
                </c:pt>
                <c:pt idx="82">
                  <c:v>0.29789900000000002</c:v>
                </c:pt>
                <c:pt idx="83">
                  <c:v>0.30195899999999998</c:v>
                </c:pt>
                <c:pt idx="84">
                  <c:v>0.306066</c:v>
                </c:pt>
                <c:pt idx="85">
                  <c:v>0.31026700000000002</c:v>
                </c:pt>
                <c:pt idx="86">
                  <c:v>0.314467</c:v>
                </c:pt>
                <c:pt idx="87">
                  <c:v>0.31863799999999998</c:v>
                </c:pt>
                <c:pt idx="88">
                  <c:v>0.32283699999999999</c:v>
                </c:pt>
                <c:pt idx="89">
                  <c:v>0.32708599999999999</c:v>
                </c:pt>
                <c:pt idx="90">
                  <c:v>0.33141700000000002</c:v>
                </c:pt>
                <c:pt idx="91">
                  <c:v>0.33578799999999998</c:v>
                </c:pt>
                <c:pt idx="92">
                  <c:v>0.34012599999999998</c:v>
                </c:pt>
                <c:pt idx="93">
                  <c:v>0.34450999999999998</c:v>
                </c:pt>
                <c:pt idx="94">
                  <c:v>0.34894900000000001</c:v>
                </c:pt>
                <c:pt idx="95">
                  <c:v>0.35343000000000002</c:v>
                </c:pt>
                <c:pt idx="96">
                  <c:v>0.35788799999999998</c:v>
                </c:pt>
                <c:pt idx="97">
                  <c:v>0.36236299999999999</c:v>
                </c:pt>
                <c:pt idx="98">
                  <c:v>0.36696000000000001</c:v>
                </c:pt>
                <c:pt idx="99">
                  <c:v>0.37154999999999999</c:v>
                </c:pt>
                <c:pt idx="100">
                  <c:v>0.37610100000000002</c:v>
                </c:pt>
                <c:pt idx="101">
                  <c:v>0.380693</c:v>
                </c:pt>
                <c:pt idx="102">
                  <c:v>0.38531100000000001</c:v>
                </c:pt>
                <c:pt idx="103">
                  <c:v>0.38987300000000003</c:v>
                </c:pt>
                <c:pt idx="104">
                  <c:v>0.39443099999999998</c:v>
                </c:pt>
                <c:pt idx="105">
                  <c:v>0.39905000000000002</c:v>
                </c:pt>
                <c:pt idx="106">
                  <c:v>0.40365600000000001</c:v>
                </c:pt>
                <c:pt idx="107">
                  <c:v>0.40821499999999999</c:v>
                </c:pt>
                <c:pt idx="108">
                  <c:v>0.41273700000000002</c:v>
                </c:pt>
                <c:pt idx="109">
                  <c:v>0.417321</c:v>
                </c:pt>
                <c:pt idx="110">
                  <c:v>0.42199799999999998</c:v>
                </c:pt>
                <c:pt idx="111">
                  <c:v>0.42658800000000002</c:v>
                </c:pt>
                <c:pt idx="112">
                  <c:v>0.43108600000000002</c:v>
                </c:pt>
                <c:pt idx="113">
                  <c:v>0.43560599999999999</c:v>
                </c:pt>
                <c:pt idx="114">
                  <c:v>0.440106</c:v>
                </c:pt>
                <c:pt idx="115">
                  <c:v>0.44462800000000002</c:v>
                </c:pt>
                <c:pt idx="116">
                  <c:v>0.44913599999999998</c:v>
                </c:pt>
                <c:pt idx="117">
                  <c:v>0.45356999999999997</c:v>
                </c:pt>
                <c:pt idx="118">
                  <c:v>0.458065</c:v>
                </c:pt>
                <c:pt idx="119">
                  <c:v>0.46252500000000002</c:v>
                </c:pt>
                <c:pt idx="120">
                  <c:v>0.46684100000000001</c:v>
                </c:pt>
                <c:pt idx="121">
                  <c:v>0.47117500000000001</c:v>
                </c:pt>
                <c:pt idx="122">
                  <c:v>0.47553800000000002</c:v>
                </c:pt>
                <c:pt idx="123">
                  <c:v>0.47984399999999999</c:v>
                </c:pt>
                <c:pt idx="124">
                  <c:v>0.48411300000000002</c:v>
                </c:pt>
                <c:pt idx="125">
                  <c:v>0.488375</c:v>
                </c:pt>
                <c:pt idx="126">
                  <c:v>0.49257299999999998</c:v>
                </c:pt>
                <c:pt idx="127">
                  <c:v>0.49667</c:v>
                </c:pt>
                <c:pt idx="128">
                  <c:v>0.50067499999999998</c:v>
                </c:pt>
                <c:pt idx="129">
                  <c:v>0.50461599999999995</c:v>
                </c:pt>
                <c:pt idx="130">
                  <c:v>0.50853499999999996</c:v>
                </c:pt>
                <c:pt idx="131">
                  <c:v>0.51240799999999997</c:v>
                </c:pt>
                <c:pt idx="132">
                  <c:v>0.51622100000000004</c:v>
                </c:pt>
                <c:pt idx="133">
                  <c:v>0.51990599999999998</c:v>
                </c:pt>
                <c:pt idx="134">
                  <c:v>0.52357399999999998</c:v>
                </c:pt>
                <c:pt idx="135">
                  <c:v>0.52717199999999997</c:v>
                </c:pt>
                <c:pt idx="136">
                  <c:v>0.53063499999999997</c:v>
                </c:pt>
                <c:pt idx="137">
                  <c:v>0.53405800000000003</c:v>
                </c:pt>
                <c:pt idx="138">
                  <c:v>0.53731399999999996</c:v>
                </c:pt>
                <c:pt idx="139">
                  <c:v>0.54050900000000002</c:v>
                </c:pt>
                <c:pt idx="140">
                  <c:v>0.54376400000000003</c:v>
                </c:pt>
                <c:pt idx="141">
                  <c:v>0.54689699999999997</c:v>
                </c:pt>
                <c:pt idx="142">
                  <c:v>0.54987600000000003</c:v>
                </c:pt>
                <c:pt idx="143">
                  <c:v>0.55283000000000004</c:v>
                </c:pt>
                <c:pt idx="144">
                  <c:v>0.55569299999999999</c:v>
                </c:pt>
                <c:pt idx="145">
                  <c:v>0.55842999999999998</c:v>
                </c:pt>
                <c:pt idx="146">
                  <c:v>0.56108499999999994</c:v>
                </c:pt>
                <c:pt idx="147">
                  <c:v>0.56361300000000003</c:v>
                </c:pt>
                <c:pt idx="148">
                  <c:v>0.566079</c:v>
                </c:pt>
                <c:pt idx="149">
                  <c:v>0.56850100000000003</c:v>
                </c:pt>
                <c:pt idx="150">
                  <c:v>0.57078200000000001</c:v>
                </c:pt>
                <c:pt idx="151">
                  <c:v>0.57294199999999995</c:v>
                </c:pt>
                <c:pt idx="152">
                  <c:v>0.57509900000000003</c:v>
                </c:pt>
                <c:pt idx="153">
                  <c:v>0.57711800000000002</c:v>
                </c:pt>
                <c:pt idx="154">
                  <c:v>0.57896300000000001</c:v>
                </c:pt>
                <c:pt idx="155">
                  <c:v>0.58072900000000005</c:v>
                </c:pt>
                <c:pt idx="156">
                  <c:v>0.58244399999999996</c:v>
                </c:pt>
                <c:pt idx="157">
                  <c:v>0.58409</c:v>
                </c:pt>
                <c:pt idx="158">
                  <c:v>0.58560400000000001</c:v>
                </c:pt>
                <c:pt idx="159">
                  <c:v>0.58708499999999997</c:v>
                </c:pt>
                <c:pt idx="160">
                  <c:v>0.58856399999999998</c:v>
                </c:pt>
                <c:pt idx="161">
                  <c:v>0.58990100000000001</c:v>
                </c:pt>
                <c:pt idx="162">
                  <c:v>0.59108300000000003</c:v>
                </c:pt>
                <c:pt idx="163">
                  <c:v>0.59219500000000003</c:v>
                </c:pt>
                <c:pt idx="164">
                  <c:v>0.59318599999999999</c:v>
                </c:pt>
                <c:pt idx="165">
                  <c:v>0.59407900000000002</c:v>
                </c:pt>
                <c:pt idx="166">
                  <c:v>0.59497900000000004</c:v>
                </c:pt>
                <c:pt idx="167">
                  <c:v>0.59577599999999997</c:v>
                </c:pt>
                <c:pt idx="168">
                  <c:v>0.596445</c:v>
                </c:pt>
                <c:pt idx="169">
                  <c:v>0.59706300000000001</c:v>
                </c:pt>
                <c:pt idx="170">
                  <c:v>0.59758800000000001</c:v>
                </c:pt>
                <c:pt idx="171">
                  <c:v>0.59799100000000005</c:v>
                </c:pt>
                <c:pt idx="172">
                  <c:v>0.59835899999999997</c:v>
                </c:pt>
                <c:pt idx="173">
                  <c:v>0.59867999999999999</c:v>
                </c:pt>
                <c:pt idx="174">
                  <c:v>0.59889599999999998</c:v>
                </c:pt>
                <c:pt idx="175">
                  <c:v>0.59909400000000002</c:v>
                </c:pt>
                <c:pt idx="176">
                  <c:v>0.59923099999999996</c:v>
                </c:pt>
                <c:pt idx="177">
                  <c:v>0.59921800000000003</c:v>
                </c:pt>
                <c:pt idx="178">
                  <c:v>0.59917600000000004</c:v>
                </c:pt>
                <c:pt idx="179">
                  <c:v>0.59908499999999998</c:v>
                </c:pt>
                <c:pt idx="180">
                  <c:v>0.59892000000000001</c:v>
                </c:pt>
                <c:pt idx="181">
                  <c:v>0.59872400000000003</c:v>
                </c:pt>
                <c:pt idx="182">
                  <c:v>0.59840800000000005</c:v>
                </c:pt>
                <c:pt idx="183">
                  <c:v>0.59802299999999997</c:v>
                </c:pt>
                <c:pt idx="184">
                  <c:v>0.59760800000000003</c:v>
                </c:pt>
                <c:pt idx="185">
                  <c:v>0.59713000000000005</c:v>
                </c:pt>
                <c:pt idx="186">
                  <c:v>0.59658699999999998</c:v>
                </c:pt>
                <c:pt idx="187">
                  <c:v>0.59601800000000005</c:v>
                </c:pt>
                <c:pt idx="188">
                  <c:v>0.59536</c:v>
                </c:pt>
                <c:pt idx="189">
                  <c:v>0.59468100000000002</c:v>
                </c:pt>
                <c:pt idx="190">
                  <c:v>0.59401099999999996</c:v>
                </c:pt>
                <c:pt idx="191">
                  <c:v>0.59318000000000004</c:v>
                </c:pt>
                <c:pt idx="192">
                  <c:v>0.59242300000000003</c:v>
                </c:pt>
                <c:pt idx="193">
                  <c:v>0.59164899999999998</c:v>
                </c:pt>
                <c:pt idx="194">
                  <c:v>0.59067499999999995</c:v>
                </c:pt>
                <c:pt idx="195">
                  <c:v>0.58972500000000005</c:v>
                </c:pt>
                <c:pt idx="196">
                  <c:v>0.58882400000000001</c:v>
                </c:pt>
                <c:pt idx="197">
                  <c:v>0.58775599999999995</c:v>
                </c:pt>
                <c:pt idx="198">
                  <c:v>0.58668500000000001</c:v>
                </c:pt>
                <c:pt idx="199">
                  <c:v>0.58565999999999996</c:v>
                </c:pt>
                <c:pt idx="200">
                  <c:v>0.58452599999999999</c:v>
                </c:pt>
                <c:pt idx="201">
                  <c:v>0.58342700000000003</c:v>
                </c:pt>
                <c:pt idx="202">
                  <c:v>0.58228100000000005</c:v>
                </c:pt>
                <c:pt idx="203">
                  <c:v>0.58108499999999996</c:v>
                </c:pt>
                <c:pt idx="204">
                  <c:v>0.57999299999999998</c:v>
                </c:pt>
                <c:pt idx="205">
                  <c:v>0.57880200000000004</c:v>
                </c:pt>
                <c:pt idx="206">
                  <c:v>0.57750800000000002</c:v>
                </c:pt>
                <c:pt idx="207">
                  <c:v>0.57626599999999994</c:v>
                </c:pt>
                <c:pt idx="208">
                  <c:v>0.57496400000000003</c:v>
                </c:pt>
                <c:pt idx="209">
                  <c:v>0.57360800000000001</c:v>
                </c:pt>
                <c:pt idx="210">
                  <c:v>0.57228599999999996</c:v>
                </c:pt>
                <c:pt idx="211">
                  <c:v>0.57088499999999998</c:v>
                </c:pt>
                <c:pt idx="212">
                  <c:v>0.56945199999999996</c:v>
                </c:pt>
                <c:pt idx="213">
                  <c:v>0.56813599999999997</c:v>
                </c:pt>
                <c:pt idx="214">
                  <c:v>0.56667599999999996</c:v>
                </c:pt>
                <c:pt idx="215">
                  <c:v>0.56520300000000001</c:v>
                </c:pt>
                <c:pt idx="216">
                  <c:v>0.56390399999999996</c:v>
                </c:pt>
                <c:pt idx="217">
                  <c:v>0.56242300000000001</c:v>
                </c:pt>
                <c:pt idx="218">
                  <c:v>0.56095300000000003</c:v>
                </c:pt>
                <c:pt idx="219">
                  <c:v>0.55952900000000005</c:v>
                </c:pt>
                <c:pt idx="220">
                  <c:v>0.55792900000000001</c:v>
                </c:pt>
                <c:pt idx="221">
                  <c:v>0.55640999999999996</c:v>
                </c:pt>
                <c:pt idx="222">
                  <c:v>0.55497200000000002</c:v>
                </c:pt>
                <c:pt idx="223">
                  <c:v>0.55343100000000001</c:v>
                </c:pt>
                <c:pt idx="224">
                  <c:v>0.55185499999999998</c:v>
                </c:pt>
                <c:pt idx="225">
                  <c:v>0.55030100000000004</c:v>
                </c:pt>
                <c:pt idx="226">
                  <c:v>0.54876899999999995</c:v>
                </c:pt>
                <c:pt idx="227">
                  <c:v>0.54720299999999999</c:v>
                </c:pt>
                <c:pt idx="228">
                  <c:v>0.54556400000000005</c:v>
                </c:pt>
                <c:pt idx="229">
                  <c:v>0.54390799999999995</c:v>
                </c:pt>
                <c:pt idx="230">
                  <c:v>0.54226600000000003</c:v>
                </c:pt>
                <c:pt idx="231">
                  <c:v>0.54062100000000002</c:v>
                </c:pt>
                <c:pt idx="232">
                  <c:v>0.53896699999999997</c:v>
                </c:pt>
                <c:pt idx="233">
                  <c:v>0.53732100000000005</c:v>
                </c:pt>
                <c:pt idx="234">
                  <c:v>0.53560399999999997</c:v>
                </c:pt>
                <c:pt idx="235">
                  <c:v>0.533941</c:v>
                </c:pt>
                <c:pt idx="236">
                  <c:v>0.53231700000000004</c:v>
                </c:pt>
                <c:pt idx="237">
                  <c:v>0.53058700000000003</c:v>
                </c:pt>
                <c:pt idx="238">
                  <c:v>0.52886100000000003</c:v>
                </c:pt>
                <c:pt idx="239">
                  <c:v>0.52711699999999995</c:v>
                </c:pt>
                <c:pt idx="240">
                  <c:v>0.52534899999999995</c:v>
                </c:pt>
                <c:pt idx="241">
                  <c:v>0.52359699999999998</c:v>
                </c:pt>
                <c:pt idx="242">
                  <c:v>0.52178100000000005</c:v>
                </c:pt>
                <c:pt idx="243">
                  <c:v>0.52000400000000002</c:v>
                </c:pt>
                <c:pt idx="244">
                  <c:v>0.51829899999999995</c:v>
                </c:pt>
                <c:pt idx="245">
                  <c:v>0.51646999999999998</c:v>
                </c:pt>
                <c:pt idx="246">
                  <c:v>0.51466299999999998</c:v>
                </c:pt>
                <c:pt idx="247">
                  <c:v>0.51292899999999997</c:v>
                </c:pt>
                <c:pt idx="248">
                  <c:v>0.51108500000000001</c:v>
                </c:pt>
                <c:pt idx="249">
                  <c:v>0.50927900000000004</c:v>
                </c:pt>
                <c:pt idx="250">
                  <c:v>0.50746599999999997</c:v>
                </c:pt>
                <c:pt idx="251">
                  <c:v>0.505552</c:v>
                </c:pt>
                <c:pt idx="252">
                  <c:v>0.50372499999999998</c:v>
                </c:pt>
                <c:pt idx="253">
                  <c:v>0.50191600000000003</c:v>
                </c:pt>
                <c:pt idx="254">
                  <c:v>0.50005200000000005</c:v>
                </c:pt>
                <c:pt idx="255">
                  <c:v>0.49825900000000001</c:v>
                </c:pt>
                <c:pt idx="256">
                  <c:v>0.49643900000000002</c:v>
                </c:pt>
                <c:pt idx="257">
                  <c:v>0.49458000000000002</c:v>
                </c:pt>
                <c:pt idx="258">
                  <c:v>0.492786</c:v>
                </c:pt>
                <c:pt idx="259">
                  <c:v>0.49088999999999999</c:v>
                </c:pt>
                <c:pt idx="260">
                  <c:v>0.48900500000000002</c:v>
                </c:pt>
                <c:pt idx="261">
                  <c:v>0.48721500000000001</c:v>
                </c:pt>
                <c:pt idx="262">
                  <c:v>0.48527900000000002</c:v>
                </c:pt>
                <c:pt idx="263">
                  <c:v>0.48339900000000002</c:v>
                </c:pt>
                <c:pt idx="264">
                  <c:v>0.48165400000000003</c:v>
                </c:pt>
                <c:pt idx="265">
                  <c:v>0.47977799999999998</c:v>
                </c:pt>
                <c:pt idx="266">
                  <c:v>0.47790500000000002</c:v>
                </c:pt>
                <c:pt idx="267">
                  <c:v>0.47606199999999999</c:v>
                </c:pt>
                <c:pt idx="268">
                  <c:v>0.47413899999999998</c:v>
                </c:pt>
                <c:pt idx="269">
                  <c:v>0.472304</c:v>
                </c:pt>
                <c:pt idx="270">
                  <c:v>0.47042800000000001</c:v>
                </c:pt>
                <c:pt idx="271">
                  <c:v>0.46854499999999999</c:v>
                </c:pt>
                <c:pt idx="272">
                  <c:v>0.46670800000000001</c:v>
                </c:pt>
                <c:pt idx="273">
                  <c:v>0.46476499999999998</c:v>
                </c:pt>
                <c:pt idx="274">
                  <c:v>0.46291300000000002</c:v>
                </c:pt>
                <c:pt idx="275">
                  <c:v>0.46105400000000002</c:v>
                </c:pt>
                <c:pt idx="276">
                  <c:v>0.459148</c:v>
                </c:pt>
                <c:pt idx="277">
                  <c:v>0.45734799999999998</c:v>
                </c:pt>
                <c:pt idx="278">
                  <c:v>0.455567</c:v>
                </c:pt>
                <c:pt idx="279">
                  <c:v>0.45372800000000002</c:v>
                </c:pt>
                <c:pt idx="280">
                  <c:v>0.45188</c:v>
                </c:pt>
                <c:pt idx="281">
                  <c:v>0.45006200000000002</c:v>
                </c:pt>
                <c:pt idx="282">
                  <c:v>0.44827400000000001</c:v>
                </c:pt>
                <c:pt idx="283">
                  <c:v>0.44651299999999999</c:v>
                </c:pt>
                <c:pt idx="284">
                  <c:v>0.44473499999999999</c:v>
                </c:pt>
                <c:pt idx="285">
                  <c:v>0.44294899999999998</c:v>
                </c:pt>
                <c:pt idx="286">
                  <c:v>0.44115799999999999</c:v>
                </c:pt>
                <c:pt idx="287">
                  <c:v>0.43942700000000001</c:v>
                </c:pt>
                <c:pt idx="288">
                  <c:v>0.43773899999999999</c:v>
                </c:pt>
                <c:pt idx="289">
                  <c:v>0.43599100000000002</c:v>
                </c:pt>
                <c:pt idx="290">
                  <c:v>0.43425999999999998</c:v>
                </c:pt>
                <c:pt idx="291">
                  <c:v>0.43261100000000002</c:v>
                </c:pt>
                <c:pt idx="292">
                  <c:v>0.43095</c:v>
                </c:pt>
                <c:pt idx="293">
                  <c:v>0.42929</c:v>
                </c:pt>
                <c:pt idx="294">
                  <c:v>0.42764999999999997</c:v>
                </c:pt>
                <c:pt idx="295">
                  <c:v>0.42592099999999999</c:v>
                </c:pt>
                <c:pt idx="296">
                  <c:v>0.42431799999999997</c:v>
                </c:pt>
                <c:pt idx="297">
                  <c:v>0.42276999999999998</c:v>
                </c:pt>
                <c:pt idx="298">
                  <c:v>0.42111199999999999</c:v>
                </c:pt>
                <c:pt idx="299">
                  <c:v>0.41953299999999999</c:v>
                </c:pt>
                <c:pt idx="300">
                  <c:v>0.41796499999999998</c:v>
                </c:pt>
                <c:pt idx="301">
                  <c:v>0.41642899999999999</c:v>
                </c:pt>
                <c:pt idx="302">
                  <c:v>0.414904</c:v>
                </c:pt>
                <c:pt idx="303">
                  <c:v>0.41333700000000001</c:v>
                </c:pt>
                <c:pt idx="304">
                  <c:v>0.41185500000000003</c:v>
                </c:pt>
                <c:pt idx="305">
                  <c:v>0.41041299999999997</c:v>
                </c:pt>
                <c:pt idx="306">
                  <c:v>0.40896399999999999</c:v>
                </c:pt>
                <c:pt idx="307">
                  <c:v>0.40758499999999998</c:v>
                </c:pt>
                <c:pt idx="308">
                  <c:v>0.40616400000000003</c:v>
                </c:pt>
                <c:pt idx="309">
                  <c:v>0.40474500000000002</c:v>
                </c:pt>
                <c:pt idx="310">
                  <c:v>0.403364</c:v>
                </c:pt>
                <c:pt idx="311">
                  <c:v>0.40198800000000001</c:v>
                </c:pt>
                <c:pt idx="312">
                  <c:v>0.40069900000000003</c:v>
                </c:pt>
                <c:pt idx="313">
                  <c:v>0.39945199999999997</c:v>
                </c:pt>
                <c:pt idx="314">
                  <c:v>0.39812999999999998</c:v>
                </c:pt>
                <c:pt idx="315">
                  <c:v>0.39681699999999998</c:v>
                </c:pt>
                <c:pt idx="316">
                  <c:v>0.39550099999999999</c:v>
                </c:pt>
                <c:pt idx="317">
                  <c:v>0.39422200000000002</c:v>
                </c:pt>
                <c:pt idx="318">
                  <c:v>0.39301799999999998</c:v>
                </c:pt>
                <c:pt idx="319">
                  <c:v>0.39175199999999999</c:v>
                </c:pt>
                <c:pt idx="320">
                  <c:v>0.390571</c:v>
                </c:pt>
                <c:pt idx="321">
                  <c:v>0.38939000000000001</c:v>
                </c:pt>
                <c:pt idx="322">
                  <c:v>0.38823999999999997</c:v>
                </c:pt>
                <c:pt idx="323">
                  <c:v>0.38717400000000002</c:v>
                </c:pt>
                <c:pt idx="324">
                  <c:v>0.38606200000000002</c:v>
                </c:pt>
                <c:pt idx="325">
                  <c:v>0.38500499999999999</c:v>
                </c:pt>
                <c:pt idx="326">
                  <c:v>0.38394600000000001</c:v>
                </c:pt>
                <c:pt idx="327">
                  <c:v>0.38281799999999999</c:v>
                </c:pt>
                <c:pt idx="328">
                  <c:v>0.38180199999999997</c:v>
                </c:pt>
                <c:pt idx="329">
                  <c:v>0.38082199999999999</c:v>
                </c:pt>
                <c:pt idx="330">
                  <c:v>0.37981500000000001</c:v>
                </c:pt>
                <c:pt idx="331">
                  <c:v>0.37883699999999998</c:v>
                </c:pt>
                <c:pt idx="332">
                  <c:v>0.37779800000000002</c:v>
                </c:pt>
                <c:pt idx="333">
                  <c:v>0.37689299999999998</c:v>
                </c:pt>
                <c:pt idx="334">
                  <c:v>0.37602799999999997</c:v>
                </c:pt>
                <c:pt idx="335">
                  <c:v>0.37503900000000001</c:v>
                </c:pt>
                <c:pt idx="336">
                  <c:v>0.37422</c:v>
                </c:pt>
                <c:pt idx="337">
                  <c:v>0.37343500000000002</c:v>
                </c:pt>
                <c:pt idx="338">
                  <c:v>0.37253999999999998</c:v>
                </c:pt>
                <c:pt idx="339">
                  <c:v>0.37173099999999998</c:v>
                </c:pt>
                <c:pt idx="340">
                  <c:v>0.37092900000000001</c:v>
                </c:pt>
                <c:pt idx="341">
                  <c:v>0.37016399999999999</c:v>
                </c:pt>
                <c:pt idx="342">
                  <c:v>0.36946699999999999</c:v>
                </c:pt>
                <c:pt idx="343">
                  <c:v>0.36866700000000002</c:v>
                </c:pt>
                <c:pt idx="344">
                  <c:v>0.36795499999999998</c:v>
                </c:pt>
                <c:pt idx="345">
                  <c:v>0.36733100000000002</c:v>
                </c:pt>
                <c:pt idx="346">
                  <c:v>0.36664099999999999</c:v>
                </c:pt>
                <c:pt idx="347">
                  <c:v>0.36600199999999999</c:v>
                </c:pt>
                <c:pt idx="348">
                  <c:v>0.36535499999999999</c:v>
                </c:pt>
                <c:pt idx="349">
                  <c:v>0.36474499999999999</c:v>
                </c:pt>
                <c:pt idx="350">
                  <c:v>0.364178</c:v>
                </c:pt>
                <c:pt idx="351">
                  <c:v>0.36361700000000002</c:v>
                </c:pt>
                <c:pt idx="352">
                  <c:v>0.36314299999999999</c:v>
                </c:pt>
                <c:pt idx="353">
                  <c:v>0.36266500000000002</c:v>
                </c:pt>
                <c:pt idx="354">
                  <c:v>0.36211900000000002</c:v>
                </c:pt>
                <c:pt idx="355">
                  <c:v>0.36159000000000002</c:v>
                </c:pt>
                <c:pt idx="356">
                  <c:v>0.36101899999999998</c:v>
                </c:pt>
                <c:pt idx="357">
                  <c:v>0.36058000000000001</c:v>
                </c:pt>
                <c:pt idx="358">
                  <c:v>0.36017199999999999</c:v>
                </c:pt>
                <c:pt idx="359">
                  <c:v>0.359707</c:v>
                </c:pt>
                <c:pt idx="360">
                  <c:v>0.35934899999999997</c:v>
                </c:pt>
                <c:pt idx="361">
                  <c:v>0.35893999999999998</c:v>
                </c:pt>
                <c:pt idx="362">
                  <c:v>0.35857899999999998</c:v>
                </c:pt>
                <c:pt idx="363">
                  <c:v>0.35824800000000001</c:v>
                </c:pt>
                <c:pt idx="364">
                  <c:v>0.35787000000000002</c:v>
                </c:pt>
                <c:pt idx="365">
                  <c:v>0.35751300000000003</c:v>
                </c:pt>
                <c:pt idx="366">
                  <c:v>0.35720299999999999</c:v>
                </c:pt>
                <c:pt idx="367">
                  <c:v>0.35695900000000003</c:v>
                </c:pt>
                <c:pt idx="368">
                  <c:v>0.35669400000000001</c:v>
                </c:pt>
                <c:pt idx="369">
                  <c:v>0.35639900000000002</c:v>
                </c:pt>
                <c:pt idx="370">
                  <c:v>0.35617100000000002</c:v>
                </c:pt>
                <c:pt idx="371">
                  <c:v>0.35596800000000001</c:v>
                </c:pt>
                <c:pt idx="372">
                  <c:v>0.35572300000000001</c:v>
                </c:pt>
                <c:pt idx="373">
                  <c:v>0.35549199999999997</c:v>
                </c:pt>
                <c:pt idx="374">
                  <c:v>0.35526000000000002</c:v>
                </c:pt>
                <c:pt idx="375">
                  <c:v>0.35506100000000002</c:v>
                </c:pt>
                <c:pt idx="376">
                  <c:v>0.35497099999999998</c:v>
                </c:pt>
                <c:pt idx="377">
                  <c:v>0.35483300000000001</c:v>
                </c:pt>
                <c:pt idx="378">
                  <c:v>0.35469099999999998</c:v>
                </c:pt>
                <c:pt idx="379">
                  <c:v>0.35459400000000002</c:v>
                </c:pt>
                <c:pt idx="380">
                  <c:v>0.35447699999999999</c:v>
                </c:pt>
                <c:pt idx="381">
                  <c:v>0.35436699999999999</c:v>
                </c:pt>
                <c:pt idx="382">
                  <c:v>0.35428599999999999</c:v>
                </c:pt>
                <c:pt idx="383">
                  <c:v>0.35428500000000002</c:v>
                </c:pt>
                <c:pt idx="384">
                  <c:v>0.35420800000000002</c:v>
                </c:pt>
                <c:pt idx="385">
                  <c:v>0.35411399999999998</c:v>
                </c:pt>
                <c:pt idx="386">
                  <c:v>0.35408099999999998</c:v>
                </c:pt>
                <c:pt idx="387">
                  <c:v>0.354016</c:v>
                </c:pt>
                <c:pt idx="388">
                  <c:v>0.35404600000000003</c:v>
                </c:pt>
                <c:pt idx="389">
                  <c:v>0.35405500000000001</c:v>
                </c:pt>
                <c:pt idx="390">
                  <c:v>0.354018</c:v>
                </c:pt>
                <c:pt idx="391">
                  <c:v>0.35402699999999998</c:v>
                </c:pt>
                <c:pt idx="392">
                  <c:v>0.35400500000000001</c:v>
                </c:pt>
                <c:pt idx="393">
                  <c:v>0.35401500000000002</c:v>
                </c:pt>
                <c:pt idx="394">
                  <c:v>0.35405700000000001</c:v>
                </c:pt>
                <c:pt idx="395">
                  <c:v>0.35412100000000002</c:v>
                </c:pt>
                <c:pt idx="396">
                  <c:v>0.35418899999999998</c:v>
                </c:pt>
                <c:pt idx="397">
                  <c:v>0.35417700000000002</c:v>
                </c:pt>
                <c:pt idx="398">
                  <c:v>0.35416999999999998</c:v>
                </c:pt>
                <c:pt idx="399">
                  <c:v>0.35421999999999998</c:v>
                </c:pt>
                <c:pt idx="400">
                  <c:v>0.354294</c:v>
                </c:pt>
                <c:pt idx="401">
                  <c:v>0.35435699999999998</c:v>
                </c:pt>
                <c:pt idx="402">
                  <c:v>0.35436099999999998</c:v>
                </c:pt>
                <c:pt idx="403">
                  <c:v>0.35442200000000001</c:v>
                </c:pt>
                <c:pt idx="404">
                  <c:v>0.35448400000000002</c:v>
                </c:pt>
                <c:pt idx="405">
                  <c:v>0.35446800000000001</c:v>
                </c:pt>
                <c:pt idx="406">
                  <c:v>0.35450900000000002</c:v>
                </c:pt>
                <c:pt idx="407">
                  <c:v>0.35453800000000002</c:v>
                </c:pt>
                <c:pt idx="408">
                  <c:v>0.35459400000000002</c:v>
                </c:pt>
                <c:pt idx="409">
                  <c:v>0.35461300000000001</c:v>
                </c:pt>
                <c:pt idx="410">
                  <c:v>0.35455999999999999</c:v>
                </c:pt>
                <c:pt idx="411">
                  <c:v>0.35461799999999999</c:v>
                </c:pt>
                <c:pt idx="412">
                  <c:v>0.35462900000000003</c:v>
                </c:pt>
                <c:pt idx="413">
                  <c:v>0.35460700000000001</c:v>
                </c:pt>
                <c:pt idx="414">
                  <c:v>0.354599</c:v>
                </c:pt>
                <c:pt idx="415">
                  <c:v>0.35458600000000001</c:v>
                </c:pt>
                <c:pt idx="416">
                  <c:v>0.35460999999999998</c:v>
                </c:pt>
                <c:pt idx="417">
                  <c:v>0.354547</c:v>
                </c:pt>
                <c:pt idx="418">
                  <c:v>0.35449199999999997</c:v>
                </c:pt>
                <c:pt idx="419">
                  <c:v>0.354495</c:v>
                </c:pt>
                <c:pt idx="420">
                  <c:v>0.35447099999999998</c:v>
                </c:pt>
                <c:pt idx="421">
                  <c:v>0.35448400000000002</c:v>
                </c:pt>
                <c:pt idx="422">
                  <c:v>0.35439799999999999</c:v>
                </c:pt>
                <c:pt idx="423">
                  <c:v>0.35424800000000001</c:v>
                </c:pt>
                <c:pt idx="424">
                  <c:v>0.35417799999999999</c:v>
                </c:pt>
                <c:pt idx="425">
                  <c:v>0.354076</c:v>
                </c:pt>
                <c:pt idx="426">
                  <c:v>0.35397400000000001</c:v>
                </c:pt>
                <c:pt idx="427">
                  <c:v>0.35383799999999999</c:v>
                </c:pt>
                <c:pt idx="428">
                  <c:v>0.35367399999999999</c:v>
                </c:pt>
                <c:pt idx="429">
                  <c:v>0.35350100000000001</c:v>
                </c:pt>
                <c:pt idx="430">
                  <c:v>0.35325899999999999</c:v>
                </c:pt>
                <c:pt idx="431">
                  <c:v>0.35305799999999998</c:v>
                </c:pt>
                <c:pt idx="432">
                  <c:v>0.35287499999999999</c:v>
                </c:pt>
                <c:pt idx="433">
                  <c:v>0.35262500000000002</c:v>
                </c:pt>
                <c:pt idx="434">
                  <c:v>0.35236699999999999</c:v>
                </c:pt>
                <c:pt idx="435">
                  <c:v>0.352053</c:v>
                </c:pt>
                <c:pt idx="436">
                  <c:v>0.35176099999999999</c:v>
                </c:pt>
                <c:pt idx="437">
                  <c:v>0.35152099999999997</c:v>
                </c:pt>
                <c:pt idx="438">
                  <c:v>0.35123300000000002</c:v>
                </c:pt>
                <c:pt idx="439">
                  <c:v>0.35091099999999997</c:v>
                </c:pt>
                <c:pt idx="440">
                  <c:v>0.35053800000000002</c:v>
                </c:pt>
                <c:pt idx="441">
                  <c:v>0.35019</c:v>
                </c:pt>
                <c:pt idx="442">
                  <c:v>0.34980800000000001</c:v>
                </c:pt>
                <c:pt idx="443">
                  <c:v>0.34940500000000002</c:v>
                </c:pt>
                <c:pt idx="444">
                  <c:v>0.348972</c:v>
                </c:pt>
                <c:pt idx="445">
                  <c:v>0.34850199999999998</c:v>
                </c:pt>
                <c:pt idx="446">
                  <c:v>0.34804400000000002</c:v>
                </c:pt>
                <c:pt idx="447">
                  <c:v>0.347549</c:v>
                </c:pt>
                <c:pt idx="448">
                  <c:v>0.34708899999999998</c:v>
                </c:pt>
                <c:pt idx="449">
                  <c:v>0.34660800000000003</c:v>
                </c:pt>
                <c:pt idx="450">
                  <c:v>0.34607300000000002</c:v>
                </c:pt>
                <c:pt idx="451">
                  <c:v>0.34550500000000001</c:v>
                </c:pt>
                <c:pt idx="452">
                  <c:v>0.34492600000000001</c:v>
                </c:pt>
                <c:pt idx="453">
                  <c:v>0.344329</c:v>
                </c:pt>
                <c:pt idx="454">
                  <c:v>0.34371400000000002</c:v>
                </c:pt>
                <c:pt idx="455">
                  <c:v>0.34307500000000002</c:v>
                </c:pt>
                <c:pt idx="456">
                  <c:v>0.34246900000000002</c:v>
                </c:pt>
                <c:pt idx="457">
                  <c:v>0.341808</c:v>
                </c:pt>
                <c:pt idx="458">
                  <c:v>0.34102500000000002</c:v>
                </c:pt>
                <c:pt idx="459">
                  <c:v>0.340304</c:v>
                </c:pt>
                <c:pt idx="460">
                  <c:v>0.33960099999999999</c:v>
                </c:pt>
                <c:pt idx="461">
                  <c:v>0.33882200000000001</c:v>
                </c:pt>
                <c:pt idx="462">
                  <c:v>0.338036</c:v>
                </c:pt>
                <c:pt idx="463">
                  <c:v>0.33727200000000002</c:v>
                </c:pt>
                <c:pt idx="464">
                  <c:v>0.33640700000000001</c:v>
                </c:pt>
                <c:pt idx="465">
                  <c:v>0.33554400000000001</c:v>
                </c:pt>
                <c:pt idx="466">
                  <c:v>0.33472400000000002</c:v>
                </c:pt>
                <c:pt idx="467">
                  <c:v>0.33381300000000003</c:v>
                </c:pt>
                <c:pt idx="468">
                  <c:v>0.33288600000000002</c:v>
                </c:pt>
                <c:pt idx="469">
                  <c:v>0.33193800000000001</c:v>
                </c:pt>
                <c:pt idx="470">
                  <c:v>0.33099800000000001</c:v>
                </c:pt>
                <c:pt idx="471">
                  <c:v>0.330071</c:v>
                </c:pt>
                <c:pt idx="472">
                  <c:v>0.32911400000000002</c:v>
                </c:pt>
                <c:pt idx="473">
                  <c:v>0.32814900000000002</c:v>
                </c:pt>
                <c:pt idx="474">
                  <c:v>0.327098</c:v>
                </c:pt>
                <c:pt idx="475">
                  <c:v>0.32606499999999999</c:v>
                </c:pt>
                <c:pt idx="476">
                  <c:v>0.32500600000000002</c:v>
                </c:pt>
                <c:pt idx="477">
                  <c:v>0.32397799999999999</c:v>
                </c:pt>
                <c:pt idx="478">
                  <c:v>0.32293300000000003</c:v>
                </c:pt>
                <c:pt idx="479">
                  <c:v>0.32179799999999997</c:v>
                </c:pt>
                <c:pt idx="480">
                  <c:v>0.32071499999999997</c:v>
                </c:pt>
                <c:pt idx="481">
                  <c:v>0.319575</c:v>
                </c:pt>
                <c:pt idx="482">
                  <c:v>0.31843399999999999</c:v>
                </c:pt>
                <c:pt idx="483">
                  <c:v>0.31722299999999998</c:v>
                </c:pt>
                <c:pt idx="484">
                  <c:v>0.316054</c:v>
                </c:pt>
                <c:pt idx="485">
                  <c:v>0.31490400000000002</c:v>
                </c:pt>
                <c:pt idx="486">
                  <c:v>0.31364799999999998</c:v>
                </c:pt>
                <c:pt idx="487">
                  <c:v>0.31241000000000002</c:v>
                </c:pt>
                <c:pt idx="488">
                  <c:v>0.31118000000000001</c:v>
                </c:pt>
                <c:pt idx="489">
                  <c:v>0.30997599999999997</c:v>
                </c:pt>
                <c:pt idx="490">
                  <c:v>0.30880200000000002</c:v>
                </c:pt>
                <c:pt idx="491">
                  <c:v>0.30753599999999998</c:v>
                </c:pt>
                <c:pt idx="492">
                  <c:v>0.30623</c:v>
                </c:pt>
                <c:pt idx="493">
                  <c:v>0.304927</c:v>
                </c:pt>
                <c:pt idx="494">
                  <c:v>0.30360300000000001</c:v>
                </c:pt>
                <c:pt idx="495">
                  <c:v>0.302346</c:v>
                </c:pt>
                <c:pt idx="496">
                  <c:v>0.30112899999999998</c:v>
                </c:pt>
                <c:pt idx="497">
                  <c:v>0.299898</c:v>
                </c:pt>
                <c:pt idx="498">
                  <c:v>0.29862499999999997</c:v>
                </c:pt>
                <c:pt idx="499">
                  <c:v>0.29730400000000001</c:v>
                </c:pt>
                <c:pt idx="500">
                  <c:v>0.295964</c:v>
                </c:pt>
                <c:pt idx="501">
                  <c:v>0.29464600000000002</c:v>
                </c:pt>
                <c:pt idx="502">
                  <c:v>0.29332200000000003</c:v>
                </c:pt>
                <c:pt idx="503">
                  <c:v>0.29203200000000001</c:v>
                </c:pt>
                <c:pt idx="504">
                  <c:v>0.29076999999999997</c:v>
                </c:pt>
                <c:pt idx="505">
                  <c:v>0.28942499999999999</c:v>
                </c:pt>
                <c:pt idx="506">
                  <c:v>0.28809600000000002</c:v>
                </c:pt>
                <c:pt idx="507">
                  <c:v>0.28682600000000003</c:v>
                </c:pt>
                <c:pt idx="508">
                  <c:v>0.28553400000000001</c:v>
                </c:pt>
                <c:pt idx="509">
                  <c:v>0.28420000000000001</c:v>
                </c:pt>
                <c:pt idx="510">
                  <c:v>0.28288099999999999</c:v>
                </c:pt>
                <c:pt idx="511">
                  <c:v>0.281559</c:v>
                </c:pt>
                <c:pt idx="512">
                  <c:v>0.28022399999999997</c:v>
                </c:pt>
                <c:pt idx="513">
                  <c:v>0.27893899999999999</c:v>
                </c:pt>
                <c:pt idx="514">
                  <c:v>0.27755800000000003</c:v>
                </c:pt>
                <c:pt idx="515">
                  <c:v>0.27620899999999998</c:v>
                </c:pt>
                <c:pt idx="516">
                  <c:v>0.27494299999999999</c:v>
                </c:pt>
                <c:pt idx="517">
                  <c:v>0.27361400000000002</c:v>
                </c:pt>
                <c:pt idx="518">
                  <c:v>0.27232299999999998</c:v>
                </c:pt>
                <c:pt idx="519">
                  <c:v>0.27105400000000002</c:v>
                </c:pt>
                <c:pt idx="520">
                  <c:v>0.26976499999999998</c:v>
                </c:pt>
                <c:pt idx="521">
                  <c:v>0.26845599999999997</c:v>
                </c:pt>
                <c:pt idx="522">
                  <c:v>0.267156</c:v>
                </c:pt>
                <c:pt idx="523">
                  <c:v>0.26585300000000001</c:v>
                </c:pt>
                <c:pt idx="524">
                  <c:v>0.26452399999999998</c:v>
                </c:pt>
                <c:pt idx="525">
                  <c:v>0.26324799999999998</c:v>
                </c:pt>
                <c:pt idx="526">
                  <c:v>0.26195600000000002</c:v>
                </c:pt>
                <c:pt idx="527">
                  <c:v>0.26064500000000002</c:v>
                </c:pt>
                <c:pt idx="528">
                  <c:v>0.25933899999999999</c:v>
                </c:pt>
                <c:pt idx="529">
                  <c:v>0.25800099999999998</c:v>
                </c:pt>
                <c:pt idx="530">
                  <c:v>0.25668600000000003</c:v>
                </c:pt>
                <c:pt idx="531">
                  <c:v>0.25542999999999999</c:v>
                </c:pt>
                <c:pt idx="532">
                  <c:v>0.254216</c:v>
                </c:pt>
                <c:pt idx="533">
                  <c:v>0.25291000000000002</c:v>
                </c:pt>
                <c:pt idx="534">
                  <c:v>0.25159399999999998</c:v>
                </c:pt>
                <c:pt idx="535">
                  <c:v>0.25034699999999999</c:v>
                </c:pt>
                <c:pt idx="536">
                  <c:v>0.24911800000000001</c:v>
                </c:pt>
                <c:pt idx="537">
                  <c:v>0.24790999999999999</c:v>
                </c:pt>
                <c:pt idx="538">
                  <c:v>0.246696</c:v>
                </c:pt>
                <c:pt idx="539">
                  <c:v>0.24549399999999999</c:v>
                </c:pt>
                <c:pt idx="540">
                  <c:v>0.24424599999999999</c:v>
                </c:pt>
                <c:pt idx="541">
                  <c:v>0.24304000000000001</c:v>
                </c:pt>
                <c:pt idx="542">
                  <c:v>0.241866</c:v>
                </c:pt>
                <c:pt idx="543">
                  <c:v>0.24063699999999999</c:v>
                </c:pt>
                <c:pt idx="544">
                  <c:v>0.23944699999999999</c:v>
                </c:pt>
                <c:pt idx="545">
                  <c:v>0.23827000000000001</c:v>
                </c:pt>
                <c:pt idx="546">
                  <c:v>0.237125</c:v>
                </c:pt>
                <c:pt idx="547">
                  <c:v>0.235955</c:v>
                </c:pt>
                <c:pt idx="548">
                  <c:v>0.234792</c:v>
                </c:pt>
                <c:pt idx="549">
                  <c:v>0.23366000000000001</c:v>
                </c:pt>
                <c:pt idx="550">
                  <c:v>0.23252200000000001</c:v>
                </c:pt>
                <c:pt idx="551">
                  <c:v>0.231353</c:v>
                </c:pt>
                <c:pt idx="552">
                  <c:v>0.230184</c:v>
                </c:pt>
                <c:pt idx="553">
                  <c:v>0.22908800000000001</c:v>
                </c:pt>
                <c:pt idx="554">
                  <c:v>0.22800899999999999</c:v>
                </c:pt>
                <c:pt idx="555">
                  <c:v>0.226914</c:v>
                </c:pt>
                <c:pt idx="556">
                  <c:v>0.22580500000000001</c:v>
                </c:pt>
                <c:pt idx="557">
                  <c:v>0.224664</c:v>
                </c:pt>
                <c:pt idx="558">
                  <c:v>0.223554</c:v>
                </c:pt>
                <c:pt idx="559">
                  <c:v>0.22251799999999999</c:v>
                </c:pt>
                <c:pt idx="560">
                  <c:v>0.22146199999999999</c:v>
                </c:pt>
                <c:pt idx="561">
                  <c:v>0.22048300000000001</c:v>
                </c:pt>
                <c:pt idx="562">
                  <c:v>0.21948300000000001</c:v>
                </c:pt>
                <c:pt idx="563">
                  <c:v>0.21835299999999999</c:v>
                </c:pt>
                <c:pt idx="564">
                  <c:v>0.21731</c:v>
                </c:pt>
                <c:pt idx="565">
                  <c:v>0.21631300000000001</c:v>
                </c:pt>
                <c:pt idx="566">
                  <c:v>0.21527499999999999</c:v>
                </c:pt>
                <c:pt idx="567">
                  <c:v>0.214222</c:v>
                </c:pt>
                <c:pt idx="568">
                  <c:v>0.213201</c:v>
                </c:pt>
                <c:pt idx="569">
                  <c:v>0.212225</c:v>
                </c:pt>
                <c:pt idx="570">
                  <c:v>0.211206</c:v>
                </c:pt>
                <c:pt idx="571">
                  <c:v>0.21023600000000001</c:v>
                </c:pt>
                <c:pt idx="572">
                  <c:v>0.209254</c:v>
                </c:pt>
                <c:pt idx="573">
                  <c:v>0.20824799999999999</c:v>
                </c:pt>
                <c:pt idx="574">
                  <c:v>0.207289</c:v>
                </c:pt>
                <c:pt idx="575">
                  <c:v>0.206375</c:v>
                </c:pt>
                <c:pt idx="576">
                  <c:v>0.20544399999999999</c:v>
                </c:pt>
                <c:pt idx="577">
                  <c:v>0.20440700000000001</c:v>
                </c:pt>
                <c:pt idx="578">
                  <c:v>0.20342099999999999</c:v>
                </c:pt>
                <c:pt idx="579">
                  <c:v>0.20252899999999999</c:v>
                </c:pt>
                <c:pt idx="580">
                  <c:v>0.201602</c:v>
                </c:pt>
                <c:pt idx="581">
                  <c:v>0.200706</c:v>
                </c:pt>
                <c:pt idx="582">
                  <c:v>0.19988600000000001</c:v>
                </c:pt>
                <c:pt idx="583">
                  <c:v>0.19895399999999999</c:v>
                </c:pt>
                <c:pt idx="584">
                  <c:v>0.19801199999999999</c:v>
                </c:pt>
                <c:pt idx="585">
                  <c:v>0.19716700000000001</c:v>
                </c:pt>
                <c:pt idx="586">
                  <c:v>0.196323</c:v>
                </c:pt>
                <c:pt idx="587">
                  <c:v>0.19542999999999999</c:v>
                </c:pt>
                <c:pt idx="588">
                  <c:v>0.19454199999999999</c:v>
                </c:pt>
                <c:pt idx="589">
                  <c:v>0.19368199999999999</c:v>
                </c:pt>
                <c:pt idx="590">
                  <c:v>0.19286</c:v>
                </c:pt>
                <c:pt idx="591">
                  <c:v>0.19212899999999999</c:v>
                </c:pt>
                <c:pt idx="592">
                  <c:v>0.19134200000000001</c:v>
                </c:pt>
                <c:pt idx="593">
                  <c:v>0.19048699999999999</c:v>
                </c:pt>
                <c:pt idx="594">
                  <c:v>0.18970000000000001</c:v>
                </c:pt>
                <c:pt idx="595">
                  <c:v>0.188941</c:v>
                </c:pt>
                <c:pt idx="596">
                  <c:v>0.18812799999999999</c:v>
                </c:pt>
                <c:pt idx="597">
                  <c:v>0.18734200000000001</c:v>
                </c:pt>
                <c:pt idx="598">
                  <c:v>0.18656500000000001</c:v>
                </c:pt>
                <c:pt idx="599">
                  <c:v>0.18578900000000001</c:v>
                </c:pt>
                <c:pt idx="600">
                  <c:v>0.18507999999999999</c:v>
                </c:pt>
                <c:pt idx="601">
                  <c:v>0.18438299999999999</c:v>
                </c:pt>
                <c:pt idx="602">
                  <c:v>0.18363599999999999</c:v>
                </c:pt>
                <c:pt idx="603">
                  <c:v>0.182837</c:v>
                </c:pt>
                <c:pt idx="604">
                  <c:v>0.18214900000000001</c:v>
                </c:pt>
                <c:pt idx="605">
                  <c:v>0.18152799999999999</c:v>
                </c:pt>
                <c:pt idx="606">
                  <c:v>0.18083399999999999</c:v>
                </c:pt>
                <c:pt idx="607">
                  <c:v>0.18012900000000001</c:v>
                </c:pt>
                <c:pt idx="608">
                  <c:v>0.17941799999999999</c:v>
                </c:pt>
                <c:pt idx="609">
                  <c:v>0.17866099999999999</c:v>
                </c:pt>
                <c:pt idx="610">
                  <c:v>0.17798700000000001</c:v>
                </c:pt>
                <c:pt idx="611">
                  <c:v>0.177344</c:v>
                </c:pt>
                <c:pt idx="612">
                  <c:v>0.17663999999999999</c:v>
                </c:pt>
                <c:pt idx="613">
                  <c:v>0.176035</c:v>
                </c:pt>
                <c:pt idx="614">
                  <c:v>0.1754</c:v>
                </c:pt>
                <c:pt idx="615">
                  <c:v>0.17474000000000001</c:v>
                </c:pt>
                <c:pt idx="616">
                  <c:v>0.174122</c:v>
                </c:pt>
                <c:pt idx="617">
                  <c:v>0.17348</c:v>
                </c:pt>
                <c:pt idx="618">
                  <c:v>0.172817</c:v>
                </c:pt>
                <c:pt idx="619">
                  <c:v>0.172182</c:v>
                </c:pt>
                <c:pt idx="620">
                  <c:v>0.17158499999999999</c:v>
                </c:pt>
                <c:pt idx="621">
                  <c:v>0.17097699999999999</c:v>
                </c:pt>
                <c:pt idx="622">
                  <c:v>0.170404</c:v>
                </c:pt>
                <c:pt idx="623">
                  <c:v>0.16982700000000001</c:v>
                </c:pt>
                <c:pt idx="624">
                  <c:v>0.16925899999999999</c:v>
                </c:pt>
                <c:pt idx="625">
                  <c:v>0.16866800000000001</c:v>
                </c:pt>
                <c:pt idx="626">
                  <c:v>0.168099</c:v>
                </c:pt>
                <c:pt idx="627">
                  <c:v>0.167541</c:v>
                </c:pt>
                <c:pt idx="628">
                  <c:v>0.166911</c:v>
                </c:pt>
                <c:pt idx="629">
                  <c:v>0.166354</c:v>
                </c:pt>
                <c:pt idx="630">
                  <c:v>0.16586200000000001</c:v>
                </c:pt>
                <c:pt idx="631">
                  <c:v>0.165326</c:v>
                </c:pt>
                <c:pt idx="632">
                  <c:v>0.164797</c:v>
                </c:pt>
                <c:pt idx="633">
                  <c:v>0.164242</c:v>
                </c:pt>
                <c:pt idx="634">
                  <c:v>0.16370299999999999</c:v>
                </c:pt>
                <c:pt idx="635">
                  <c:v>0.16317100000000001</c:v>
                </c:pt>
                <c:pt idx="636">
                  <c:v>0.16265399999999999</c:v>
                </c:pt>
                <c:pt idx="637">
                  <c:v>0.162187</c:v>
                </c:pt>
                <c:pt idx="638">
                  <c:v>0.16166</c:v>
                </c:pt>
                <c:pt idx="639">
                  <c:v>0.161138</c:v>
                </c:pt>
                <c:pt idx="640">
                  <c:v>0.160661</c:v>
                </c:pt>
                <c:pt idx="641">
                  <c:v>0.16011</c:v>
                </c:pt>
                <c:pt idx="642">
                  <c:v>0.15961600000000001</c:v>
                </c:pt>
                <c:pt idx="643">
                  <c:v>0.15912200000000001</c:v>
                </c:pt>
                <c:pt idx="644">
                  <c:v>0.158605</c:v>
                </c:pt>
                <c:pt idx="645">
                  <c:v>0.15811600000000001</c:v>
                </c:pt>
                <c:pt idx="646">
                  <c:v>0.15761900000000001</c:v>
                </c:pt>
                <c:pt idx="647">
                  <c:v>0.15715899999999999</c:v>
                </c:pt>
                <c:pt idx="648">
                  <c:v>0.15670000000000001</c:v>
                </c:pt>
                <c:pt idx="649">
                  <c:v>0.15624099999999999</c:v>
                </c:pt>
                <c:pt idx="650">
                  <c:v>0.15575800000000001</c:v>
                </c:pt>
                <c:pt idx="651">
                  <c:v>0.15535299999999999</c:v>
                </c:pt>
                <c:pt idx="652">
                  <c:v>0.15490599999999999</c:v>
                </c:pt>
                <c:pt idx="653">
                  <c:v>0.15446499999999999</c:v>
                </c:pt>
                <c:pt idx="654">
                  <c:v>0.154056</c:v>
                </c:pt>
                <c:pt idx="655">
                  <c:v>0.15357000000000001</c:v>
                </c:pt>
                <c:pt idx="656">
                  <c:v>0.15313299999999999</c:v>
                </c:pt>
                <c:pt idx="657">
                  <c:v>0.15274199999999999</c:v>
                </c:pt>
                <c:pt idx="658">
                  <c:v>0.15227599999999999</c:v>
                </c:pt>
                <c:pt idx="659">
                  <c:v>0.151862</c:v>
                </c:pt>
                <c:pt idx="660">
                  <c:v>0.15152599999999999</c:v>
                </c:pt>
                <c:pt idx="661">
                  <c:v>0.15107499999999999</c:v>
                </c:pt>
                <c:pt idx="662">
                  <c:v>0.150584</c:v>
                </c:pt>
                <c:pt idx="663">
                  <c:v>0.15020900000000001</c:v>
                </c:pt>
                <c:pt idx="664">
                  <c:v>0.149868</c:v>
                </c:pt>
                <c:pt idx="665">
                  <c:v>0.14946300000000001</c:v>
                </c:pt>
                <c:pt idx="666">
                  <c:v>0.14902499999999999</c:v>
                </c:pt>
                <c:pt idx="667">
                  <c:v>0.14855299999999999</c:v>
                </c:pt>
                <c:pt idx="668">
                  <c:v>0.148149</c:v>
                </c:pt>
                <c:pt idx="669">
                  <c:v>0.147813</c:v>
                </c:pt>
                <c:pt idx="670">
                  <c:v>0.14740900000000001</c:v>
                </c:pt>
                <c:pt idx="671">
                  <c:v>0.14694199999999999</c:v>
                </c:pt>
                <c:pt idx="672">
                  <c:v>0.14652599999999999</c:v>
                </c:pt>
                <c:pt idx="673">
                  <c:v>0.146177</c:v>
                </c:pt>
                <c:pt idx="674">
                  <c:v>0.14577499999999999</c:v>
                </c:pt>
                <c:pt idx="675">
                  <c:v>0.14532900000000001</c:v>
                </c:pt>
                <c:pt idx="676">
                  <c:v>0.14496999999999999</c:v>
                </c:pt>
                <c:pt idx="677">
                  <c:v>0.144654</c:v>
                </c:pt>
                <c:pt idx="678">
                  <c:v>0.14421200000000001</c:v>
                </c:pt>
                <c:pt idx="679">
                  <c:v>0.14382700000000001</c:v>
                </c:pt>
                <c:pt idx="680">
                  <c:v>0.14343</c:v>
                </c:pt>
                <c:pt idx="681">
                  <c:v>0.14299500000000001</c:v>
                </c:pt>
                <c:pt idx="682">
                  <c:v>0.14263999999999999</c:v>
                </c:pt>
                <c:pt idx="683">
                  <c:v>0.14224200000000001</c:v>
                </c:pt>
                <c:pt idx="684">
                  <c:v>0.14184099999999999</c:v>
                </c:pt>
                <c:pt idx="685">
                  <c:v>0.141481</c:v>
                </c:pt>
                <c:pt idx="686">
                  <c:v>0.141093</c:v>
                </c:pt>
                <c:pt idx="687">
                  <c:v>0.14069100000000001</c:v>
                </c:pt>
                <c:pt idx="688">
                  <c:v>0.140351</c:v>
                </c:pt>
                <c:pt idx="689">
                  <c:v>0.139987</c:v>
                </c:pt>
                <c:pt idx="690">
                  <c:v>0.139596</c:v>
                </c:pt>
                <c:pt idx="691">
                  <c:v>0.139186</c:v>
                </c:pt>
                <c:pt idx="692">
                  <c:v>0.13880300000000001</c:v>
                </c:pt>
                <c:pt idx="693">
                  <c:v>0.138465</c:v>
                </c:pt>
                <c:pt idx="694">
                  <c:v>0.138128</c:v>
                </c:pt>
                <c:pt idx="695">
                  <c:v>0.13778799999999999</c:v>
                </c:pt>
                <c:pt idx="696">
                  <c:v>0.137401</c:v>
                </c:pt>
                <c:pt idx="697">
                  <c:v>0.137014</c:v>
                </c:pt>
                <c:pt idx="698">
                  <c:v>0.13666400000000001</c:v>
                </c:pt>
                <c:pt idx="699">
                  <c:v>0.136266</c:v>
                </c:pt>
                <c:pt idx="700">
                  <c:v>0.135903</c:v>
                </c:pt>
                <c:pt idx="701">
                  <c:v>0.13556599999999999</c:v>
                </c:pt>
                <c:pt idx="702">
                  <c:v>0.13517999999999999</c:v>
                </c:pt>
                <c:pt idx="703">
                  <c:v>0.13478599999999999</c:v>
                </c:pt>
                <c:pt idx="704">
                  <c:v>0.13447100000000001</c:v>
                </c:pt>
                <c:pt idx="705">
                  <c:v>0.134214</c:v>
                </c:pt>
                <c:pt idx="706">
                  <c:v>0.133853</c:v>
                </c:pt>
                <c:pt idx="707">
                  <c:v>0.133462</c:v>
                </c:pt>
                <c:pt idx="708">
                  <c:v>0.13306899999999999</c:v>
                </c:pt>
                <c:pt idx="709">
                  <c:v>0.132745</c:v>
                </c:pt>
                <c:pt idx="710">
                  <c:v>0.13245799999999999</c:v>
                </c:pt>
                <c:pt idx="711">
                  <c:v>0.13208400000000001</c:v>
                </c:pt>
                <c:pt idx="712">
                  <c:v>0.13175300000000001</c:v>
                </c:pt>
                <c:pt idx="713">
                  <c:v>0.13150200000000001</c:v>
                </c:pt>
                <c:pt idx="714">
                  <c:v>0.13118099999999999</c:v>
                </c:pt>
                <c:pt idx="715">
                  <c:v>0.13078699999999999</c:v>
                </c:pt>
                <c:pt idx="716">
                  <c:v>0.13043299999999999</c:v>
                </c:pt>
                <c:pt idx="717">
                  <c:v>0.130103</c:v>
                </c:pt>
                <c:pt idx="718">
                  <c:v>0.129801</c:v>
                </c:pt>
                <c:pt idx="719">
                  <c:v>0.12951199999999999</c:v>
                </c:pt>
                <c:pt idx="720">
                  <c:v>0.129194</c:v>
                </c:pt>
                <c:pt idx="721">
                  <c:v>0.12884799999999999</c:v>
                </c:pt>
                <c:pt idx="722">
                  <c:v>0.128501</c:v>
                </c:pt>
                <c:pt idx="723">
                  <c:v>0.12815799999999999</c:v>
                </c:pt>
                <c:pt idx="724">
                  <c:v>0.12784799999999999</c:v>
                </c:pt>
                <c:pt idx="725">
                  <c:v>0.12751299999999999</c:v>
                </c:pt>
                <c:pt idx="726">
                  <c:v>0.12719900000000001</c:v>
                </c:pt>
                <c:pt idx="727">
                  <c:v>0.126889</c:v>
                </c:pt>
                <c:pt idx="728">
                  <c:v>0.12651799999999999</c:v>
                </c:pt>
                <c:pt idx="729">
                  <c:v>0.12614900000000001</c:v>
                </c:pt>
                <c:pt idx="730">
                  <c:v>0.12581700000000001</c:v>
                </c:pt>
                <c:pt idx="731">
                  <c:v>0.125532</c:v>
                </c:pt>
                <c:pt idx="732">
                  <c:v>0.12518499999999999</c:v>
                </c:pt>
                <c:pt idx="733">
                  <c:v>0.124822</c:v>
                </c:pt>
                <c:pt idx="734">
                  <c:v>0.124542</c:v>
                </c:pt>
                <c:pt idx="735">
                  <c:v>0.124196</c:v>
                </c:pt>
                <c:pt idx="736">
                  <c:v>0.123832</c:v>
                </c:pt>
                <c:pt idx="737">
                  <c:v>0.123584</c:v>
                </c:pt>
                <c:pt idx="738">
                  <c:v>0.123249</c:v>
                </c:pt>
                <c:pt idx="739">
                  <c:v>0.12289600000000001</c:v>
                </c:pt>
                <c:pt idx="740">
                  <c:v>0.12255099999999999</c:v>
                </c:pt>
                <c:pt idx="741">
                  <c:v>0.1222</c:v>
                </c:pt>
                <c:pt idx="742">
                  <c:v>0.121904</c:v>
                </c:pt>
                <c:pt idx="743">
                  <c:v>0.12160899999999999</c:v>
                </c:pt>
                <c:pt idx="744">
                  <c:v>0.121325</c:v>
                </c:pt>
                <c:pt idx="745">
                  <c:v>0.12102400000000001</c:v>
                </c:pt>
                <c:pt idx="746">
                  <c:v>0.120671</c:v>
                </c:pt>
                <c:pt idx="747">
                  <c:v>0.120313</c:v>
                </c:pt>
                <c:pt idx="748">
                  <c:v>0.120055</c:v>
                </c:pt>
                <c:pt idx="749">
                  <c:v>0.11979099999999999</c:v>
                </c:pt>
                <c:pt idx="750">
                  <c:v>0.11948400000000001</c:v>
                </c:pt>
                <c:pt idx="751">
                  <c:v>0.11916499999999999</c:v>
                </c:pt>
                <c:pt idx="752">
                  <c:v>0.11885999999999999</c:v>
                </c:pt>
                <c:pt idx="753">
                  <c:v>0.118529</c:v>
                </c:pt>
                <c:pt idx="754">
                  <c:v>0.11823699999999999</c:v>
                </c:pt>
                <c:pt idx="755">
                  <c:v>0.117993</c:v>
                </c:pt>
                <c:pt idx="756">
                  <c:v>0.117712</c:v>
                </c:pt>
                <c:pt idx="757">
                  <c:v>0.117434</c:v>
                </c:pt>
                <c:pt idx="758">
                  <c:v>0.117127</c:v>
                </c:pt>
                <c:pt idx="759">
                  <c:v>0.116823</c:v>
                </c:pt>
                <c:pt idx="760">
                  <c:v>0.11655799999999999</c:v>
                </c:pt>
                <c:pt idx="761">
                  <c:v>0.116339</c:v>
                </c:pt>
                <c:pt idx="762">
                  <c:v>0.11608300000000001</c:v>
                </c:pt>
                <c:pt idx="763">
                  <c:v>0.115773</c:v>
                </c:pt>
                <c:pt idx="764">
                  <c:v>0.11549</c:v>
                </c:pt>
                <c:pt idx="765">
                  <c:v>0.11525100000000001</c:v>
                </c:pt>
                <c:pt idx="766">
                  <c:v>0.114981</c:v>
                </c:pt>
                <c:pt idx="767">
                  <c:v>0.11472300000000001</c:v>
                </c:pt>
                <c:pt idx="768">
                  <c:v>0.114495</c:v>
                </c:pt>
                <c:pt idx="769">
                  <c:v>0.11427</c:v>
                </c:pt>
                <c:pt idx="770">
                  <c:v>0.114021</c:v>
                </c:pt>
                <c:pt idx="771">
                  <c:v>0.113719</c:v>
                </c:pt>
                <c:pt idx="772">
                  <c:v>0.113487</c:v>
                </c:pt>
                <c:pt idx="773">
                  <c:v>0.113231</c:v>
                </c:pt>
                <c:pt idx="774">
                  <c:v>0.112942</c:v>
                </c:pt>
                <c:pt idx="775">
                  <c:v>0.112718</c:v>
                </c:pt>
                <c:pt idx="776">
                  <c:v>0.112425</c:v>
                </c:pt>
                <c:pt idx="777">
                  <c:v>0.11211599999999999</c:v>
                </c:pt>
                <c:pt idx="778">
                  <c:v>0.111918</c:v>
                </c:pt>
                <c:pt idx="779">
                  <c:v>0.111751</c:v>
                </c:pt>
                <c:pt idx="780">
                  <c:v>0.11150599999999999</c:v>
                </c:pt>
                <c:pt idx="781">
                  <c:v>0.111248</c:v>
                </c:pt>
                <c:pt idx="782">
                  <c:v>0.11104899999999999</c:v>
                </c:pt>
                <c:pt idx="783">
                  <c:v>0.11086699999999999</c:v>
                </c:pt>
                <c:pt idx="784">
                  <c:v>0.110614</c:v>
                </c:pt>
                <c:pt idx="785">
                  <c:v>0.1104</c:v>
                </c:pt>
                <c:pt idx="786">
                  <c:v>0.110182</c:v>
                </c:pt>
                <c:pt idx="787">
                  <c:v>0.10992</c:v>
                </c:pt>
                <c:pt idx="788">
                  <c:v>0.10968799999999999</c:v>
                </c:pt>
                <c:pt idx="789">
                  <c:v>0.109427</c:v>
                </c:pt>
                <c:pt idx="790">
                  <c:v>0.10924</c:v>
                </c:pt>
                <c:pt idx="791">
                  <c:v>0.10911999999999999</c:v>
                </c:pt>
                <c:pt idx="792">
                  <c:v>0.108888</c:v>
                </c:pt>
                <c:pt idx="793">
                  <c:v>0.10861899999999999</c:v>
                </c:pt>
                <c:pt idx="794">
                  <c:v>0.108474</c:v>
                </c:pt>
                <c:pt idx="795">
                  <c:v>0.10825600000000001</c:v>
                </c:pt>
                <c:pt idx="796">
                  <c:v>0.107999</c:v>
                </c:pt>
                <c:pt idx="797">
                  <c:v>0.10781300000000001</c:v>
                </c:pt>
                <c:pt idx="798">
                  <c:v>0.107589</c:v>
                </c:pt>
                <c:pt idx="799">
                  <c:v>0.107407</c:v>
                </c:pt>
                <c:pt idx="800">
                  <c:v>0.107278</c:v>
                </c:pt>
                <c:pt idx="801">
                  <c:v>0.107144</c:v>
                </c:pt>
                <c:pt idx="802">
                  <c:v>0.106964</c:v>
                </c:pt>
                <c:pt idx="803">
                  <c:v>0.106736</c:v>
                </c:pt>
                <c:pt idx="804">
                  <c:v>0.10650999999999999</c:v>
                </c:pt>
                <c:pt idx="805">
                  <c:v>0.106281</c:v>
                </c:pt>
                <c:pt idx="806">
                  <c:v>0.106145</c:v>
                </c:pt>
                <c:pt idx="807">
                  <c:v>0.106017</c:v>
                </c:pt>
                <c:pt idx="808">
                  <c:v>0.105882</c:v>
                </c:pt>
                <c:pt idx="809">
                  <c:v>0.105712</c:v>
                </c:pt>
                <c:pt idx="810">
                  <c:v>0.10552</c:v>
                </c:pt>
                <c:pt idx="811">
                  <c:v>0.105375</c:v>
                </c:pt>
                <c:pt idx="812">
                  <c:v>0.10517899999999999</c:v>
                </c:pt>
                <c:pt idx="813">
                  <c:v>0.104932</c:v>
                </c:pt>
                <c:pt idx="814">
                  <c:v>0.10478</c:v>
                </c:pt>
                <c:pt idx="815">
                  <c:v>0.10459499999999999</c:v>
                </c:pt>
                <c:pt idx="816">
                  <c:v>0.10438500000000001</c:v>
                </c:pt>
                <c:pt idx="817">
                  <c:v>0.104285</c:v>
                </c:pt>
                <c:pt idx="818">
                  <c:v>0.104133</c:v>
                </c:pt>
                <c:pt idx="819">
                  <c:v>0.10399700000000001</c:v>
                </c:pt>
                <c:pt idx="820">
                  <c:v>0.10387399999999999</c:v>
                </c:pt>
                <c:pt idx="821">
                  <c:v>0.103729</c:v>
                </c:pt>
                <c:pt idx="822">
                  <c:v>0.103579</c:v>
                </c:pt>
                <c:pt idx="823">
                  <c:v>0.103433</c:v>
                </c:pt>
                <c:pt idx="824">
                  <c:v>0.10324899999999999</c:v>
                </c:pt>
                <c:pt idx="825">
                  <c:v>0.10313600000000001</c:v>
                </c:pt>
                <c:pt idx="826">
                  <c:v>0.10303900000000001</c:v>
                </c:pt>
                <c:pt idx="827">
                  <c:v>0.102863</c:v>
                </c:pt>
                <c:pt idx="828">
                  <c:v>0.102726</c:v>
                </c:pt>
                <c:pt idx="829">
                  <c:v>0.10255400000000001</c:v>
                </c:pt>
                <c:pt idx="830">
                  <c:v>0.102398</c:v>
                </c:pt>
                <c:pt idx="831">
                  <c:v>0.102329</c:v>
                </c:pt>
                <c:pt idx="832">
                  <c:v>0.10222100000000001</c:v>
                </c:pt>
                <c:pt idx="833">
                  <c:v>0.1021</c:v>
                </c:pt>
                <c:pt idx="834">
                  <c:v>0.10197100000000001</c:v>
                </c:pt>
                <c:pt idx="835">
                  <c:v>0.101843</c:v>
                </c:pt>
                <c:pt idx="836">
                  <c:v>0.10176399999999999</c:v>
                </c:pt>
                <c:pt idx="837">
                  <c:v>0.101661</c:v>
                </c:pt>
                <c:pt idx="838">
                  <c:v>0.101495</c:v>
                </c:pt>
                <c:pt idx="839">
                  <c:v>0.10136000000000001</c:v>
                </c:pt>
                <c:pt idx="840">
                  <c:v>0.101285</c:v>
                </c:pt>
                <c:pt idx="841">
                  <c:v>0.101184</c:v>
                </c:pt>
                <c:pt idx="842">
                  <c:v>0.101045</c:v>
                </c:pt>
                <c:pt idx="843">
                  <c:v>0.10090300000000001</c:v>
                </c:pt>
                <c:pt idx="844">
                  <c:v>0.10079100000000001</c:v>
                </c:pt>
                <c:pt idx="845">
                  <c:v>0.100628</c:v>
                </c:pt>
                <c:pt idx="846">
                  <c:v>0.100549</c:v>
                </c:pt>
                <c:pt idx="847">
                  <c:v>0.100519</c:v>
                </c:pt>
                <c:pt idx="848">
                  <c:v>0.10037500000000001</c:v>
                </c:pt>
                <c:pt idx="849">
                  <c:v>0.10023899999999999</c:v>
                </c:pt>
                <c:pt idx="850">
                  <c:v>0.100105</c:v>
                </c:pt>
                <c:pt idx="851">
                  <c:v>9.99829E-2</c:v>
                </c:pt>
                <c:pt idx="852">
                  <c:v>9.9911700000000006E-2</c:v>
                </c:pt>
                <c:pt idx="853">
                  <c:v>9.9798499999999998E-2</c:v>
                </c:pt>
                <c:pt idx="854">
                  <c:v>9.9749199999999996E-2</c:v>
                </c:pt>
                <c:pt idx="855">
                  <c:v>9.9710900000000005E-2</c:v>
                </c:pt>
                <c:pt idx="856">
                  <c:v>9.9619100000000002E-2</c:v>
                </c:pt>
                <c:pt idx="857">
                  <c:v>9.9581799999999998E-2</c:v>
                </c:pt>
                <c:pt idx="858">
                  <c:v>9.9541199999999996E-2</c:v>
                </c:pt>
                <c:pt idx="859">
                  <c:v>9.9482600000000004E-2</c:v>
                </c:pt>
                <c:pt idx="860">
                  <c:v>9.9326899999999996E-2</c:v>
                </c:pt>
                <c:pt idx="861">
                  <c:v>9.9178500000000003E-2</c:v>
                </c:pt>
                <c:pt idx="862">
                  <c:v>9.9088999999999997E-2</c:v>
                </c:pt>
                <c:pt idx="863">
                  <c:v>9.9023E-2</c:v>
                </c:pt>
                <c:pt idx="864">
                  <c:v>9.89844E-2</c:v>
                </c:pt>
                <c:pt idx="865">
                  <c:v>9.8876500000000006E-2</c:v>
                </c:pt>
                <c:pt idx="866">
                  <c:v>9.8807599999999995E-2</c:v>
                </c:pt>
                <c:pt idx="867">
                  <c:v>9.8742700000000003E-2</c:v>
                </c:pt>
                <c:pt idx="868">
                  <c:v>9.8696300000000001E-2</c:v>
                </c:pt>
                <c:pt idx="869">
                  <c:v>9.8649100000000003E-2</c:v>
                </c:pt>
                <c:pt idx="870">
                  <c:v>9.8547200000000001E-2</c:v>
                </c:pt>
                <c:pt idx="871">
                  <c:v>9.8502699999999999E-2</c:v>
                </c:pt>
                <c:pt idx="872">
                  <c:v>9.8444100000000007E-2</c:v>
                </c:pt>
                <c:pt idx="873">
                  <c:v>9.8350800000000002E-2</c:v>
                </c:pt>
                <c:pt idx="874">
                  <c:v>9.8272600000000002E-2</c:v>
                </c:pt>
                <c:pt idx="875">
                  <c:v>9.8180100000000006E-2</c:v>
                </c:pt>
                <c:pt idx="876">
                  <c:v>9.8152500000000004E-2</c:v>
                </c:pt>
                <c:pt idx="877">
                  <c:v>9.8151100000000005E-2</c:v>
                </c:pt>
                <c:pt idx="878">
                  <c:v>9.8054199999999994E-2</c:v>
                </c:pt>
                <c:pt idx="879">
                  <c:v>9.7969399999999998E-2</c:v>
                </c:pt>
                <c:pt idx="880">
                  <c:v>9.7952399999999995E-2</c:v>
                </c:pt>
                <c:pt idx="881">
                  <c:v>9.7917599999999994E-2</c:v>
                </c:pt>
                <c:pt idx="882">
                  <c:v>9.7847000000000003E-2</c:v>
                </c:pt>
                <c:pt idx="883">
                  <c:v>9.7827999999999998E-2</c:v>
                </c:pt>
                <c:pt idx="884">
                  <c:v>9.7736900000000002E-2</c:v>
                </c:pt>
                <c:pt idx="885">
                  <c:v>9.76572E-2</c:v>
                </c:pt>
                <c:pt idx="886">
                  <c:v>9.7631399999999993E-2</c:v>
                </c:pt>
                <c:pt idx="887">
                  <c:v>9.7532499999999994E-2</c:v>
                </c:pt>
                <c:pt idx="888">
                  <c:v>9.7497500000000001E-2</c:v>
                </c:pt>
                <c:pt idx="889">
                  <c:v>9.7506800000000005E-2</c:v>
                </c:pt>
                <c:pt idx="890">
                  <c:v>9.7490400000000005E-2</c:v>
                </c:pt>
                <c:pt idx="891">
                  <c:v>9.7497500000000001E-2</c:v>
                </c:pt>
                <c:pt idx="892">
                  <c:v>9.7408400000000006E-2</c:v>
                </c:pt>
                <c:pt idx="893">
                  <c:v>9.7295199999999998E-2</c:v>
                </c:pt>
                <c:pt idx="894">
                  <c:v>9.7277199999999994E-2</c:v>
                </c:pt>
                <c:pt idx="895">
                  <c:v>9.7259399999999996E-2</c:v>
                </c:pt>
                <c:pt idx="896">
                  <c:v>9.7215700000000002E-2</c:v>
                </c:pt>
                <c:pt idx="897">
                  <c:v>9.7222699999999995E-2</c:v>
                </c:pt>
                <c:pt idx="898">
                  <c:v>9.7125199999999995E-2</c:v>
                </c:pt>
                <c:pt idx="899">
                  <c:v>9.6994800000000006E-2</c:v>
                </c:pt>
                <c:pt idx="900">
                  <c:v>9.7066600000000003E-2</c:v>
                </c:pt>
                <c:pt idx="901">
                  <c:v>9.7086199999999998E-2</c:v>
                </c:pt>
                <c:pt idx="902">
                  <c:v>9.7063499999999997E-2</c:v>
                </c:pt>
                <c:pt idx="903">
                  <c:v>9.7001900000000002E-2</c:v>
                </c:pt>
                <c:pt idx="904">
                  <c:v>9.69579E-2</c:v>
                </c:pt>
                <c:pt idx="905">
                  <c:v>9.6948199999999998E-2</c:v>
                </c:pt>
                <c:pt idx="906">
                  <c:v>9.6926300000000007E-2</c:v>
                </c:pt>
                <c:pt idx="907">
                  <c:v>9.6880400000000005E-2</c:v>
                </c:pt>
                <c:pt idx="908">
                  <c:v>9.6828899999999996E-2</c:v>
                </c:pt>
                <c:pt idx="909">
                  <c:v>9.6854399999999993E-2</c:v>
                </c:pt>
                <c:pt idx="910">
                  <c:v>9.6821500000000005E-2</c:v>
                </c:pt>
                <c:pt idx="911">
                  <c:v>9.6795000000000006E-2</c:v>
                </c:pt>
                <c:pt idx="912">
                  <c:v>9.6850500000000006E-2</c:v>
                </c:pt>
                <c:pt idx="913">
                  <c:v>9.6847900000000001E-2</c:v>
                </c:pt>
                <c:pt idx="914">
                  <c:v>9.67914E-2</c:v>
                </c:pt>
                <c:pt idx="915">
                  <c:v>9.6809999999999993E-2</c:v>
                </c:pt>
                <c:pt idx="916">
                  <c:v>9.6846399999999999E-2</c:v>
                </c:pt>
                <c:pt idx="917">
                  <c:v>9.6805000000000002E-2</c:v>
                </c:pt>
                <c:pt idx="918">
                  <c:v>9.6730800000000006E-2</c:v>
                </c:pt>
                <c:pt idx="919">
                  <c:v>9.6676300000000007E-2</c:v>
                </c:pt>
                <c:pt idx="920">
                  <c:v>9.6657099999999996E-2</c:v>
                </c:pt>
                <c:pt idx="921">
                  <c:v>9.6622799999999995E-2</c:v>
                </c:pt>
                <c:pt idx="922">
                  <c:v>9.6605800000000006E-2</c:v>
                </c:pt>
                <c:pt idx="923">
                  <c:v>9.6663399999999997E-2</c:v>
                </c:pt>
                <c:pt idx="924">
                  <c:v>9.6722600000000006E-2</c:v>
                </c:pt>
                <c:pt idx="925">
                  <c:v>9.6680000000000002E-2</c:v>
                </c:pt>
                <c:pt idx="926">
                  <c:v>9.6625600000000006E-2</c:v>
                </c:pt>
                <c:pt idx="927">
                  <c:v>9.6715899999999994E-2</c:v>
                </c:pt>
                <c:pt idx="928">
                  <c:v>9.6726599999999996E-2</c:v>
                </c:pt>
                <c:pt idx="929">
                  <c:v>9.6680000000000002E-2</c:v>
                </c:pt>
                <c:pt idx="930">
                  <c:v>9.6721100000000004E-2</c:v>
                </c:pt>
                <c:pt idx="931">
                  <c:v>9.6704100000000001E-2</c:v>
                </c:pt>
                <c:pt idx="932">
                  <c:v>9.6664100000000003E-2</c:v>
                </c:pt>
                <c:pt idx="933">
                  <c:v>9.6681000000000003E-2</c:v>
                </c:pt>
                <c:pt idx="934">
                  <c:v>9.6644300000000002E-2</c:v>
                </c:pt>
                <c:pt idx="935">
                  <c:v>9.6650700000000006E-2</c:v>
                </c:pt>
                <c:pt idx="936">
                  <c:v>9.6672099999999997E-2</c:v>
                </c:pt>
                <c:pt idx="937">
                  <c:v>9.6635399999999996E-2</c:v>
                </c:pt>
                <c:pt idx="938">
                  <c:v>9.6616400000000005E-2</c:v>
                </c:pt>
                <c:pt idx="939">
                  <c:v>9.6635299999999993E-2</c:v>
                </c:pt>
                <c:pt idx="940">
                  <c:v>9.6647200000000003E-2</c:v>
                </c:pt>
                <c:pt idx="941">
                  <c:v>9.6560000000000007E-2</c:v>
                </c:pt>
                <c:pt idx="942">
                  <c:v>9.6591099999999999E-2</c:v>
                </c:pt>
                <c:pt idx="943">
                  <c:v>9.6631800000000004E-2</c:v>
                </c:pt>
                <c:pt idx="944">
                  <c:v>9.6638000000000002E-2</c:v>
                </c:pt>
                <c:pt idx="945">
                  <c:v>9.6669000000000005E-2</c:v>
                </c:pt>
                <c:pt idx="946">
                  <c:v>9.6676999999999999E-2</c:v>
                </c:pt>
                <c:pt idx="947">
                  <c:v>9.6660399999999994E-2</c:v>
                </c:pt>
                <c:pt idx="948">
                  <c:v>9.6648600000000001E-2</c:v>
                </c:pt>
                <c:pt idx="949">
                  <c:v>9.6619800000000006E-2</c:v>
                </c:pt>
                <c:pt idx="950">
                  <c:v>9.6640799999999999E-2</c:v>
                </c:pt>
                <c:pt idx="951">
                  <c:v>9.67248E-2</c:v>
                </c:pt>
                <c:pt idx="952">
                  <c:v>9.6732799999999994E-2</c:v>
                </c:pt>
                <c:pt idx="953">
                  <c:v>9.6772999999999998E-2</c:v>
                </c:pt>
                <c:pt idx="954">
                  <c:v>9.6709400000000001E-2</c:v>
                </c:pt>
                <c:pt idx="955">
                  <c:v>9.67089E-2</c:v>
                </c:pt>
                <c:pt idx="956">
                  <c:v>9.6768800000000002E-2</c:v>
                </c:pt>
                <c:pt idx="957">
                  <c:v>9.6725800000000001E-2</c:v>
                </c:pt>
                <c:pt idx="958">
                  <c:v>9.6699099999999996E-2</c:v>
                </c:pt>
                <c:pt idx="959">
                  <c:v>9.6707600000000005E-2</c:v>
                </c:pt>
                <c:pt idx="960">
                  <c:v>9.6752599999999994E-2</c:v>
                </c:pt>
                <c:pt idx="961">
                  <c:v>9.6787100000000001E-2</c:v>
                </c:pt>
                <c:pt idx="962">
                  <c:v>9.6836400000000003E-2</c:v>
                </c:pt>
                <c:pt idx="963">
                  <c:v>9.6761299999999995E-2</c:v>
                </c:pt>
                <c:pt idx="964">
                  <c:v>9.6693799999999996E-2</c:v>
                </c:pt>
                <c:pt idx="965">
                  <c:v>9.67644E-2</c:v>
                </c:pt>
                <c:pt idx="966">
                  <c:v>9.6802299999999994E-2</c:v>
                </c:pt>
                <c:pt idx="967">
                  <c:v>9.6842899999999996E-2</c:v>
                </c:pt>
                <c:pt idx="968">
                  <c:v>9.6813999999999997E-2</c:v>
                </c:pt>
                <c:pt idx="969">
                  <c:v>9.6765100000000007E-2</c:v>
                </c:pt>
                <c:pt idx="970">
                  <c:v>9.6772999999999998E-2</c:v>
                </c:pt>
                <c:pt idx="971">
                  <c:v>9.6853700000000001E-2</c:v>
                </c:pt>
                <c:pt idx="972">
                  <c:v>9.6895200000000001E-2</c:v>
                </c:pt>
                <c:pt idx="973">
                  <c:v>9.6823400000000004E-2</c:v>
                </c:pt>
                <c:pt idx="974">
                  <c:v>9.6888799999999997E-2</c:v>
                </c:pt>
                <c:pt idx="975">
                  <c:v>9.6947699999999998E-2</c:v>
                </c:pt>
                <c:pt idx="976">
                  <c:v>9.6918500000000005E-2</c:v>
                </c:pt>
                <c:pt idx="977">
                  <c:v>9.6926600000000002E-2</c:v>
                </c:pt>
                <c:pt idx="978">
                  <c:v>9.6868300000000004E-2</c:v>
                </c:pt>
                <c:pt idx="979">
                  <c:v>9.6823099999999995E-2</c:v>
                </c:pt>
                <c:pt idx="980">
                  <c:v>9.6865699999999999E-2</c:v>
                </c:pt>
                <c:pt idx="981">
                  <c:v>9.6906699999999998E-2</c:v>
                </c:pt>
                <c:pt idx="982">
                  <c:v>9.6894499999999995E-2</c:v>
                </c:pt>
                <c:pt idx="983">
                  <c:v>9.6878199999999998E-2</c:v>
                </c:pt>
                <c:pt idx="984">
                  <c:v>9.6855300000000005E-2</c:v>
                </c:pt>
                <c:pt idx="985">
                  <c:v>9.6866400000000005E-2</c:v>
                </c:pt>
                <c:pt idx="986">
                  <c:v>9.6920699999999999E-2</c:v>
                </c:pt>
                <c:pt idx="987">
                  <c:v>9.6994499999999997E-2</c:v>
                </c:pt>
                <c:pt idx="988">
                  <c:v>9.6992999999999996E-2</c:v>
                </c:pt>
                <c:pt idx="989">
                  <c:v>9.6936900000000006E-2</c:v>
                </c:pt>
                <c:pt idx="990">
                  <c:v>9.6992400000000006E-2</c:v>
                </c:pt>
                <c:pt idx="991">
                  <c:v>9.6925899999999995E-2</c:v>
                </c:pt>
                <c:pt idx="992">
                  <c:v>9.6855999999999998E-2</c:v>
                </c:pt>
                <c:pt idx="993">
                  <c:v>9.6879699999999999E-2</c:v>
                </c:pt>
                <c:pt idx="994">
                  <c:v>9.6845899999999999E-2</c:v>
                </c:pt>
                <c:pt idx="995">
                  <c:v>9.6799700000000002E-2</c:v>
                </c:pt>
                <c:pt idx="996">
                  <c:v>9.6880099999999997E-2</c:v>
                </c:pt>
                <c:pt idx="997">
                  <c:v>9.68836E-2</c:v>
                </c:pt>
                <c:pt idx="998">
                  <c:v>9.6766900000000003E-2</c:v>
                </c:pt>
                <c:pt idx="999">
                  <c:v>9.67837E-2</c:v>
                </c:pt>
                <c:pt idx="1000">
                  <c:v>9.6824599999999997E-2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EF3-4E77-AAF7-3F0D38D1062B}"/>
            </c:ext>
          </c:extLst>
        </c:ser>
        <c:ser>
          <c:idx val="1"/>
          <c:order val="1"/>
          <c:tx>
            <c:strRef>
              <c:f>Sheet1!$O$1</c:f>
              <c:strCache>
                <c:ptCount val="1"/>
                <c:pt idx="0">
                  <c:v>4.0×10⁻⁵mol/L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Sheet1!$M$2:$M$1002</c:f>
              <c:numCache>
                <c:formatCode>General</c:formatCode>
                <c:ptCount val="1001"/>
                <c:pt idx="0">
                  <c:v>700</c:v>
                </c:pt>
                <c:pt idx="1">
                  <c:v>699.8</c:v>
                </c:pt>
                <c:pt idx="2">
                  <c:v>699.6</c:v>
                </c:pt>
                <c:pt idx="3">
                  <c:v>699.4</c:v>
                </c:pt>
                <c:pt idx="4">
                  <c:v>699.2</c:v>
                </c:pt>
                <c:pt idx="5">
                  <c:v>699</c:v>
                </c:pt>
                <c:pt idx="6">
                  <c:v>698.8</c:v>
                </c:pt>
                <c:pt idx="7">
                  <c:v>698.6</c:v>
                </c:pt>
                <c:pt idx="8">
                  <c:v>698.4</c:v>
                </c:pt>
                <c:pt idx="9">
                  <c:v>698.2</c:v>
                </c:pt>
                <c:pt idx="10">
                  <c:v>698</c:v>
                </c:pt>
                <c:pt idx="11">
                  <c:v>697.8</c:v>
                </c:pt>
                <c:pt idx="12">
                  <c:v>697.6</c:v>
                </c:pt>
                <c:pt idx="13">
                  <c:v>697.4</c:v>
                </c:pt>
                <c:pt idx="14">
                  <c:v>697.2</c:v>
                </c:pt>
                <c:pt idx="15">
                  <c:v>697</c:v>
                </c:pt>
                <c:pt idx="16">
                  <c:v>696.8</c:v>
                </c:pt>
                <c:pt idx="17">
                  <c:v>696.6</c:v>
                </c:pt>
                <c:pt idx="18">
                  <c:v>696.4</c:v>
                </c:pt>
                <c:pt idx="19">
                  <c:v>696.2</c:v>
                </c:pt>
                <c:pt idx="20">
                  <c:v>696</c:v>
                </c:pt>
                <c:pt idx="21">
                  <c:v>695.8</c:v>
                </c:pt>
                <c:pt idx="22">
                  <c:v>695.6</c:v>
                </c:pt>
                <c:pt idx="23">
                  <c:v>695.4</c:v>
                </c:pt>
                <c:pt idx="24">
                  <c:v>695.2</c:v>
                </c:pt>
                <c:pt idx="25">
                  <c:v>695</c:v>
                </c:pt>
                <c:pt idx="26">
                  <c:v>694.8</c:v>
                </c:pt>
                <c:pt idx="27">
                  <c:v>694.6</c:v>
                </c:pt>
                <c:pt idx="28">
                  <c:v>694.4</c:v>
                </c:pt>
                <c:pt idx="29">
                  <c:v>694.2</c:v>
                </c:pt>
                <c:pt idx="30">
                  <c:v>694</c:v>
                </c:pt>
                <c:pt idx="31">
                  <c:v>693.8</c:v>
                </c:pt>
                <c:pt idx="32">
                  <c:v>693.6</c:v>
                </c:pt>
                <c:pt idx="33">
                  <c:v>693.4</c:v>
                </c:pt>
                <c:pt idx="34">
                  <c:v>693.2</c:v>
                </c:pt>
                <c:pt idx="35">
                  <c:v>693</c:v>
                </c:pt>
                <c:pt idx="36">
                  <c:v>692.8</c:v>
                </c:pt>
                <c:pt idx="37">
                  <c:v>692.6</c:v>
                </c:pt>
                <c:pt idx="38">
                  <c:v>692.4</c:v>
                </c:pt>
                <c:pt idx="39">
                  <c:v>692.2</c:v>
                </c:pt>
                <c:pt idx="40">
                  <c:v>692</c:v>
                </c:pt>
                <c:pt idx="41">
                  <c:v>691.8</c:v>
                </c:pt>
                <c:pt idx="42">
                  <c:v>691.6</c:v>
                </c:pt>
                <c:pt idx="43">
                  <c:v>691.4</c:v>
                </c:pt>
                <c:pt idx="44">
                  <c:v>691.2</c:v>
                </c:pt>
                <c:pt idx="45">
                  <c:v>691</c:v>
                </c:pt>
                <c:pt idx="46">
                  <c:v>690.8</c:v>
                </c:pt>
                <c:pt idx="47">
                  <c:v>690.6</c:v>
                </c:pt>
                <c:pt idx="48">
                  <c:v>690.4</c:v>
                </c:pt>
                <c:pt idx="49">
                  <c:v>690.2</c:v>
                </c:pt>
                <c:pt idx="50">
                  <c:v>690</c:v>
                </c:pt>
                <c:pt idx="51">
                  <c:v>689.8</c:v>
                </c:pt>
                <c:pt idx="52">
                  <c:v>689.6</c:v>
                </c:pt>
                <c:pt idx="53">
                  <c:v>689.4</c:v>
                </c:pt>
                <c:pt idx="54">
                  <c:v>689.2</c:v>
                </c:pt>
                <c:pt idx="55">
                  <c:v>689</c:v>
                </c:pt>
                <c:pt idx="56">
                  <c:v>688.8</c:v>
                </c:pt>
                <c:pt idx="57">
                  <c:v>688.6</c:v>
                </c:pt>
                <c:pt idx="58">
                  <c:v>688.4</c:v>
                </c:pt>
                <c:pt idx="59">
                  <c:v>688.2</c:v>
                </c:pt>
                <c:pt idx="60">
                  <c:v>688</c:v>
                </c:pt>
                <c:pt idx="61">
                  <c:v>687.8</c:v>
                </c:pt>
                <c:pt idx="62">
                  <c:v>687.6</c:v>
                </c:pt>
                <c:pt idx="63">
                  <c:v>687.4</c:v>
                </c:pt>
                <c:pt idx="64">
                  <c:v>687.2</c:v>
                </c:pt>
                <c:pt idx="65">
                  <c:v>687</c:v>
                </c:pt>
                <c:pt idx="66">
                  <c:v>686.8</c:v>
                </c:pt>
                <c:pt idx="67">
                  <c:v>686.6</c:v>
                </c:pt>
                <c:pt idx="68">
                  <c:v>686.4</c:v>
                </c:pt>
                <c:pt idx="69">
                  <c:v>686.2</c:v>
                </c:pt>
                <c:pt idx="70">
                  <c:v>686</c:v>
                </c:pt>
                <c:pt idx="71">
                  <c:v>685.8</c:v>
                </c:pt>
                <c:pt idx="72">
                  <c:v>685.6</c:v>
                </c:pt>
                <c:pt idx="73">
                  <c:v>685.4</c:v>
                </c:pt>
                <c:pt idx="74">
                  <c:v>685.2</c:v>
                </c:pt>
                <c:pt idx="75">
                  <c:v>685</c:v>
                </c:pt>
                <c:pt idx="76">
                  <c:v>684.8</c:v>
                </c:pt>
                <c:pt idx="77">
                  <c:v>684.6</c:v>
                </c:pt>
                <c:pt idx="78">
                  <c:v>684.4</c:v>
                </c:pt>
                <c:pt idx="79">
                  <c:v>684.2</c:v>
                </c:pt>
                <c:pt idx="80">
                  <c:v>684</c:v>
                </c:pt>
                <c:pt idx="81">
                  <c:v>683.8</c:v>
                </c:pt>
                <c:pt idx="82">
                  <c:v>683.6</c:v>
                </c:pt>
                <c:pt idx="83">
                  <c:v>683.4</c:v>
                </c:pt>
                <c:pt idx="84">
                  <c:v>683.2</c:v>
                </c:pt>
                <c:pt idx="85">
                  <c:v>683</c:v>
                </c:pt>
                <c:pt idx="86">
                  <c:v>682.8</c:v>
                </c:pt>
                <c:pt idx="87">
                  <c:v>682.6</c:v>
                </c:pt>
                <c:pt idx="88">
                  <c:v>682.4</c:v>
                </c:pt>
                <c:pt idx="89">
                  <c:v>682.2</c:v>
                </c:pt>
                <c:pt idx="90">
                  <c:v>682</c:v>
                </c:pt>
                <c:pt idx="91">
                  <c:v>681.8</c:v>
                </c:pt>
                <c:pt idx="92">
                  <c:v>681.6</c:v>
                </c:pt>
                <c:pt idx="93">
                  <c:v>681.4</c:v>
                </c:pt>
                <c:pt idx="94">
                  <c:v>681.2</c:v>
                </c:pt>
                <c:pt idx="95">
                  <c:v>681</c:v>
                </c:pt>
                <c:pt idx="96">
                  <c:v>680.8</c:v>
                </c:pt>
                <c:pt idx="97">
                  <c:v>680.6</c:v>
                </c:pt>
                <c:pt idx="98">
                  <c:v>680.4</c:v>
                </c:pt>
                <c:pt idx="99">
                  <c:v>680.2</c:v>
                </c:pt>
                <c:pt idx="100">
                  <c:v>680</c:v>
                </c:pt>
                <c:pt idx="101">
                  <c:v>679.8</c:v>
                </c:pt>
                <c:pt idx="102">
                  <c:v>679.6</c:v>
                </c:pt>
                <c:pt idx="103">
                  <c:v>679.4</c:v>
                </c:pt>
                <c:pt idx="104">
                  <c:v>679.2</c:v>
                </c:pt>
                <c:pt idx="105">
                  <c:v>679</c:v>
                </c:pt>
                <c:pt idx="106">
                  <c:v>678.8</c:v>
                </c:pt>
                <c:pt idx="107">
                  <c:v>678.6</c:v>
                </c:pt>
                <c:pt idx="108">
                  <c:v>678.4</c:v>
                </c:pt>
                <c:pt idx="109">
                  <c:v>678.2</c:v>
                </c:pt>
                <c:pt idx="110">
                  <c:v>678</c:v>
                </c:pt>
                <c:pt idx="111">
                  <c:v>677.8</c:v>
                </c:pt>
                <c:pt idx="112">
                  <c:v>677.6</c:v>
                </c:pt>
                <c:pt idx="113">
                  <c:v>677.4</c:v>
                </c:pt>
                <c:pt idx="114">
                  <c:v>677.2</c:v>
                </c:pt>
                <c:pt idx="115">
                  <c:v>677</c:v>
                </c:pt>
                <c:pt idx="116">
                  <c:v>676.8</c:v>
                </c:pt>
                <c:pt idx="117">
                  <c:v>676.6</c:v>
                </c:pt>
                <c:pt idx="118">
                  <c:v>676.4</c:v>
                </c:pt>
                <c:pt idx="119">
                  <c:v>676.2</c:v>
                </c:pt>
                <c:pt idx="120">
                  <c:v>676</c:v>
                </c:pt>
                <c:pt idx="121">
                  <c:v>675.8</c:v>
                </c:pt>
                <c:pt idx="122">
                  <c:v>675.6</c:v>
                </c:pt>
                <c:pt idx="123">
                  <c:v>675.4</c:v>
                </c:pt>
                <c:pt idx="124">
                  <c:v>675.2</c:v>
                </c:pt>
                <c:pt idx="125">
                  <c:v>675</c:v>
                </c:pt>
                <c:pt idx="126">
                  <c:v>674.8</c:v>
                </c:pt>
                <c:pt idx="127">
                  <c:v>674.6</c:v>
                </c:pt>
                <c:pt idx="128">
                  <c:v>674.4</c:v>
                </c:pt>
                <c:pt idx="129">
                  <c:v>674.2</c:v>
                </c:pt>
                <c:pt idx="130">
                  <c:v>674</c:v>
                </c:pt>
                <c:pt idx="131">
                  <c:v>673.8</c:v>
                </c:pt>
                <c:pt idx="132">
                  <c:v>673.6</c:v>
                </c:pt>
                <c:pt idx="133">
                  <c:v>673.4</c:v>
                </c:pt>
                <c:pt idx="134">
                  <c:v>673.2</c:v>
                </c:pt>
                <c:pt idx="135">
                  <c:v>673</c:v>
                </c:pt>
                <c:pt idx="136">
                  <c:v>672.8</c:v>
                </c:pt>
                <c:pt idx="137">
                  <c:v>672.6</c:v>
                </c:pt>
                <c:pt idx="138">
                  <c:v>672.4</c:v>
                </c:pt>
                <c:pt idx="139">
                  <c:v>672.2</c:v>
                </c:pt>
                <c:pt idx="140">
                  <c:v>672</c:v>
                </c:pt>
                <c:pt idx="141">
                  <c:v>671.8</c:v>
                </c:pt>
                <c:pt idx="142">
                  <c:v>671.6</c:v>
                </c:pt>
                <c:pt idx="143">
                  <c:v>671.4</c:v>
                </c:pt>
                <c:pt idx="144">
                  <c:v>671.2</c:v>
                </c:pt>
                <c:pt idx="145">
                  <c:v>671</c:v>
                </c:pt>
                <c:pt idx="146">
                  <c:v>670.8</c:v>
                </c:pt>
                <c:pt idx="147">
                  <c:v>670.6</c:v>
                </c:pt>
                <c:pt idx="148">
                  <c:v>670.4</c:v>
                </c:pt>
                <c:pt idx="149">
                  <c:v>670.2</c:v>
                </c:pt>
                <c:pt idx="150">
                  <c:v>670</c:v>
                </c:pt>
                <c:pt idx="151">
                  <c:v>669.8</c:v>
                </c:pt>
                <c:pt idx="152">
                  <c:v>669.6</c:v>
                </c:pt>
                <c:pt idx="153">
                  <c:v>669.4</c:v>
                </c:pt>
                <c:pt idx="154">
                  <c:v>669.2</c:v>
                </c:pt>
                <c:pt idx="155">
                  <c:v>669</c:v>
                </c:pt>
                <c:pt idx="156">
                  <c:v>668.8</c:v>
                </c:pt>
                <c:pt idx="157">
                  <c:v>668.6</c:v>
                </c:pt>
                <c:pt idx="158">
                  <c:v>668.4</c:v>
                </c:pt>
                <c:pt idx="159">
                  <c:v>668.2</c:v>
                </c:pt>
                <c:pt idx="160">
                  <c:v>668</c:v>
                </c:pt>
                <c:pt idx="161">
                  <c:v>667.8</c:v>
                </c:pt>
                <c:pt idx="162">
                  <c:v>667.6</c:v>
                </c:pt>
                <c:pt idx="163">
                  <c:v>667.4</c:v>
                </c:pt>
                <c:pt idx="164">
                  <c:v>667.2</c:v>
                </c:pt>
                <c:pt idx="165">
                  <c:v>667</c:v>
                </c:pt>
                <c:pt idx="166">
                  <c:v>666.8</c:v>
                </c:pt>
                <c:pt idx="167">
                  <c:v>666.6</c:v>
                </c:pt>
                <c:pt idx="168">
                  <c:v>666.4</c:v>
                </c:pt>
                <c:pt idx="169">
                  <c:v>666.2</c:v>
                </c:pt>
                <c:pt idx="170">
                  <c:v>666</c:v>
                </c:pt>
                <c:pt idx="171">
                  <c:v>665.8</c:v>
                </c:pt>
                <c:pt idx="172">
                  <c:v>665.6</c:v>
                </c:pt>
                <c:pt idx="173">
                  <c:v>665.4</c:v>
                </c:pt>
                <c:pt idx="174">
                  <c:v>665.2</c:v>
                </c:pt>
                <c:pt idx="175">
                  <c:v>665</c:v>
                </c:pt>
                <c:pt idx="176">
                  <c:v>664.8</c:v>
                </c:pt>
                <c:pt idx="177">
                  <c:v>664.6</c:v>
                </c:pt>
                <c:pt idx="178">
                  <c:v>664.4</c:v>
                </c:pt>
                <c:pt idx="179">
                  <c:v>664.2</c:v>
                </c:pt>
                <c:pt idx="180">
                  <c:v>664</c:v>
                </c:pt>
                <c:pt idx="181">
                  <c:v>663.8</c:v>
                </c:pt>
                <c:pt idx="182">
                  <c:v>663.6</c:v>
                </c:pt>
                <c:pt idx="183">
                  <c:v>663.4</c:v>
                </c:pt>
                <c:pt idx="184">
                  <c:v>663.2</c:v>
                </c:pt>
                <c:pt idx="185">
                  <c:v>663</c:v>
                </c:pt>
                <c:pt idx="186">
                  <c:v>662.8</c:v>
                </c:pt>
                <c:pt idx="187">
                  <c:v>662.6</c:v>
                </c:pt>
                <c:pt idx="188">
                  <c:v>662.4</c:v>
                </c:pt>
                <c:pt idx="189">
                  <c:v>662.2</c:v>
                </c:pt>
                <c:pt idx="190">
                  <c:v>662</c:v>
                </c:pt>
                <c:pt idx="191">
                  <c:v>661.8</c:v>
                </c:pt>
                <c:pt idx="192">
                  <c:v>661.6</c:v>
                </c:pt>
                <c:pt idx="193">
                  <c:v>661.4</c:v>
                </c:pt>
                <c:pt idx="194">
                  <c:v>661.2</c:v>
                </c:pt>
                <c:pt idx="195">
                  <c:v>661</c:v>
                </c:pt>
                <c:pt idx="196">
                  <c:v>660.8</c:v>
                </c:pt>
                <c:pt idx="197">
                  <c:v>660.6</c:v>
                </c:pt>
                <c:pt idx="198">
                  <c:v>660.4</c:v>
                </c:pt>
                <c:pt idx="199">
                  <c:v>660.2</c:v>
                </c:pt>
                <c:pt idx="200">
                  <c:v>660</c:v>
                </c:pt>
                <c:pt idx="201">
                  <c:v>659.8</c:v>
                </c:pt>
                <c:pt idx="202">
                  <c:v>659.6</c:v>
                </c:pt>
                <c:pt idx="203">
                  <c:v>659.4</c:v>
                </c:pt>
                <c:pt idx="204">
                  <c:v>659.2</c:v>
                </c:pt>
                <c:pt idx="205">
                  <c:v>659</c:v>
                </c:pt>
                <c:pt idx="206">
                  <c:v>658.8</c:v>
                </c:pt>
                <c:pt idx="207">
                  <c:v>658.6</c:v>
                </c:pt>
                <c:pt idx="208">
                  <c:v>658.4</c:v>
                </c:pt>
                <c:pt idx="209">
                  <c:v>658.2</c:v>
                </c:pt>
                <c:pt idx="210">
                  <c:v>658</c:v>
                </c:pt>
                <c:pt idx="211">
                  <c:v>657.8</c:v>
                </c:pt>
                <c:pt idx="212">
                  <c:v>657.6</c:v>
                </c:pt>
                <c:pt idx="213">
                  <c:v>657.4</c:v>
                </c:pt>
                <c:pt idx="214">
                  <c:v>657.2</c:v>
                </c:pt>
                <c:pt idx="215">
                  <c:v>657</c:v>
                </c:pt>
                <c:pt idx="216">
                  <c:v>656.8</c:v>
                </c:pt>
                <c:pt idx="217">
                  <c:v>656.6</c:v>
                </c:pt>
                <c:pt idx="218">
                  <c:v>656.4</c:v>
                </c:pt>
                <c:pt idx="219">
                  <c:v>656.2</c:v>
                </c:pt>
                <c:pt idx="220">
                  <c:v>656</c:v>
                </c:pt>
                <c:pt idx="221">
                  <c:v>655.8</c:v>
                </c:pt>
                <c:pt idx="222">
                  <c:v>655.6</c:v>
                </c:pt>
                <c:pt idx="223">
                  <c:v>655.4</c:v>
                </c:pt>
                <c:pt idx="224">
                  <c:v>655.20000000000005</c:v>
                </c:pt>
                <c:pt idx="225">
                  <c:v>655</c:v>
                </c:pt>
                <c:pt idx="226">
                  <c:v>654.79999999999995</c:v>
                </c:pt>
                <c:pt idx="227">
                  <c:v>654.6</c:v>
                </c:pt>
                <c:pt idx="228">
                  <c:v>654.4</c:v>
                </c:pt>
                <c:pt idx="229">
                  <c:v>654.20000000000005</c:v>
                </c:pt>
                <c:pt idx="230">
                  <c:v>654</c:v>
                </c:pt>
                <c:pt idx="231">
                  <c:v>653.79999999999995</c:v>
                </c:pt>
                <c:pt idx="232">
                  <c:v>653.6</c:v>
                </c:pt>
                <c:pt idx="233">
                  <c:v>653.4</c:v>
                </c:pt>
                <c:pt idx="234">
                  <c:v>653.20000000000005</c:v>
                </c:pt>
                <c:pt idx="235">
                  <c:v>653</c:v>
                </c:pt>
                <c:pt idx="236">
                  <c:v>652.79999999999995</c:v>
                </c:pt>
                <c:pt idx="237">
                  <c:v>652.6</c:v>
                </c:pt>
                <c:pt idx="238">
                  <c:v>652.4</c:v>
                </c:pt>
                <c:pt idx="239">
                  <c:v>652.20000000000005</c:v>
                </c:pt>
                <c:pt idx="240">
                  <c:v>652</c:v>
                </c:pt>
                <c:pt idx="241">
                  <c:v>651.79999999999995</c:v>
                </c:pt>
                <c:pt idx="242">
                  <c:v>651.6</c:v>
                </c:pt>
                <c:pt idx="243">
                  <c:v>651.4</c:v>
                </c:pt>
                <c:pt idx="244">
                  <c:v>651.20000000000005</c:v>
                </c:pt>
                <c:pt idx="245">
                  <c:v>651</c:v>
                </c:pt>
                <c:pt idx="246">
                  <c:v>650.79999999999995</c:v>
                </c:pt>
                <c:pt idx="247">
                  <c:v>650.6</c:v>
                </c:pt>
                <c:pt idx="248">
                  <c:v>650.4</c:v>
                </c:pt>
                <c:pt idx="249">
                  <c:v>650.20000000000005</c:v>
                </c:pt>
                <c:pt idx="250">
                  <c:v>650</c:v>
                </c:pt>
                <c:pt idx="251">
                  <c:v>649.79999999999995</c:v>
                </c:pt>
                <c:pt idx="252">
                  <c:v>649.6</c:v>
                </c:pt>
                <c:pt idx="253">
                  <c:v>649.4</c:v>
                </c:pt>
                <c:pt idx="254">
                  <c:v>649.20000000000005</c:v>
                </c:pt>
                <c:pt idx="255">
                  <c:v>649</c:v>
                </c:pt>
                <c:pt idx="256">
                  <c:v>648.79999999999995</c:v>
                </c:pt>
                <c:pt idx="257">
                  <c:v>648.6</c:v>
                </c:pt>
                <c:pt idx="258">
                  <c:v>648.4</c:v>
                </c:pt>
                <c:pt idx="259">
                  <c:v>648.20000000000005</c:v>
                </c:pt>
                <c:pt idx="260">
                  <c:v>648</c:v>
                </c:pt>
                <c:pt idx="261">
                  <c:v>647.79999999999995</c:v>
                </c:pt>
                <c:pt idx="262">
                  <c:v>647.6</c:v>
                </c:pt>
                <c:pt idx="263">
                  <c:v>647.4</c:v>
                </c:pt>
                <c:pt idx="264">
                  <c:v>647.20000000000005</c:v>
                </c:pt>
                <c:pt idx="265">
                  <c:v>647</c:v>
                </c:pt>
                <c:pt idx="266">
                  <c:v>646.79999999999995</c:v>
                </c:pt>
                <c:pt idx="267">
                  <c:v>646.6</c:v>
                </c:pt>
                <c:pt idx="268">
                  <c:v>646.4</c:v>
                </c:pt>
                <c:pt idx="269">
                  <c:v>646.20000000000005</c:v>
                </c:pt>
                <c:pt idx="270">
                  <c:v>646</c:v>
                </c:pt>
                <c:pt idx="271">
                  <c:v>645.79999999999995</c:v>
                </c:pt>
                <c:pt idx="272">
                  <c:v>645.6</c:v>
                </c:pt>
                <c:pt idx="273">
                  <c:v>645.4</c:v>
                </c:pt>
                <c:pt idx="274">
                  <c:v>645.20000000000005</c:v>
                </c:pt>
                <c:pt idx="275">
                  <c:v>645</c:v>
                </c:pt>
                <c:pt idx="276">
                  <c:v>644.79999999999995</c:v>
                </c:pt>
                <c:pt idx="277">
                  <c:v>644.6</c:v>
                </c:pt>
                <c:pt idx="278">
                  <c:v>644.4</c:v>
                </c:pt>
                <c:pt idx="279">
                  <c:v>644.20000000000005</c:v>
                </c:pt>
                <c:pt idx="280">
                  <c:v>644</c:v>
                </c:pt>
                <c:pt idx="281">
                  <c:v>643.79999999999995</c:v>
                </c:pt>
                <c:pt idx="282">
                  <c:v>643.6</c:v>
                </c:pt>
                <c:pt idx="283">
                  <c:v>643.4</c:v>
                </c:pt>
                <c:pt idx="284">
                  <c:v>643.20000000000005</c:v>
                </c:pt>
                <c:pt idx="285">
                  <c:v>643</c:v>
                </c:pt>
                <c:pt idx="286">
                  <c:v>642.79999999999995</c:v>
                </c:pt>
                <c:pt idx="287">
                  <c:v>642.6</c:v>
                </c:pt>
                <c:pt idx="288">
                  <c:v>642.4</c:v>
                </c:pt>
                <c:pt idx="289">
                  <c:v>642.20000000000005</c:v>
                </c:pt>
                <c:pt idx="290">
                  <c:v>642</c:v>
                </c:pt>
                <c:pt idx="291">
                  <c:v>641.79999999999995</c:v>
                </c:pt>
                <c:pt idx="292">
                  <c:v>641.6</c:v>
                </c:pt>
                <c:pt idx="293">
                  <c:v>641.4</c:v>
                </c:pt>
                <c:pt idx="294">
                  <c:v>641.20000000000005</c:v>
                </c:pt>
                <c:pt idx="295">
                  <c:v>641</c:v>
                </c:pt>
                <c:pt idx="296">
                  <c:v>640.79999999999995</c:v>
                </c:pt>
                <c:pt idx="297">
                  <c:v>640.6</c:v>
                </c:pt>
                <c:pt idx="298">
                  <c:v>640.4</c:v>
                </c:pt>
                <c:pt idx="299">
                  <c:v>640.20000000000005</c:v>
                </c:pt>
                <c:pt idx="300">
                  <c:v>640</c:v>
                </c:pt>
                <c:pt idx="301">
                  <c:v>639.79999999999995</c:v>
                </c:pt>
                <c:pt idx="302">
                  <c:v>639.6</c:v>
                </c:pt>
                <c:pt idx="303">
                  <c:v>639.4</c:v>
                </c:pt>
                <c:pt idx="304">
                  <c:v>639.20000000000005</c:v>
                </c:pt>
                <c:pt idx="305">
                  <c:v>639</c:v>
                </c:pt>
                <c:pt idx="306">
                  <c:v>638.79999999999995</c:v>
                </c:pt>
                <c:pt idx="307">
                  <c:v>638.6</c:v>
                </c:pt>
                <c:pt idx="308">
                  <c:v>638.4</c:v>
                </c:pt>
                <c:pt idx="309">
                  <c:v>638.20000000000005</c:v>
                </c:pt>
                <c:pt idx="310">
                  <c:v>638</c:v>
                </c:pt>
                <c:pt idx="311">
                  <c:v>637.79999999999995</c:v>
                </c:pt>
                <c:pt idx="312">
                  <c:v>637.6</c:v>
                </c:pt>
                <c:pt idx="313">
                  <c:v>637.4</c:v>
                </c:pt>
                <c:pt idx="314">
                  <c:v>637.20000000000005</c:v>
                </c:pt>
                <c:pt idx="315">
                  <c:v>637</c:v>
                </c:pt>
                <c:pt idx="316">
                  <c:v>636.79999999999995</c:v>
                </c:pt>
                <c:pt idx="317">
                  <c:v>636.6</c:v>
                </c:pt>
                <c:pt idx="318">
                  <c:v>636.4</c:v>
                </c:pt>
                <c:pt idx="319">
                  <c:v>636.20000000000005</c:v>
                </c:pt>
                <c:pt idx="320">
                  <c:v>636</c:v>
                </c:pt>
                <c:pt idx="321">
                  <c:v>635.79999999999995</c:v>
                </c:pt>
                <c:pt idx="322">
                  <c:v>635.6</c:v>
                </c:pt>
                <c:pt idx="323">
                  <c:v>635.4</c:v>
                </c:pt>
                <c:pt idx="324">
                  <c:v>635.20000000000005</c:v>
                </c:pt>
                <c:pt idx="325">
                  <c:v>635</c:v>
                </c:pt>
                <c:pt idx="326">
                  <c:v>634.79999999999995</c:v>
                </c:pt>
                <c:pt idx="327">
                  <c:v>634.6</c:v>
                </c:pt>
                <c:pt idx="328">
                  <c:v>634.4</c:v>
                </c:pt>
                <c:pt idx="329">
                  <c:v>634.20000000000005</c:v>
                </c:pt>
                <c:pt idx="330">
                  <c:v>634</c:v>
                </c:pt>
                <c:pt idx="331">
                  <c:v>633.79999999999995</c:v>
                </c:pt>
                <c:pt idx="332">
                  <c:v>633.6</c:v>
                </c:pt>
                <c:pt idx="333">
                  <c:v>633.4</c:v>
                </c:pt>
                <c:pt idx="334">
                  <c:v>633.20000000000005</c:v>
                </c:pt>
                <c:pt idx="335">
                  <c:v>633</c:v>
                </c:pt>
                <c:pt idx="336">
                  <c:v>632.79999999999995</c:v>
                </c:pt>
                <c:pt idx="337">
                  <c:v>632.6</c:v>
                </c:pt>
                <c:pt idx="338">
                  <c:v>632.4</c:v>
                </c:pt>
                <c:pt idx="339">
                  <c:v>632.20000000000005</c:v>
                </c:pt>
                <c:pt idx="340">
                  <c:v>632</c:v>
                </c:pt>
                <c:pt idx="341">
                  <c:v>631.79999999999995</c:v>
                </c:pt>
                <c:pt idx="342">
                  <c:v>631.6</c:v>
                </c:pt>
                <c:pt idx="343">
                  <c:v>631.4</c:v>
                </c:pt>
                <c:pt idx="344">
                  <c:v>631.20000000000005</c:v>
                </c:pt>
                <c:pt idx="345">
                  <c:v>631</c:v>
                </c:pt>
                <c:pt idx="346">
                  <c:v>630.79999999999995</c:v>
                </c:pt>
                <c:pt idx="347">
                  <c:v>630.6</c:v>
                </c:pt>
                <c:pt idx="348">
                  <c:v>630.4</c:v>
                </c:pt>
                <c:pt idx="349">
                  <c:v>630.20000000000005</c:v>
                </c:pt>
                <c:pt idx="350">
                  <c:v>630</c:v>
                </c:pt>
                <c:pt idx="351">
                  <c:v>629.79999999999995</c:v>
                </c:pt>
                <c:pt idx="352">
                  <c:v>629.6</c:v>
                </c:pt>
                <c:pt idx="353">
                  <c:v>629.4</c:v>
                </c:pt>
                <c:pt idx="354">
                  <c:v>629.20000000000005</c:v>
                </c:pt>
                <c:pt idx="355">
                  <c:v>629</c:v>
                </c:pt>
                <c:pt idx="356">
                  <c:v>628.79999999999995</c:v>
                </c:pt>
                <c:pt idx="357">
                  <c:v>628.6</c:v>
                </c:pt>
                <c:pt idx="358">
                  <c:v>628.4</c:v>
                </c:pt>
                <c:pt idx="359">
                  <c:v>628.20000000000005</c:v>
                </c:pt>
                <c:pt idx="360">
                  <c:v>628</c:v>
                </c:pt>
                <c:pt idx="361">
                  <c:v>627.79999999999995</c:v>
                </c:pt>
                <c:pt idx="362">
                  <c:v>627.6</c:v>
                </c:pt>
                <c:pt idx="363">
                  <c:v>627.4</c:v>
                </c:pt>
                <c:pt idx="364">
                  <c:v>627.20000000000005</c:v>
                </c:pt>
                <c:pt idx="365">
                  <c:v>627</c:v>
                </c:pt>
                <c:pt idx="366">
                  <c:v>626.79999999999995</c:v>
                </c:pt>
                <c:pt idx="367">
                  <c:v>626.6</c:v>
                </c:pt>
                <c:pt idx="368">
                  <c:v>626.4</c:v>
                </c:pt>
                <c:pt idx="369">
                  <c:v>626.20000000000005</c:v>
                </c:pt>
                <c:pt idx="370">
                  <c:v>626</c:v>
                </c:pt>
                <c:pt idx="371">
                  <c:v>625.79999999999995</c:v>
                </c:pt>
                <c:pt idx="372">
                  <c:v>625.6</c:v>
                </c:pt>
                <c:pt idx="373">
                  <c:v>625.4</c:v>
                </c:pt>
                <c:pt idx="374">
                  <c:v>625.20000000000005</c:v>
                </c:pt>
                <c:pt idx="375">
                  <c:v>625</c:v>
                </c:pt>
                <c:pt idx="376">
                  <c:v>624.79999999999995</c:v>
                </c:pt>
                <c:pt idx="377">
                  <c:v>624.6</c:v>
                </c:pt>
                <c:pt idx="378">
                  <c:v>624.4</c:v>
                </c:pt>
                <c:pt idx="379">
                  <c:v>624.20000000000005</c:v>
                </c:pt>
                <c:pt idx="380">
                  <c:v>624</c:v>
                </c:pt>
                <c:pt idx="381">
                  <c:v>623.79999999999995</c:v>
                </c:pt>
                <c:pt idx="382">
                  <c:v>623.6</c:v>
                </c:pt>
                <c:pt idx="383">
                  <c:v>623.4</c:v>
                </c:pt>
                <c:pt idx="384">
                  <c:v>623.20000000000005</c:v>
                </c:pt>
                <c:pt idx="385">
                  <c:v>623</c:v>
                </c:pt>
                <c:pt idx="386">
                  <c:v>622.79999999999995</c:v>
                </c:pt>
                <c:pt idx="387">
                  <c:v>622.6</c:v>
                </c:pt>
                <c:pt idx="388">
                  <c:v>622.4</c:v>
                </c:pt>
                <c:pt idx="389">
                  <c:v>622.20000000000005</c:v>
                </c:pt>
                <c:pt idx="390">
                  <c:v>622</c:v>
                </c:pt>
                <c:pt idx="391">
                  <c:v>621.79999999999995</c:v>
                </c:pt>
                <c:pt idx="392">
                  <c:v>621.6</c:v>
                </c:pt>
                <c:pt idx="393">
                  <c:v>621.4</c:v>
                </c:pt>
                <c:pt idx="394">
                  <c:v>621.20000000000005</c:v>
                </c:pt>
                <c:pt idx="395">
                  <c:v>621</c:v>
                </c:pt>
                <c:pt idx="396">
                  <c:v>620.79999999999995</c:v>
                </c:pt>
                <c:pt idx="397">
                  <c:v>620.6</c:v>
                </c:pt>
                <c:pt idx="398">
                  <c:v>620.4</c:v>
                </c:pt>
                <c:pt idx="399">
                  <c:v>620.20000000000005</c:v>
                </c:pt>
                <c:pt idx="400">
                  <c:v>620</c:v>
                </c:pt>
                <c:pt idx="401">
                  <c:v>619.79999999999995</c:v>
                </c:pt>
                <c:pt idx="402">
                  <c:v>619.6</c:v>
                </c:pt>
                <c:pt idx="403">
                  <c:v>619.4</c:v>
                </c:pt>
                <c:pt idx="404">
                  <c:v>619.20000000000005</c:v>
                </c:pt>
                <c:pt idx="405">
                  <c:v>619</c:v>
                </c:pt>
                <c:pt idx="406">
                  <c:v>618.79999999999995</c:v>
                </c:pt>
                <c:pt idx="407">
                  <c:v>618.6</c:v>
                </c:pt>
                <c:pt idx="408">
                  <c:v>618.4</c:v>
                </c:pt>
                <c:pt idx="409">
                  <c:v>618.20000000000005</c:v>
                </c:pt>
                <c:pt idx="410">
                  <c:v>618</c:v>
                </c:pt>
                <c:pt idx="411">
                  <c:v>617.79999999999995</c:v>
                </c:pt>
                <c:pt idx="412">
                  <c:v>617.6</c:v>
                </c:pt>
                <c:pt idx="413">
                  <c:v>617.4</c:v>
                </c:pt>
                <c:pt idx="414">
                  <c:v>617.20000000000005</c:v>
                </c:pt>
                <c:pt idx="415">
                  <c:v>617</c:v>
                </c:pt>
                <c:pt idx="416">
                  <c:v>616.79999999999995</c:v>
                </c:pt>
                <c:pt idx="417">
                  <c:v>616.6</c:v>
                </c:pt>
                <c:pt idx="418">
                  <c:v>616.4</c:v>
                </c:pt>
                <c:pt idx="419">
                  <c:v>616.20000000000005</c:v>
                </c:pt>
                <c:pt idx="420">
                  <c:v>616</c:v>
                </c:pt>
                <c:pt idx="421">
                  <c:v>615.79999999999995</c:v>
                </c:pt>
                <c:pt idx="422">
                  <c:v>615.6</c:v>
                </c:pt>
                <c:pt idx="423">
                  <c:v>615.4</c:v>
                </c:pt>
                <c:pt idx="424">
                  <c:v>615.20000000000005</c:v>
                </c:pt>
                <c:pt idx="425">
                  <c:v>615</c:v>
                </c:pt>
                <c:pt idx="426">
                  <c:v>614.79999999999995</c:v>
                </c:pt>
                <c:pt idx="427">
                  <c:v>614.6</c:v>
                </c:pt>
                <c:pt idx="428">
                  <c:v>614.4</c:v>
                </c:pt>
                <c:pt idx="429">
                  <c:v>614.20000000000005</c:v>
                </c:pt>
                <c:pt idx="430">
                  <c:v>614</c:v>
                </c:pt>
                <c:pt idx="431">
                  <c:v>613.79999999999995</c:v>
                </c:pt>
                <c:pt idx="432">
                  <c:v>613.6</c:v>
                </c:pt>
                <c:pt idx="433">
                  <c:v>613.4</c:v>
                </c:pt>
                <c:pt idx="434">
                  <c:v>613.20000000000005</c:v>
                </c:pt>
                <c:pt idx="435">
                  <c:v>613</c:v>
                </c:pt>
                <c:pt idx="436">
                  <c:v>612.79999999999995</c:v>
                </c:pt>
                <c:pt idx="437">
                  <c:v>612.6</c:v>
                </c:pt>
                <c:pt idx="438">
                  <c:v>612.4</c:v>
                </c:pt>
                <c:pt idx="439">
                  <c:v>612.20000000000005</c:v>
                </c:pt>
                <c:pt idx="440">
                  <c:v>612</c:v>
                </c:pt>
                <c:pt idx="441">
                  <c:v>611.79999999999995</c:v>
                </c:pt>
                <c:pt idx="442">
                  <c:v>611.6</c:v>
                </c:pt>
                <c:pt idx="443">
                  <c:v>611.4</c:v>
                </c:pt>
                <c:pt idx="444">
                  <c:v>611.20000000000005</c:v>
                </c:pt>
                <c:pt idx="445">
                  <c:v>611</c:v>
                </c:pt>
                <c:pt idx="446">
                  <c:v>610.79999999999995</c:v>
                </c:pt>
                <c:pt idx="447">
                  <c:v>610.6</c:v>
                </c:pt>
                <c:pt idx="448">
                  <c:v>610.4</c:v>
                </c:pt>
                <c:pt idx="449">
                  <c:v>610.20000000000005</c:v>
                </c:pt>
                <c:pt idx="450">
                  <c:v>610</c:v>
                </c:pt>
                <c:pt idx="451">
                  <c:v>609.79999999999995</c:v>
                </c:pt>
                <c:pt idx="452">
                  <c:v>609.6</c:v>
                </c:pt>
                <c:pt idx="453">
                  <c:v>609.4</c:v>
                </c:pt>
                <c:pt idx="454">
                  <c:v>609.20000000000005</c:v>
                </c:pt>
                <c:pt idx="455">
                  <c:v>609</c:v>
                </c:pt>
                <c:pt idx="456">
                  <c:v>608.79999999999995</c:v>
                </c:pt>
                <c:pt idx="457">
                  <c:v>608.6</c:v>
                </c:pt>
                <c:pt idx="458">
                  <c:v>608.4</c:v>
                </c:pt>
                <c:pt idx="459">
                  <c:v>608.20000000000005</c:v>
                </c:pt>
                <c:pt idx="460">
                  <c:v>608</c:v>
                </c:pt>
                <c:pt idx="461">
                  <c:v>607.79999999999995</c:v>
                </c:pt>
                <c:pt idx="462">
                  <c:v>607.6</c:v>
                </c:pt>
                <c:pt idx="463">
                  <c:v>607.4</c:v>
                </c:pt>
                <c:pt idx="464">
                  <c:v>607.20000000000005</c:v>
                </c:pt>
                <c:pt idx="465">
                  <c:v>607</c:v>
                </c:pt>
                <c:pt idx="466">
                  <c:v>606.79999999999995</c:v>
                </c:pt>
                <c:pt idx="467">
                  <c:v>606.6</c:v>
                </c:pt>
                <c:pt idx="468">
                  <c:v>606.4</c:v>
                </c:pt>
                <c:pt idx="469">
                  <c:v>606.20000000000005</c:v>
                </c:pt>
                <c:pt idx="470">
                  <c:v>606</c:v>
                </c:pt>
                <c:pt idx="471">
                  <c:v>605.79999999999995</c:v>
                </c:pt>
                <c:pt idx="472">
                  <c:v>605.6</c:v>
                </c:pt>
                <c:pt idx="473">
                  <c:v>605.4</c:v>
                </c:pt>
                <c:pt idx="474">
                  <c:v>605.20000000000005</c:v>
                </c:pt>
                <c:pt idx="475">
                  <c:v>605</c:v>
                </c:pt>
                <c:pt idx="476">
                  <c:v>604.79999999999995</c:v>
                </c:pt>
                <c:pt idx="477">
                  <c:v>604.6</c:v>
                </c:pt>
                <c:pt idx="478">
                  <c:v>604.4</c:v>
                </c:pt>
                <c:pt idx="479">
                  <c:v>604.20000000000005</c:v>
                </c:pt>
                <c:pt idx="480">
                  <c:v>604</c:v>
                </c:pt>
                <c:pt idx="481">
                  <c:v>603.79999999999995</c:v>
                </c:pt>
                <c:pt idx="482">
                  <c:v>603.6</c:v>
                </c:pt>
                <c:pt idx="483">
                  <c:v>603.4</c:v>
                </c:pt>
                <c:pt idx="484">
                  <c:v>603.20000000000005</c:v>
                </c:pt>
                <c:pt idx="485">
                  <c:v>603</c:v>
                </c:pt>
                <c:pt idx="486">
                  <c:v>602.79999999999995</c:v>
                </c:pt>
                <c:pt idx="487">
                  <c:v>602.6</c:v>
                </c:pt>
                <c:pt idx="488">
                  <c:v>602.4</c:v>
                </c:pt>
                <c:pt idx="489">
                  <c:v>602.20000000000005</c:v>
                </c:pt>
                <c:pt idx="490">
                  <c:v>602</c:v>
                </c:pt>
                <c:pt idx="491">
                  <c:v>601.79999999999995</c:v>
                </c:pt>
                <c:pt idx="492">
                  <c:v>601.6</c:v>
                </c:pt>
                <c:pt idx="493">
                  <c:v>601.4</c:v>
                </c:pt>
                <c:pt idx="494">
                  <c:v>601.20000000000005</c:v>
                </c:pt>
                <c:pt idx="495">
                  <c:v>601</c:v>
                </c:pt>
                <c:pt idx="496">
                  <c:v>600.79999999999995</c:v>
                </c:pt>
                <c:pt idx="497">
                  <c:v>600.6</c:v>
                </c:pt>
                <c:pt idx="498">
                  <c:v>600.4</c:v>
                </c:pt>
                <c:pt idx="499">
                  <c:v>600.20000000000005</c:v>
                </c:pt>
                <c:pt idx="500">
                  <c:v>600</c:v>
                </c:pt>
                <c:pt idx="501">
                  <c:v>599.79999999999995</c:v>
                </c:pt>
                <c:pt idx="502">
                  <c:v>599.6</c:v>
                </c:pt>
                <c:pt idx="503">
                  <c:v>599.4</c:v>
                </c:pt>
                <c:pt idx="504">
                  <c:v>599.20000000000005</c:v>
                </c:pt>
                <c:pt idx="505">
                  <c:v>599</c:v>
                </c:pt>
                <c:pt idx="506">
                  <c:v>598.79999999999995</c:v>
                </c:pt>
                <c:pt idx="507">
                  <c:v>598.6</c:v>
                </c:pt>
                <c:pt idx="508">
                  <c:v>598.4</c:v>
                </c:pt>
                <c:pt idx="509">
                  <c:v>598.20000000000005</c:v>
                </c:pt>
                <c:pt idx="510">
                  <c:v>598</c:v>
                </c:pt>
                <c:pt idx="511">
                  <c:v>597.79999999999995</c:v>
                </c:pt>
                <c:pt idx="512">
                  <c:v>597.6</c:v>
                </c:pt>
                <c:pt idx="513">
                  <c:v>597.4</c:v>
                </c:pt>
                <c:pt idx="514">
                  <c:v>597.20000000000005</c:v>
                </c:pt>
                <c:pt idx="515">
                  <c:v>597</c:v>
                </c:pt>
                <c:pt idx="516">
                  <c:v>596.79999999999995</c:v>
                </c:pt>
                <c:pt idx="517">
                  <c:v>596.6</c:v>
                </c:pt>
                <c:pt idx="518">
                  <c:v>596.4</c:v>
                </c:pt>
                <c:pt idx="519">
                  <c:v>596.20000000000005</c:v>
                </c:pt>
                <c:pt idx="520">
                  <c:v>596</c:v>
                </c:pt>
                <c:pt idx="521">
                  <c:v>595.79999999999995</c:v>
                </c:pt>
                <c:pt idx="522">
                  <c:v>595.6</c:v>
                </c:pt>
                <c:pt idx="523">
                  <c:v>595.4</c:v>
                </c:pt>
                <c:pt idx="524">
                  <c:v>595.20000000000005</c:v>
                </c:pt>
                <c:pt idx="525">
                  <c:v>595</c:v>
                </c:pt>
                <c:pt idx="526">
                  <c:v>594.79999999999995</c:v>
                </c:pt>
                <c:pt idx="527">
                  <c:v>594.6</c:v>
                </c:pt>
                <c:pt idx="528">
                  <c:v>594.4</c:v>
                </c:pt>
                <c:pt idx="529">
                  <c:v>594.20000000000005</c:v>
                </c:pt>
                <c:pt idx="530">
                  <c:v>594</c:v>
                </c:pt>
                <c:pt idx="531">
                  <c:v>593.79999999999995</c:v>
                </c:pt>
                <c:pt idx="532">
                  <c:v>593.6</c:v>
                </c:pt>
                <c:pt idx="533">
                  <c:v>593.4</c:v>
                </c:pt>
                <c:pt idx="534">
                  <c:v>593.20000000000005</c:v>
                </c:pt>
                <c:pt idx="535">
                  <c:v>593</c:v>
                </c:pt>
                <c:pt idx="536">
                  <c:v>592.79999999999995</c:v>
                </c:pt>
                <c:pt idx="537">
                  <c:v>592.6</c:v>
                </c:pt>
                <c:pt idx="538">
                  <c:v>592.4</c:v>
                </c:pt>
                <c:pt idx="539">
                  <c:v>592.20000000000005</c:v>
                </c:pt>
                <c:pt idx="540">
                  <c:v>592</c:v>
                </c:pt>
                <c:pt idx="541">
                  <c:v>591.79999999999995</c:v>
                </c:pt>
                <c:pt idx="542">
                  <c:v>591.6</c:v>
                </c:pt>
                <c:pt idx="543">
                  <c:v>591.4</c:v>
                </c:pt>
                <c:pt idx="544">
                  <c:v>591.20000000000005</c:v>
                </c:pt>
                <c:pt idx="545">
                  <c:v>591</c:v>
                </c:pt>
                <c:pt idx="546">
                  <c:v>590.79999999999995</c:v>
                </c:pt>
                <c:pt idx="547">
                  <c:v>590.6</c:v>
                </c:pt>
                <c:pt idx="548">
                  <c:v>590.4</c:v>
                </c:pt>
                <c:pt idx="549">
                  <c:v>590.20000000000005</c:v>
                </c:pt>
                <c:pt idx="550">
                  <c:v>590</c:v>
                </c:pt>
                <c:pt idx="551">
                  <c:v>589.79999999999995</c:v>
                </c:pt>
                <c:pt idx="552">
                  <c:v>589.6</c:v>
                </c:pt>
                <c:pt idx="553">
                  <c:v>589.4</c:v>
                </c:pt>
                <c:pt idx="554">
                  <c:v>589.20000000000005</c:v>
                </c:pt>
                <c:pt idx="555">
                  <c:v>589</c:v>
                </c:pt>
                <c:pt idx="556">
                  <c:v>588.79999999999995</c:v>
                </c:pt>
                <c:pt idx="557">
                  <c:v>588.6</c:v>
                </c:pt>
                <c:pt idx="558">
                  <c:v>588.4</c:v>
                </c:pt>
                <c:pt idx="559">
                  <c:v>588.20000000000005</c:v>
                </c:pt>
                <c:pt idx="560">
                  <c:v>588</c:v>
                </c:pt>
                <c:pt idx="561">
                  <c:v>587.79999999999995</c:v>
                </c:pt>
                <c:pt idx="562">
                  <c:v>587.6</c:v>
                </c:pt>
                <c:pt idx="563">
                  <c:v>587.4</c:v>
                </c:pt>
                <c:pt idx="564">
                  <c:v>587.20000000000005</c:v>
                </c:pt>
                <c:pt idx="565">
                  <c:v>587</c:v>
                </c:pt>
                <c:pt idx="566">
                  <c:v>586.79999999999995</c:v>
                </c:pt>
                <c:pt idx="567">
                  <c:v>586.6</c:v>
                </c:pt>
                <c:pt idx="568">
                  <c:v>586.4</c:v>
                </c:pt>
                <c:pt idx="569">
                  <c:v>586.20000000000005</c:v>
                </c:pt>
                <c:pt idx="570">
                  <c:v>586</c:v>
                </c:pt>
                <c:pt idx="571">
                  <c:v>585.79999999999995</c:v>
                </c:pt>
                <c:pt idx="572">
                  <c:v>585.6</c:v>
                </c:pt>
                <c:pt idx="573">
                  <c:v>585.4</c:v>
                </c:pt>
                <c:pt idx="574">
                  <c:v>585.20000000000005</c:v>
                </c:pt>
                <c:pt idx="575">
                  <c:v>585</c:v>
                </c:pt>
                <c:pt idx="576">
                  <c:v>584.79999999999995</c:v>
                </c:pt>
                <c:pt idx="577">
                  <c:v>584.6</c:v>
                </c:pt>
                <c:pt idx="578">
                  <c:v>584.4</c:v>
                </c:pt>
                <c:pt idx="579">
                  <c:v>584.20000000000005</c:v>
                </c:pt>
                <c:pt idx="580">
                  <c:v>584</c:v>
                </c:pt>
                <c:pt idx="581">
                  <c:v>583.79999999999995</c:v>
                </c:pt>
                <c:pt idx="582">
                  <c:v>583.6</c:v>
                </c:pt>
                <c:pt idx="583">
                  <c:v>583.4</c:v>
                </c:pt>
                <c:pt idx="584">
                  <c:v>583.20000000000005</c:v>
                </c:pt>
                <c:pt idx="585">
                  <c:v>583</c:v>
                </c:pt>
                <c:pt idx="586">
                  <c:v>582.79999999999995</c:v>
                </c:pt>
                <c:pt idx="587">
                  <c:v>582.6</c:v>
                </c:pt>
                <c:pt idx="588">
                  <c:v>582.4</c:v>
                </c:pt>
                <c:pt idx="589">
                  <c:v>582.20000000000005</c:v>
                </c:pt>
                <c:pt idx="590">
                  <c:v>582</c:v>
                </c:pt>
                <c:pt idx="591">
                  <c:v>581.79999999999995</c:v>
                </c:pt>
                <c:pt idx="592">
                  <c:v>581.6</c:v>
                </c:pt>
                <c:pt idx="593">
                  <c:v>581.4</c:v>
                </c:pt>
                <c:pt idx="594">
                  <c:v>581.20000000000005</c:v>
                </c:pt>
                <c:pt idx="595">
                  <c:v>581</c:v>
                </c:pt>
                <c:pt idx="596">
                  <c:v>580.79999999999995</c:v>
                </c:pt>
                <c:pt idx="597">
                  <c:v>580.6</c:v>
                </c:pt>
                <c:pt idx="598">
                  <c:v>580.4</c:v>
                </c:pt>
                <c:pt idx="599">
                  <c:v>580.20000000000005</c:v>
                </c:pt>
                <c:pt idx="600">
                  <c:v>580</c:v>
                </c:pt>
                <c:pt idx="601">
                  <c:v>579.79999999999995</c:v>
                </c:pt>
                <c:pt idx="602">
                  <c:v>579.6</c:v>
                </c:pt>
                <c:pt idx="603">
                  <c:v>579.4</c:v>
                </c:pt>
                <c:pt idx="604">
                  <c:v>579.20000000000005</c:v>
                </c:pt>
                <c:pt idx="605">
                  <c:v>579</c:v>
                </c:pt>
                <c:pt idx="606">
                  <c:v>578.79999999999995</c:v>
                </c:pt>
                <c:pt idx="607">
                  <c:v>578.6</c:v>
                </c:pt>
                <c:pt idx="608">
                  <c:v>578.4</c:v>
                </c:pt>
                <c:pt idx="609">
                  <c:v>578.20000000000005</c:v>
                </c:pt>
                <c:pt idx="610">
                  <c:v>578</c:v>
                </c:pt>
                <c:pt idx="611">
                  <c:v>577.79999999999995</c:v>
                </c:pt>
                <c:pt idx="612">
                  <c:v>577.6</c:v>
                </c:pt>
                <c:pt idx="613">
                  <c:v>577.4</c:v>
                </c:pt>
                <c:pt idx="614">
                  <c:v>577.20000000000005</c:v>
                </c:pt>
                <c:pt idx="615">
                  <c:v>577</c:v>
                </c:pt>
                <c:pt idx="616">
                  <c:v>576.79999999999995</c:v>
                </c:pt>
                <c:pt idx="617">
                  <c:v>576.6</c:v>
                </c:pt>
                <c:pt idx="618">
                  <c:v>576.4</c:v>
                </c:pt>
                <c:pt idx="619">
                  <c:v>576.20000000000005</c:v>
                </c:pt>
                <c:pt idx="620">
                  <c:v>576</c:v>
                </c:pt>
                <c:pt idx="621">
                  <c:v>575.79999999999995</c:v>
                </c:pt>
                <c:pt idx="622">
                  <c:v>575.6</c:v>
                </c:pt>
                <c:pt idx="623">
                  <c:v>575.4</c:v>
                </c:pt>
                <c:pt idx="624">
                  <c:v>575.20000000000005</c:v>
                </c:pt>
                <c:pt idx="625">
                  <c:v>575</c:v>
                </c:pt>
                <c:pt idx="626">
                  <c:v>574.79999999999995</c:v>
                </c:pt>
                <c:pt idx="627">
                  <c:v>574.6</c:v>
                </c:pt>
                <c:pt idx="628">
                  <c:v>574.4</c:v>
                </c:pt>
                <c:pt idx="629">
                  <c:v>574.20000000000005</c:v>
                </c:pt>
                <c:pt idx="630">
                  <c:v>574</c:v>
                </c:pt>
                <c:pt idx="631">
                  <c:v>573.79999999999995</c:v>
                </c:pt>
                <c:pt idx="632">
                  <c:v>573.6</c:v>
                </c:pt>
                <c:pt idx="633">
                  <c:v>573.4</c:v>
                </c:pt>
                <c:pt idx="634">
                  <c:v>573.20000000000005</c:v>
                </c:pt>
                <c:pt idx="635">
                  <c:v>573</c:v>
                </c:pt>
                <c:pt idx="636">
                  <c:v>572.79999999999995</c:v>
                </c:pt>
                <c:pt idx="637">
                  <c:v>572.6</c:v>
                </c:pt>
                <c:pt idx="638">
                  <c:v>572.4</c:v>
                </c:pt>
                <c:pt idx="639">
                  <c:v>572.20000000000005</c:v>
                </c:pt>
                <c:pt idx="640">
                  <c:v>572</c:v>
                </c:pt>
                <c:pt idx="641">
                  <c:v>571.79999999999995</c:v>
                </c:pt>
                <c:pt idx="642">
                  <c:v>571.6</c:v>
                </c:pt>
                <c:pt idx="643">
                  <c:v>571.4</c:v>
                </c:pt>
                <c:pt idx="644">
                  <c:v>571.20000000000005</c:v>
                </c:pt>
                <c:pt idx="645">
                  <c:v>571</c:v>
                </c:pt>
                <c:pt idx="646">
                  <c:v>570.79999999999995</c:v>
                </c:pt>
                <c:pt idx="647">
                  <c:v>570.6</c:v>
                </c:pt>
                <c:pt idx="648">
                  <c:v>570.4</c:v>
                </c:pt>
                <c:pt idx="649">
                  <c:v>570.20000000000005</c:v>
                </c:pt>
                <c:pt idx="650">
                  <c:v>570</c:v>
                </c:pt>
                <c:pt idx="651">
                  <c:v>569.79999999999995</c:v>
                </c:pt>
                <c:pt idx="652">
                  <c:v>569.6</c:v>
                </c:pt>
                <c:pt idx="653">
                  <c:v>569.4</c:v>
                </c:pt>
                <c:pt idx="654">
                  <c:v>569.20000000000005</c:v>
                </c:pt>
                <c:pt idx="655">
                  <c:v>569</c:v>
                </c:pt>
                <c:pt idx="656">
                  <c:v>568.79999999999995</c:v>
                </c:pt>
                <c:pt idx="657">
                  <c:v>568.6</c:v>
                </c:pt>
                <c:pt idx="658">
                  <c:v>568.4</c:v>
                </c:pt>
                <c:pt idx="659">
                  <c:v>568.20000000000005</c:v>
                </c:pt>
                <c:pt idx="660">
                  <c:v>568</c:v>
                </c:pt>
                <c:pt idx="661">
                  <c:v>567.79999999999995</c:v>
                </c:pt>
                <c:pt idx="662">
                  <c:v>567.6</c:v>
                </c:pt>
                <c:pt idx="663">
                  <c:v>567.4</c:v>
                </c:pt>
                <c:pt idx="664">
                  <c:v>567.20000000000005</c:v>
                </c:pt>
                <c:pt idx="665">
                  <c:v>567</c:v>
                </c:pt>
                <c:pt idx="666">
                  <c:v>566.79999999999995</c:v>
                </c:pt>
                <c:pt idx="667">
                  <c:v>566.6</c:v>
                </c:pt>
                <c:pt idx="668">
                  <c:v>566.4</c:v>
                </c:pt>
                <c:pt idx="669">
                  <c:v>566.20000000000005</c:v>
                </c:pt>
                <c:pt idx="670">
                  <c:v>566</c:v>
                </c:pt>
                <c:pt idx="671">
                  <c:v>565.79999999999995</c:v>
                </c:pt>
                <c:pt idx="672">
                  <c:v>565.6</c:v>
                </c:pt>
                <c:pt idx="673">
                  <c:v>565.4</c:v>
                </c:pt>
                <c:pt idx="674">
                  <c:v>565.20000000000005</c:v>
                </c:pt>
                <c:pt idx="675">
                  <c:v>565</c:v>
                </c:pt>
                <c:pt idx="676">
                  <c:v>564.79999999999995</c:v>
                </c:pt>
                <c:pt idx="677">
                  <c:v>564.6</c:v>
                </c:pt>
                <c:pt idx="678">
                  <c:v>564.4</c:v>
                </c:pt>
                <c:pt idx="679">
                  <c:v>564.20000000000005</c:v>
                </c:pt>
                <c:pt idx="680">
                  <c:v>564</c:v>
                </c:pt>
                <c:pt idx="681">
                  <c:v>563.79999999999995</c:v>
                </c:pt>
                <c:pt idx="682">
                  <c:v>563.6</c:v>
                </c:pt>
                <c:pt idx="683">
                  <c:v>563.4</c:v>
                </c:pt>
                <c:pt idx="684">
                  <c:v>563.20000000000005</c:v>
                </c:pt>
                <c:pt idx="685">
                  <c:v>563</c:v>
                </c:pt>
                <c:pt idx="686">
                  <c:v>562.79999999999995</c:v>
                </c:pt>
                <c:pt idx="687">
                  <c:v>562.6</c:v>
                </c:pt>
                <c:pt idx="688">
                  <c:v>562.4</c:v>
                </c:pt>
                <c:pt idx="689">
                  <c:v>562.20000000000005</c:v>
                </c:pt>
                <c:pt idx="690">
                  <c:v>562</c:v>
                </c:pt>
                <c:pt idx="691">
                  <c:v>561.79999999999995</c:v>
                </c:pt>
                <c:pt idx="692">
                  <c:v>561.6</c:v>
                </c:pt>
                <c:pt idx="693">
                  <c:v>561.4</c:v>
                </c:pt>
                <c:pt idx="694">
                  <c:v>561.20000000000005</c:v>
                </c:pt>
                <c:pt idx="695">
                  <c:v>561</c:v>
                </c:pt>
                <c:pt idx="696">
                  <c:v>560.79999999999995</c:v>
                </c:pt>
                <c:pt idx="697">
                  <c:v>560.6</c:v>
                </c:pt>
                <c:pt idx="698">
                  <c:v>560.4</c:v>
                </c:pt>
                <c:pt idx="699">
                  <c:v>560.20000000000005</c:v>
                </c:pt>
                <c:pt idx="700">
                  <c:v>560</c:v>
                </c:pt>
                <c:pt idx="701">
                  <c:v>559.79999999999995</c:v>
                </c:pt>
                <c:pt idx="702">
                  <c:v>559.6</c:v>
                </c:pt>
                <c:pt idx="703">
                  <c:v>559.4</c:v>
                </c:pt>
                <c:pt idx="704">
                  <c:v>559.20000000000005</c:v>
                </c:pt>
                <c:pt idx="705">
                  <c:v>559</c:v>
                </c:pt>
                <c:pt idx="706">
                  <c:v>558.79999999999995</c:v>
                </c:pt>
                <c:pt idx="707">
                  <c:v>558.6</c:v>
                </c:pt>
                <c:pt idx="708">
                  <c:v>558.4</c:v>
                </c:pt>
                <c:pt idx="709">
                  <c:v>558.20000000000005</c:v>
                </c:pt>
                <c:pt idx="710">
                  <c:v>558</c:v>
                </c:pt>
                <c:pt idx="711">
                  <c:v>557.79999999999995</c:v>
                </c:pt>
                <c:pt idx="712">
                  <c:v>557.6</c:v>
                </c:pt>
                <c:pt idx="713">
                  <c:v>557.4</c:v>
                </c:pt>
                <c:pt idx="714">
                  <c:v>557.20000000000005</c:v>
                </c:pt>
                <c:pt idx="715">
                  <c:v>557</c:v>
                </c:pt>
                <c:pt idx="716">
                  <c:v>556.79999999999995</c:v>
                </c:pt>
                <c:pt idx="717">
                  <c:v>556.6</c:v>
                </c:pt>
                <c:pt idx="718">
                  <c:v>556.4</c:v>
                </c:pt>
                <c:pt idx="719">
                  <c:v>556.20000000000005</c:v>
                </c:pt>
                <c:pt idx="720">
                  <c:v>556</c:v>
                </c:pt>
                <c:pt idx="721">
                  <c:v>555.79999999999995</c:v>
                </c:pt>
                <c:pt idx="722">
                  <c:v>555.6</c:v>
                </c:pt>
                <c:pt idx="723">
                  <c:v>555.4</c:v>
                </c:pt>
                <c:pt idx="724">
                  <c:v>555.20000000000005</c:v>
                </c:pt>
                <c:pt idx="725">
                  <c:v>555</c:v>
                </c:pt>
                <c:pt idx="726">
                  <c:v>554.79999999999995</c:v>
                </c:pt>
                <c:pt idx="727">
                  <c:v>554.6</c:v>
                </c:pt>
                <c:pt idx="728">
                  <c:v>554.4</c:v>
                </c:pt>
                <c:pt idx="729">
                  <c:v>554.20000000000005</c:v>
                </c:pt>
                <c:pt idx="730">
                  <c:v>554</c:v>
                </c:pt>
                <c:pt idx="731">
                  <c:v>553.79999999999995</c:v>
                </c:pt>
                <c:pt idx="732">
                  <c:v>553.6</c:v>
                </c:pt>
                <c:pt idx="733">
                  <c:v>553.4</c:v>
                </c:pt>
                <c:pt idx="734">
                  <c:v>553.20000000000005</c:v>
                </c:pt>
                <c:pt idx="735">
                  <c:v>553</c:v>
                </c:pt>
                <c:pt idx="736">
                  <c:v>552.79999999999995</c:v>
                </c:pt>
                <c:pt idx="737">
                  <c:v>552.6</c:v>
                </c:pt>
                <c:pt idx="738">
                  <c:v>552.4</c:v>
                </c:pt>
                <c:pt idx="739">
                  <c:v>552.20000000000005</c:v>
                </c:pt>
                <c:pt idx="740">
                  <c:v>552</c:v>
                </c:pt>
                <c:pt idx="741">
                  <c:v>551.79999999999995</c:v>
                </c:pt>
                <c:pt idx="742">
                  <c:v>551.6</c:v>
                </c:pt>
                <c:pt idx="743">
                  <c:v>551.4</c:v>
                </c:pt>
                <c:pt idx="744">
                  <c:v>551.20000000000005</c:v>
                </c:pt>
                <c:pt idx="745">
                  <c:v>551</c:v>
                </c:pt>
                <c:pt idx="746">
                  <c:v>550.79999999999995</c:v>
                </c:pt>
                <c:pt idx="747">
                  <c:v>550.6</c:v>
                </c:pt>
                <c:pt idx="748">
                  <c:v>550.4</c:v>
                </c:pt>
                <c:pt idx="749">
                  <c:v>550.20000000000005</c:v>
                </c:pt>
                <c:pt idx="750">
                  <c:v>550</c:v>
                </c:pt>
                <c:pt idx="751">
                  <c:v>549.79999999999995</c:v>
                </c:pt>
                <c:pt idx="752">
                  <c:v>549.6</c:v>
                </c:pt>
                <c:pt idx="753">
                  <c:v>549.4</c:v>
                </c:pt>
                <c:pt idx="754">
                  <c:v>549.20000000000005</c:v>
                </c:pt>
                <c:pt idx="755">
                  <c:v>549</c:v>
                </c:pt>
                <c:pt idx="756">
                  <c:v>548.79999999999995</c:v>
                </c:pt>
                <c:pt idx="757">
                  <c:v>548.6</c:v>
                </c:pt>
                <c:pt idx="758">
                  <c:v>548.4</c:v>
                </c:pt>
                <c:pt idx="759">
                  <c:v>548.20000000000005</c:v>
                </c:pt>
                <c:pt idx="760">
                  <c:v>548</c:v>
                </c:pt>
                <c:pt idx="761">
                  <c:v>547.79999999999995</c:v>
                </c:pt>
                <c:pt idx="762">
                  <c:v>547.6</c:v>
                </c:pt>
                <c:pt idx="763">
                  <c:v>547.4</c:v>
                </c:pt>
                <c:pt idx="764">
                  <c:v>547.20000000000005</c:v>
                </c:pt>
                <c:pt idx="765">
                  <c:v>547</c:v>
                </c:pt>
                <c:pt idx="766">
                  <c:v>546.79999999999995</c:v>
                </c:pt>
                <c:pt idx="767">
                  <c:v>546.6</c:v>
                </c:pt>
                <c:pt idx="768">
                  <c:v>546.4</c:v>
                </c:pt>
                <c:pt idx="769">
                  <c:v>546.20000000000005</c:v>
                </c:pt>
                <c:pt idx="770">
                  <c:v>546</c:v>
                </c:pt>
                <c:pt idx="771">
                  <c:v>545.79999999999995</c:v>
                </c:pt>
                <c:pt idx="772">
                  <c:v>545.6</c:v>
                </c:pt>
                <c:pt idx="773">
                  <c:v>545.4</c:v>
                </c:pt>
                <c:pt idx="774">
                  <c:v>545.20000000000005</c:v>
                </c:pt>
                <c:pt idx="775">
                  <c:v>545</c:v>
                </c:pt>
                <c:pt idx="776">
                  <c:v>544.79999999999995</c:v>
                </c:pt>
                <c:pt idx="777">
                  <c:v>544.6</c:v>
                </c:pt>
                <c:pt idx="778">
                  <c:v>544.4</c:v>
                </c:pt>
                <c:pt idx="779">
                  <c:v>544.20000000000005</c:v>
                </c:pt>
                <c:pt idx="780">
                  <c:v>544</c:v>
                </c:pt>
                <c:pt idx="781">
                  <c:v>543.79999999999995</c:v>
                </c:pt>
                <c:pt idx="782">
                  <c:v>543.6</c:v>
                </c:pt>
                <c:pt idx="783">
                  <c:v>543.4</c:v>
                </c:pt>
                <c:pt idx="784">
                  <c:v>543.20000000000005</c:v>
                </c:pt>
                <c:pt idx="785">
                  <c:v>543</c:v>
                </c:pt>
                <c:pt idx="786">
                  <c:v>542.79999999999995</c:v>
                </c:pt>
                <c:pt idx="787">
                  <c:v>542.6</c:v>
                </c:pt>
                <c:pt idx="788">
                  <c:v>542.4</c:v>
                </c:pt>
                <c:pt idx="789">
                  <c:v>542.20000000000005</c:v>
                </c:pt>
                <c:pt idx="790">
                  <c:v>542</c:v>
                </c:pt>
                <c:pt idx="791">
                  <c:v>541.79999999999995</c:v>
                </c:pt>
                <c:pt idx="792">
                  <c:v>541.6</c:v>
                </c:pt>
                <c:pt idx="793">
                  <c:v>541.4</c:v>
                </c:pt>
                <c:pt idx="794">
                  <c:v>541.20000000000005</c:v>
                </c:pt>
                <c:pt idx="795">
                  <c:v>541</c:v>
                </c:pt>
                <c:pt idx="796">
                  <c:v>540.79999999999995</c:v>
                </c:pt>
                <c:pt idx="797">
                  <c:v>540.6</c:v>
                </c:pt>
                <c:pt idx="798">
                  <c:v>540.4</c:v>
                </c:pt>
                <c:pt idx="799">
                  <c:v>540.20000000000005</c:v>
                </c:pt>
                <c:pt idx="800">
                  <c:v>540</c:v>
                </c:pt>
                <c:pt idx="801">
                  <c:v>539.79999999999995</c:v>
                </c:pt>
                <c:pt idx="802">
                  <c:v>539.6</c:v>
                </c:pt>
                <c:pt idx="803">
                  <c:v>539.4</c:v>
                </c:pt>
                <c:pt idx="804">
                  <c:v>539.20000000000005</c:v>
                </c:pt>
                <c:pt idx="805">
                  <c:v>539</c:v>
                </c:pt>
                <c:pt idx="806">
                  <c:v>538.79999999999995</c:v>
                </c:pt>
                <c:pt idx="807">
                  <c:v>538.6</c:v>
                </c:pt>
                <c:pt idx="808">
                  <c:v>538.4</c:v>
                </c:pt>
                <c:pt idx="809">
                  <c:v>538.20000000000005</c:v>
                </c:pt>
                <c:pt idx="810">
                  <c:v>538</c:v>
                </c:pt>
                <c:pt idx="811">
                  <c:v>537.79999999999995</c:v>
                </c:pt>
                <c:pt idx="812">
                  <c:v>537.6</c:v>
                </c:pt>
                <c:pt idx="813">
                  <c:v>537.4</c:v>
                </c:pt>
                <c:pt idx="814">
                  <c:v>537.20000000000005</c:v>
                </c:pt>
                <c:pt idx="815">
                  <c:v>537</c:v>
                </c:pt>
                <c:pt idx="816">
                  <c:v>536.79999999999995</c:v>
                </c:pt>
                <c:pt idx="817">
                  <c:v>536.6</c:v>
                </c:pt>
                <c:pt idx="818">
                  <c:v>536.4</c:v>
                </c:pt>
                <c:pt idx="819">
                  <c:v>536.20000000000005</c:v>
                </c:pt>
                <c:pt idx="820">
                  <c:v>536</c:v>
                </c:pt>
                <c:pt idx="821">
                  <c:v>535.79999999999995</c:v>
                </c:pt>
                <c:pt idx="822">
                  <c:v>535.6</c:v>
                </c:pt>
                <c:pt idx="823">
                  <c:v>535.4</c:v>
                </c:pt>
                <c:pt idx="824">
                  <c:v>535.20000000000005</c:v>
                </c:pt>
                <c:pt idx="825">
                  <c:v>535</c:v>
                </c:pt>
                <c:pt idx="826">
                  <c:v>534.79999999999995</c:v>
                </c:pt>
                <c:pt idx="827">
                  <c:v>534.6</c:v>
                </c:pt>
                <c:pt idx="828">
                  <c:v>534.4</c:v>
                </c:pt>
                <c:pt idx="829">
                  <c:v>534.20000000000005</c:v>
                </c:pt>
                <c:pt idx="830">
                  <c:v>534</c:v>
                </c:pt>
                <c:pt idx="831">
                  <c:v>533.79999999999995</c:v>
                </c:pt>
                <c:pt idx="832">
                  <c:v>533.6</c:v>
                </c:pt>
                <c:pt idx="833">
                  <c:v>533.4</c:v>
                </c:pt>
                <c:pt idx="834">
                  <c:v>533.20000000000005</c:v>
                </c:pt>
                <c:pt idx="835">
                  <c:v>533</c:v>
                </c:pt>
                <c:pt idx="836">
                  <c:v>532.79999999999995</c:v>
                </c:pt>
                <c:pt idx="837">
                  <c:v>532.6</c:v>
                </c:pt>
                <c:pt idx="838">
                  <c:v>532.4</c:v>
                </c:pt>
                <c:pt idx="839">
                  <c:v>532.20000000000005</c:v>
                </c:pt>
                <c:pt idx="840">
                  <c:v>532</c:v>
                </c:pt>
                <c:pt idx="841">
                  <c:v>531.79999999999995</c:v>
                </c:pt>
                <c:pt idx="842">
                  <c:v>531.6</c:v>
                </c:pt>
                <c:pt idx="843">
                  <c:v>531.4</c:v>
                </c:pt>
                <c:pt idx="844">
                  <c:v>531.20000000000005</c:v>
                </c:pt>
                <c:pt idx="845">
                  <c:v>531</c:v>
                </c:pt>
                <c:pt idx="846">
                  <c:v>530.79999999999995</c:v>
                </c:pt>
                <c:pt idx="847">
                  <c:v>530.6</c:v>
                </c:pt>
                <c:pt idx="848">
                  <c:v>530.4</c:v>
                </c:pt>
                <c:pt idx="849">
                  <c:v>530.20000000000005</c:v>
                </c:pt>
                <c:pt idx="850">
                  <c:v>530</c:v>
                </c:pt>
                <c:pt idx="851">
                  <c:v>529.79999999999995</c:v>
                </c:pt>
                <c:pt idx="852">
                  <c:v>529.6</c:v>
                </c:pt>
                <c:pt idx="853">
                  <c:v>529.4</c:v>
                </c:pt>
                <c:pt idx="854">
                  <c:v>529.20000000000005</c:v>
                </c:pt>
                <c:pt idx="855">
                  <c:v>529</c:v>
                </c:pt>
                <c:pt idx="856">
                  <c:v>528.79999999999995</c:v>
                </c:pt>
                <c:pt idx="857">
                  <c:v>528.6</c:v>
                </c:pt>
                <c:pt idx="858">
                  <c:v>528.4</c:v>
                </c:pt>
                <c:pt idx="859">
                  <c:v>528.20000000000005</c:v>
                </c:pt>
                <c:pt idx="860">
                  <c:v>528</c:v>
                </c:pt>
                <c:pt idx="861">
                  <c:v>527.79999999999995</c:v>
                </c:pt>
                <c:pt idx="862">
                  <c:v>527.6</c:v>
                </c:pt>
                <c:pt idx="863">
                  <c:v>527.4</c:v>
                </c:pt>
                <c:pt idx="864">
                  <c:v>527.20000000000005</c:v>
                </c:pt>
                <c:pt idx="865">
                  <c:v>527</c:v>
                </c:pt>
                <c:pt idx="866">
                  <c:v>526.79999999999995</c:v>
                </c:pt>
                <c:pt idx="867">
                  <c:v>526.6</c:v>
                </c:pt>
                <c:pt idx="868">
                  <c:v>526.4</c:v>
                </c:pt>
                <c:pt idx="869">
                  <c:v>526.20000000000005</c:v>
                </c:pt>
                <c:pt idx="870">
                  <c:v>526</c:v>
                </c:pt>
                <c:pt idx="871">
                  <c:v>525.79999999999995</c:v>
                </c:pt>
                <c:pt idx="872">
                  <c:v>525.6</c:v>
                </c:pt>
                <c:pt idx="873">
                  <c:v>525.4</c:v>
                </c:pt>
                <c:pt idx="874">
                  <c:v>525.20000000000005</c:v>
                </c:pt>
                <c:pt idx="875">
                  <c:v>525</c:v>
                </c:pt>
                <c:pt idx="876">
                  <c:v>524.79999999999995</c:v>
                </c:pt>
                <c:pt idx="877">
                  <c:v>524.6</c:v>
                </c:pt>
                <c:pt idx="878">
                  <c:v>524.4</c:v>
                </c:pt>
                <c:pt idx="879">
                  <c:v>524.20000000000005</c:v>
                </c:pt>
                <c:pt idx="880">
                  <c:v>524</c:v>
                </c:pt>
                <c:pt idx="881">
                  <c:v>523.79999999999995</c:v>
                </c:pt>
                <c:pt idx="882">
                  <c:v>523.6</c:v>
                </c:pt>
                <c:pt idx="883">
                  <c:v>523.4</c:v>
                </c:pt>
                <c:pt idx="884">
                  <c:v>523.20000000000005</c:v>
                </c:pt>
                <c:pt idx="885">
                  <c:v>523</c:v>
                </c:pt>
                <c:pt idx="886">
                  <c:v>522.79999999999995</c:v>
                </c:pt>
                <c:pt idx="887">
                  <c:v>522.6</c:v>
                </c:pt>
                <c:pt idx="888">
                  <c:v>522.4</c:v>
                </c:pt>
                <c:pt idx="889">
                  <c:v>522.20000000000005</c:v>
                </c:pt>
                <c:pt idx="890">
                  <c:v>522</c:v>
                </c:pt>
                <c:pt idx="891">
                  <c:v>521.79999999999995</c:v>
                </c:pt>
                <c:pt idx="892">
                  <c:v>521.6</c:v>
                </c:pt>
                <c:pt idx="893">
                  <c:v>521.4</c:v>
                </c:pt>
                <c:pt idx="894">
                  <c:v>521.20000000000005</c:v>
                </c:pt>
                <c:pt idx="895">
                  <c:v>521</c:v>
                </c:pt>
                <c:pt idx="896">
                  <c:v>520.79999999999995</c:v>
                </c:pt>
                <c:pt idx="897">
                  <c:v>520.6</c:v>
                </c:pt>
                <c:pt idx="898">
                  <c:v>520.4</c:v>
                </c:pt>
                <c:pt idx="899">
                  <c:v>520.20000000000005</c:v>
                </c:pt>
                <c:pt idx="900">
                  <c:v>520</c:v>
                </c:pt>
                <c:pt idx="901">
                  <c:v>519.79999999999995</c:v>
                </c:pt>
                <c:pt idx="902">
                  <c:v>519.6</c:v>
                </c:pt>
                <c:pt idx="903">
                  <c:v>519.4</c:v>
                </c:pt>
                <c:pt idx="904">
                  <c:v>519.20000000000005</c:v>
                </c:pt>
                <c:pt idx="905">
                  <c:v>519</c:v>
                </c:pt>
                <c:pt idx="906">
                  <c:v>518.79999999999995</c:v>
                </c:pt>
                <c:pt idx="907">
                  <c:v>518.6</c:v>
                </c:pt>
                <c:pt idx="908">
                  <c:v>518.4</c:v>
                </c:pt>
                <c:pt idx="909">
                  <c:v>518.20000000000005</c:v>
                </c:pt>
                <c:pt idx="910">
                  <c:v>518</c:v>
                </c:pt>
                <c:pt idx="911">
                  <c:v>517.79999999999995</c:v>
                </c:pt>
                <c:pt idx="912">
                  <c:v>517.6</c:v>
                </c:pt>
                <c:pt idx="913">
                  <c:v>517.4</c:v>
                </c:pt>
                <c:pt idx="914">
                  <c:v>517.20000000000005</c:v>
                </c:pt>
                <c:pt idx="915">
                  <c:v>517</c:v>
                </c:pt>
                <c:pt idx="916">
                  <c:v>516.79999999999995</c:v>
                </c:pt>
                <c:pt idx="917">
                  <c:v>516.6</c:v>
                </c:pt>
                <c:pt idx="918">
                  <c:v>516.4</c:v>
                </c:pt>
                <c:pt idx="919">
                  <c:v>516.20000000000005</c:v>
                </c:pt>
                <c:pt idx="920">
                  <c:v>516</c:v>
                </c:pt>
                <c:pt idx="921">
                  <c:v>515.79999999999995</c:v>
                </c:pt>
                <c:pt idx="922">
                  <c:v>515.6</c:v>
                </c:pt>
                <c:pt idx="923">
                  <c:v>515.4</c:v>
                </c:pt>
                <c:pt idx="924">
                  <c:v>515.20000000000005</c:v>
                </c:pt>
                <c:pt idx="925">
                  <c:v>515</c:v>
                </c:pt>
                <c:pt idx="926">
                  <c:v>514.79999999999995</c:v>
                </c:pt>
                <c:pt idx="927">
                  <c:v>514.6</c:v>
                </c:pt>
                <c:pt idx="928">
                  <c:v>514.4</c:v>
                </c:pt>
                <c:pt idx="929">
                  <c:v>514.20000000000005</c:v>
                </c:pt>
                <c:pt idx="930">
                  <c:v>514</c:v>
                </c:pt>
                <c:pt idx="931">
                  <c:v>513.79999999999995</c:v>
                </c:pt>
                <c:pt idx="932">
                  <c:v>513.6</c:v>
                </c:pt>
                <c:pt idx="933">
                  <c:v>513.4</c:v>
                </c:pt>
                <c:pt idx="934">
                  <c:v>513.20000000000005</c:v>
                </c:pt>
                <c:pt idx="935">
                  <c:v>513</c:v>
                </c:pt>
                <c:pt idx="936">
                  <c:v>512.79999999999995</c:v>
                </c:pt>
                <c:pt idx="937">
                  <c:v>512.6</c:v>
                </c:pt>
                <c:pt idx="938">
                  <c:v>512.4</c:v>
                </c:pt>
                <c:pt idx="939">
                  <c:v>512.20000000000005</c:v>
                </c:pt>
                <c:pt idx="940">
                  <c:v>512</c:v>
                </c:pt>
                <c:pt idx="941">
                  <c:v>511.8</c:v>
                </c:pt>
                <c:pt idx="942">
                  <c:v>511.6</c:v>
                </c:pt>
                <c:pt idx="943">
                  <c:v>511.4</c:v>
                </c:pt>
                <c:pt idx="944">
                  <c:v>511.2</c:v>
                </c:pt>
                <c:pt idx="945">
                  <c:v>511</c:v>
                </c:pt>
                <c:pt idx="946">
                  <c:v>510.8</c:v>
                </c:pt>
                <c:pt idx="947">
                  <c:v>510.6</c:v>
                </c:pt>
                <c:pt idx="948">
                  <c:v>510.4</c:v>
                </c:pt>
                <c:pt idx="949">
                  <c:v>510.2</c:v>
                </c:pt>
                <c:pt idx="950">
                  <c:v>510</c:v>
                </c:pt>
                <c:pt idx="951">
                  <c:v>509.8</c:v>
                </c:pt>
                <c:pt idx="952">
                  <c:v>509.6</c:v>
                </c:pt>
                <c:pt idx="953">
                  <c:v>509.4</c:v>
                </c:pt>
                <c:pt idx="954">
                  <c:v>509.2</c:v>
                </c:pt>
                <c:pt idx="955">
                  <c:v>509</c:v>
                </c:pt>
                <c:pt idx="956">
                  <c:v>508.8</c:v>
                </c:pt>
                <c:pt idx="957">
                  <c:v>508.6</c:v>
                </c:pt>
                <c:pt idx="958">
                  <c:v>508.4</c:v>
                </c:pt>
                <c:pt idx="959">
                  <c:v>508.2</c:v>
                </c:pt>
                <c:pt idx="960">
                  <c:v>508</c:v>
                </c:pt>
                <c:pt idx="961">
                  <c:v>507.8</c:v>
                </c:pt>
                <c:pt idx="962">
                  <c:v>507.6</c:v>
                </c:pt>
                <c:pt idx="963">
                  <c:v>507.4</c:v>
                </c:pt>
                <c:pt idx="964">
                  <c:v>507.2</c:v>
                </c:pt>
                <c:pt idx="965">
                  <c:v>507</c:v>
                </c:pt>
                <c:pt idx="966">
                  <c:v>506.8</c:v>
                </c:pt>
                <c:pt idx="967">
                  <c:v>506.6</c:v>
                </c:pt>
                <c:pt idx="968">
                  <c:v>506.4</c:v>
                </c:pt>
                <c:pt idx="969">
                  <c:v>506.2</c:v>
                </c:pt>
                <c:pt idx="970">
                  <c:v>506</c:v>
                </c:pt>
                <c:pt idx="971">
                  <c:v>505.8</c:v>
                </c:pt>
                <c:pt idx="972">
                  <c:v>505.6</c:v>
                </c:pt>
                <c:pt idx="973">
                  <c:v>505.4</c:v>
                </c:pt>
                <c:pt idx="974">
                  <c:v>505.2</c:v>
                </c:pt>
                <c:pt idx="975">
                  <c:v>505</c:v>
                </c:pt>
                <c:pt idx="976">
                  <c:v>504.8</c:v>
                </c:pt>
                <c:pt idx="977">
                  <c:v>504.6</c:v>
                </c:pt>
                <c:pt idx="978">
                  <c:v>504.4</c:v>
                </c:pt>
                <c:pt idx="979">
                  <c:v>504.2</c:v>
                </c:pt>
                <c:pt idx="980">
                  <c:v>504</c:v>
                </c:pt>
                <c:pt idx="981">
                  <c:v>503.8</c:v>
                </c:pt>
                <c:pt idx="982">
                  <c:v>503.6</c:v>
                </c:pt>
                <c:pt idx="983">
                  <c:v>503.4</c:v>
                </c:pt>
                <c:pt idx="984">
                  <c:v>503.2</c:v>
                </c:pt>
                <c:pt idx="985">
                  <c:v>503</c:v>
                </c:pt>
                <c:pt idx="986">
                  <c:v>502.8</c:v>
                </c:pt>
                <c:pt idx="987">
                  <c:v>502.6</c:v>
                </c:pt>
                <c:pt idx="988">
                  <c:v>502.4</c:v>
                </c:pt>
                <c:pt idx="989">
                  <c:v>502.2</c:v>
                </c:pt>
                <c:pt idx="990">
                  <c:v>502</c:v>
                </c:pt>
                <c:pt idx="991">
                  <c:v>501.8</c:v>
                </c:pt>
                <c:pt idx="992">
                  <c:v>501.6</c:v>
                </c:pt>
                <c:pt idx="993">
                  <c:v>501.4</c:v>
                </c:pt>
                <c:pt idx="994">
                  <c:v>501.2</c:v>
                </c:pt>
                <c:pt idx="995">
                  <c:v>501</c:v>
                </c:pt>
                <c:pt idx="996">
                  <c:v>500.8</c:v>
                </c:pt>
                <c:pt idx="997">
                  <c:v>500.6</c:v>
                </c:pt>
                <c:pt idx="998">
                  <c:v>500.4</c:v>
                </c:pt>
                <c:pt idx="999">
                  <c:v>500.2</c:v>
                </c:pt>
                <c:pt idx="1000">
                  <c:v>500</c:v>
                </c:pt>
              </c:numCache>
            </c:numRef>
          </c:xVal>
          <c:yVal>
            <c:numRef>
              <c:f>Sheet1!$O$2:$O$1002</c:f>
              <c:numCache>
                <c:formatCode>General</c:formatCode>
                <c:ptCount val="1001"/>
                <c:pt idx="0">
                  <c:v>0.16816900000000001</c:v>
                </c:pt>
                <c:pt idx="1">
                  <c:v>0.16986599999999999</c:v>
                </c:pt>
                <c:pt idx="2">
                  <c:v>0.17172499999999999</c:v>
                </c:pt>
                <c:pt idx="3">
                  <c:v>0.173564</c:v>
                </c:pt>
                <c:pt idx="4">
                  <c:v>0.17539199999999999</c:v>
                </c:pt>
                <c:pt idx="5">
                  <c:v>0.17732899999999999</c:v>
                </c:pt>
                <c:pt idx="6">
                  <c:v>0.179285</c:v>
                </c:pt>
                <c:pt idx="7">
                  <c:v>0.181255</c:v>
                </c:pt>
                <c:pt idx="8">
                  <c:v>0.18331900000000001</c:v>
                </c:pt>
                <c:pt idx="9">
                  <c:v>0.185418</c:v>
                </c:pt>
                <c:pt idx="10">
                  <c:v>0.18751799999999999</c:v>
                </c:pt>
                <c:pt idx="11">
                  <c:v>0.18971299999999999</c:v>
                </c:pt>
                <c:pt idx="12">
                  <c:v>0.19193399999999999</c:v>
                </c:pt>
                <c:pt idx="13">
                  <c:v>0.194132</c:v>
                </c:pt>
                <c:pt idx="14">
                  <c:v>0.19642999999999999</c:v>
                </c:pt>
                <c:pt idx="15">
                  <c:v>0.198821</c:v>
                </c:pt>
                <c:pt idx="16">
                  <c:v>0.20117299999999999</c:v>
                </c:pt>
                <c:pt idx="17">
                  <c:v>0.20357500000000001</c:v>
                </c:pt>
                <c:pt idx="18">
                  <c:v>0.20614299999999999</c:v>
                </c:pt>
                <c:pt idx="19">
                  <c:v>0.208785</c:v>
                </c:pt>
                <c:pt idx="20">
                  <c:v>0.21134500000000001</c:v>
                </c:pt>
                <c:pt idx="21">
                  <c:v>0.21399000000000001</c:v>
                </c:pt>
                <c:pt idx="22">
                  <c:v>0.21674399999999999</c:v>
                </c:pt>
                <c:pt idx="23">
                  <c:v>0.219526</c:v>
                </c:pt>
                <c:pt idx="24">
                  <c:v>0.22240399999999999</c:v>
                </c:pt>
                <c:pt idx="25">
                  <c:v>0.2253</c:v>
                </c:pt>
                <c:pt idx="26">
                  <c:v>0.22826399999999999</c:v>
                </c:pt>
                <c:pt idx="27">
                  <c:v>0.231291</c:v>
                </c:pt>
                <c:pt idx="28">
                  <c:v>0.23439699999999999</c:v>
                </c:pt>
                <c:pt idx="29">
                  <c:v>0.237566</c:v>
                </c:pt>
                <c:pt idx="30">
                  <c:v>0.24079700000000001</c:v>
                </c:pt>
                <c:pt idx="31">
                  <c:v>0.24415899999999999</c:v>
                </c:pt>
                <c:pt idx="32">
                  <c:v>0.24753600000000001</c:v>
                </c:pt>
                <c:pt idx="33">
                  <c:v>0.25095499999999998</c:v>
                </c:pt>
                <c:pt idx="34">
                  <c:v>0.254494</c:v>
                </c:pt>
                <c:pt idx="35">
                  <c:v>0.25810100000000002</c:v>
                </c:pt>
                <c:pt idx="36">
                  <c:v>0.26178200000000001</c:v>
                </c:pt>
                <c:pt idx="37">
                  <c:v>0.26558500000000002</c:v>
                </c:pt>
                <c:pt idx="38">
                  <c:v>0.26940599999999998</c:v>
                </c:pt>
                <c:pt idx="39">
                  <c:v>0.27324500000000002</c:v>
                </c:pt>
                <c:pt idx="40">
                  <c:v>0.27718399999999999</c:v>
                </c:pt>
                <c:pt idx="41">
                  <c:v>0.28123300000000001</c:v>
                </c:pt>
                <c:pt idx="42">
                  <c:v>0.285354</c:v>
                </c:pt>
                <c:pt idx="43">
                  <c:v>0.28955700000000001</c:v>
                </c:pt>
                <c:pt idx="44">
                  <c:v>0.29387600000000003</c:v>
                </c:pt>
                <c:pt idx="45">
                  <c:v>0.29824699999999998</c:v>
                </c:pt>
                <c:pt idx="46">
                  <c:v>0.30269099999999999</c:v>
                </c:pt>
                <c:pt idx="47">
                  <c:v>0.307203</c:v>
                </c:pt>
                <c:pt idx="48">
                  <c:v>0.31177100000000002</c:v>
                </c:pt>
                <c:pt idx="49">
                  <c:v>0.31649500000000003</c:v>
                </c:pt>
                <c:pt idx="50">
                  <c:v>0.32131700000000002</c:v>
                </c:pt>
                <c:pt idx="51">
                  <c:v>0.32614199999999999</c:v>
                </c:pt>
                <c:pt idx="52">
                  <c:v>0.33109300000000003</c:v>
                </c:pt>
                <c:pt idx="53">
                  <c:v>0.33620800000000001</c:v>
                </c:pt>
                <c:pt idx="54">
                  <c:v>0.34137400000000001</c:v>
                </c:pt>
                <c:pt idx="55">
                  <c:v>0.34655999999999998</c:v>
                </c:pt>
                <c:pt idx="56">
                  <c:v>0.351852</c:v>
                </c:pt>
                <c:pt idx="57">
                  <c:v>0.35727900000000001</c:v>
                </c:pt>
                <c:pt idx="58">
                  <c:v>0.362765</c:v>
                </c:pt>
                <c:pt idx="59">
                  <c:v>0.36833300000000002</c:v>
                </c:pt>
                <c:pt idx="60">
                  <c:v>0.373998</c:v>
                </c:pt>
                <c:pt idx="61">
                  <c:v>0.379741</c:v>
                </c:pt>
                <c:pt idx="62">
                  <c:v>0.385662</c:v>
                </c:pt>
                <c:pt idx="63">
                  <c:v>0.39165</c:v>
                </c:pt>
                <c:pt idx="64">
                  <c:v>0.39774399999999999</c:v>
                </c:pt>
                <c:pt idx="65">
                  <c:v>0.40397899999999998</c:v>
                </c:pt>
                <c:pt idx="66">
                  <c:v>0.41029399999999999</c:v>
                </c:pt>
                <c:pt idx="67">
                  <c:v>0.41666399999999998</c:v>
                </c:pt>
                <c:pt idx="68">
                  <c:v>0.42308299999999999</c:v>
                </c:pt>
                <c:pt idx="69">
                  <c:v>0.429676</c:v>
                </c:pt>
                <c:pt idx="70">
                  <c:v>0.43641099999999999</c:v>
                </c:pt>
                <c:pt idx="71">
                  <c:v>0.44318099999999999</c:v>
                </c:pt>
                <c:pt idx="72">
                  <c:v>0.44998300000000002</c:v>
                </c:pt>
                <c:pt idx="73">
                  <c:v>0.45693400000000001</c:v>
                </c:pt>
                <c:pt idx="74">
                  <c:v>0.46401399999999998</c:v>
                </c:pt>
                <c:pt idx="75">
                  <c:v>0.47120299999999998</c:v>
                </c:pt>
                <c:pt idx="76">
                  <c:v>0.47840500000000002</c:v>
                </c:pt>
                <c:pt idx="77">
                  <c:v>0.48568099999999997</c:v>
                </c:pt>
                <c:pt idx="78">
                  <c:v>0.49312099999999998</c:v>
                </c:pt>
                <c:pt idx="79">
                  <c:v>0.500641</c:v>
                </c:pt>
                <c:pt idx="80">
                  <c:v>0.50826800000000005</c:v>
                </c:pt>
                <c:pt idx="81">
                  <c:v>0.51603600000000005</c:v>
                </c:pt>
                <c:pt idx="82">
                  <c:v>0.52392099999999997</c:v>
                </c:pt>
                <c:pt idx="83">
                  <c:v>0.53184900000000002</c:v>
                </c:pt>
                <c:pt idx="84">
                  <c:v>0.53979299999999997</c:v>
                </c:pt>
                <c:pt idx="85">
                  <c:v>0.54787600000000003</c:v>
                </c:pt>
                <c:pt idx="86">
                  <c:v>0.55604799999999999</c:v>
                </c:pt>
                <c:pt idx="87">
                  <c:v>0.56418599999999997</c:v>
                </c:pt>
                <c:pt idx="88">
                  <c:v>0.57228000000000001</c:v>
                </c:pt>
                <c:pt idx="89">
                  <c:v>0.58045500000000005</c:v>
                </c:pt>
                <c:pt idx="90">
                  <c:v>0.58889499999999995</c:v>
                </c:pt>
                <c:pt idx="91">
                  <c:v>0.59736</c:v>
                </c:pt>
                <c:pt idx="92">
                  <c:v>0.60571600000000003</c:v>
                </c:pt>
                <c:pt idx="93">
                  <c:v>0.61422299999999996</c:v>
                </c:pt>
                <c:pt idx="94">
                  <c:v>0.62282599999999999</c:v>
                </c:pt>
                <c:pt idx="95">
                  <c:v>0.63141800000000003</c:v>
                </c:pt>
                <c:pt idx="96">
                  <c:v>0.63998500000000003</c:v>
                </c:pt>
                <c:pt idx="97">
                  <c:v>0.64864699999999997</c:v>
                </c:pt>
                <c:pt idx="98">
                  <c:v>0.65753200000000001</c:v>
                </c:pt>
                <c:pt idx="99">
                  <c:v>0.66639899999999996</c:v>
                </c:pt>
                <c:pt idx="100">
                  <c:v>0.67521500000000001</c:v>
                </c:pt>
                <c:pt idx="101">
                  <c:v>0.68411699999999998</c:v>
                </c:pt>
                <c:pt idx="102">
                  <c:v>0.69309299999999996</c:v>
                </c:pt>
                <c:pt idx="103">
                  <c:v>0.70195099999999999</c:v>
                </c:pt>
                <c:pt idx="104">
                  <c:v>0.71079199999999998</c:v>
                </c:pt>
                <c:pt idx="105">
                  <c:v>0.71974000000000005</c:v>
                </c:pt>
                <c:pt idx="106">
                  <c:v>0.72865800000000003</c:v>
                </c:pt>
                <c:pt idx="107">
                  <c:v>0.73753100000000005</c:v>
                </c:pt>
                <c:pt idx="108">
                  <c:v>0.74635600000000002</c:v>
                </c:pt>
                <c:pt idx="109">
                  <c:v>0.75521499999999997</c:v>
                </c:pt>
                <c:pt idx="110">
                  <c:v>0.76421300000000003</c:v>
                </c:pt>
                <c:pt idx="111">
                  <c:v>0.77309499999999998</c:v>
                </c:pt>
                <c:pt idx="112">
                  <c:v>0.78185199999999999</c:v>
                </c:pt>
                <c:pt idx="113">
                  <c:v>0.79059999999999997</c:v>
                </c:pt>
                <c:pt idx="114">
                  <c:v>0.79936799999999997</c:v>
                </c:pt>
                <c:pt idx="115">
                  <c:v>0.80817600000000001</c:v>
                </c:pt>
                <c:pt idx="116">
                  <c:v>0.81689199999999995</c:v>
                </c:pt>
                <c:pt idx="117">
                  <c:v>0.82548999999999995</c:v>
                </c:pt>
                <c:pt idx="118">
                  <c:v>0.83415700000000004</c:v>
                </c:pt>
                <c:pt idx="119">
                  <c:v>0.84280999999999995</c:v>
                </c:pt>
                <c:pt idx="120">
                  <c:v>0.85124999999999995</c:v>
                </c:pt>
                <c:pt idx="121">
                  <c:v>0.85966699999999996</c:v>
                </c:pt>
                <c:pt idx="122">
                  <c:v>0.86810100000000001</c:v>
                </c:pt>
                <c:pt idx="123">
                  <c:v>0.87641000000000002</c:v>
                </c:pt>
                <c:pt idx="124">
                  <c:v>0.88459200000000004</c:v>
                </c:pt>
                <c:pt idx="125">
                  <c:v>0.89280099999999996</c:v>
                </c:pt>
                <c:pt idx="126">
                  <c:v>0.90097400000000005</c:v>
                </c:pt>
                <c:pt idx="127">
                  <c:v>0.90899099999999999</c:v>
                </c:pt>
                <c:pt idx="128">
                  <c:v>0.916771</c:v>
                </c:pt>
                <c:pt idx="129">
                  <c:v>0.92434400000000005</c:v>
                </c:pt>
                <c:pt idx="130">
                  <c:v>0.93196500000000004</c:v>
                </c:pt>
                <c:pt idx="131">
                  <c:v>0.93953600000000004</c:v>
                </c:pt>
                <c:pt idx="132">
                  <c:v>0.94687200000000005</c:v>
                </c:pt>
                <c:pt idx="133">
                  <c:v>0.95408599999999999</c:v>
                </c:pt>
                <c:pt idx="134">
                  <c:v>0.96117399999999997</c:v>
                </c:pt>
                <c:pt idx="135">
                  <c:v>0.96811599999999998</c:v>
                </c:pt>
                <c:pt idx="136">
                  <c:v>0.97485500000000003</c:v>
                </c:pt>
                <c:pt idx="137">
                  <c:v>0.98135700000000003</c:v>
                </c:pt>
                <c:pt idx="138">
                  <c:v>0.987703</c:v>
                </c:pt>
                <c:pt idx="139">
                  <c:v>0.99404400000000004</c:v>
                </c:pt>
                <c:pt idx="140">
                  <c:v>1.0003899999999999</c:v>
                </c:pt>
                <c:pt idx="141">
                  <c:v>1.00644</c:v>
                </c:pt>
                <c:pt idx="142">
                  <c:v>1.01227</c:v>
                </c:pt>
                <c:pt idx="143">
                  <c:v>1.01806</c:v>
                </c:pt>
                <c:pt idx="144">
                  <c:v>1.0236700000000001</c:v>
                </c:pt>
                <c:pt idx="145">
                  <c:v>1.02905</c:v>
                </c:pt>
                <c:pt idx="146">
                  <c:v>1.03424</c:v>
                </c:pt>
                <c:pt idx="147">
                  <c:v>1.0391999999999999</c:v>
                </c:pt>
                <c:pt idx="148">
                  <c:v>1.0440199999999999</c:v>
                </c:pt>
                <c:pt idx="149">
                  <c:v>1.0487</c:v>
                </c:pt>
                <c:pt idx="150">
                  <c:v>1.0531200000000001</c:v>
                </c:pt>
                <c:pt idx="151">
                  <c:v>1.05738</c:v>
                </c:pt>
                <c:pt idx="152">
                  <c:v>1.0615600000000001</c:v>
                </c:pt>
                <c:pt idx="153">
                  <c:v>1.06541</c:v>
                </c:pt>
                <c:pt idx="154">
                  <c:v>1.06907</c:v>
                </c:pt>
                <c:pt idx="155">
                  <c:v>1.0726100000000001</c:v>
                </c:pt>
                <c:pt idx="156">
                  <c:v>1.0760000000000001</c:v>
                </c:pt>
                <c:pt idx="157">
                  <c:v>1.07924</c:v>
                </c:pt>
                <c:pt idx="158">
                  <c:v>1.0822499999999999</c:v>
                </c:pt>
                <c:pt idx="159">
                  <c:v>1.0851299999999999</c:v>
                </c:pt>
                <c:pt idx="160">
                  <c:v>1.08788</c:v>
                </c:pt>
                <c:pt idx="161">
                  <c:v>1.0904400000000001</c:v>
                </c:pt>
                <c:pt idx="162">
                  <c:v>1.0928500000000001</c:v>
                </c:pt>
                <c:pt idx="163">
                  <c:v>1.0950500000000001</c:v>
                </c:pt>
                <c:pt idx="164">
                  <c:v>1.0969899999999999</c:v>
                </c:pt>
                <c:pt idx="165">
                  <c:v>1.09884</c:v>
                </c:pt>
                <c:pt idx="166">
                  <c:v>1.10059</c:v>
                </c:pt>
                <c:pt idx="167">
                  <c:v>1.1020099999999999</c:v>
                </c:pt>
                <c:pt idx="168">
                  <c:v>1.1033900000000001</c:v>
                </c:pt>
                <c:pt idx="169">
                  <c:v>1.1047</c:v>
                </c:pt>
                <c:pt idx="170">
                  <c:v>1.1057399999999999</c:v>
                </c:pt>
                <c:pt idx="171">
                  <c:v>1.1066499999999999</c:v>
                </c:pt>
                <c:pt idx="172">
                  <c:v>1.1074600000000001</c:v>
                </c:pt>
                <c:pt idx="173">
                  <c:v>1.1081799999999999</c:v>
                </c:pt>
                <c:pt idx="174">
                  <c:v>1.10863</c:v>
                </c:pt>
                <c:pt idx="175">
                  <c:v>1.109</c:v>
                </c:pt>
                <c:pt idx="176">
                  <c:v>1.10921</c:v>
                </c:pt>
                <c:pt idx="177">
                  <c:v>1.10917</c:v>
                </c:pt>
                <c:pt idx="178">
                  <c:v>1.1091200000000001</c:v>
                </c:pt>
                <c:pt idx="179">
                  <c:v>1.10907</c:v>
                </c:pt>
                <c:pt idx="180">
                  <c:v>1.1088100000000001</c:v>
                </c:pt>
                <c:pt idx="181">
                  <c:v>1.1083700000000001</c:v>
                </c:pt>
                <c:pt idx="182">
                  <c:v>1.1078300000000001</c:v>
                </c:pt>
                <c:pt idx="183">
                  <c:v>1.1071200000000001</c:v>
                </c:pt>
                <c:pt idx="184">
                  <c:v>1.1063400000000001</c:v>
                </c:pt>
                <c:pt idx="185">
                  <c:v>1.1054900000000001</c:v>
                </c:pt>
                <c:pt idx="186">
                  <c:v>1.10446</c:v>
                </c:pt>
                <c:pt idx="187">
                  <c:v>1.10337</c:v>
                </c:pt>
                <c:pt idx="188">
                  <c:v>1.1022700000000001</c:v>
                </c:pt>
                <c:pt idx="189">
                  <c:v>1.10101</c:v>
                </c:pt>
                <c:pt idx="190">
                  <c:v>1.09975</c:v>
                </c:pt>
                <c:pt idx="191">
                  <c:v>1.0984</c:v>
                </c:pt>
                <c:pt idx="192">
                  <c:v>1.0968500000000001</c:v>
                </c:pt>
                <c:pt idx="193">
                  <c:v>1.09527</c:v>
                </c:pt>
                <c:pt idx="194">
                  <c:v>1.09354</c:v>
                </c:pt>
                <c:pt idx="195">
                  <c:v>1.09172</c:v>
                </c:pt>
                <c:pt idx="196">
                  <c:v>1.08992</c:v>
                </c:pt>
                <c:pt idx="197">
                  <c:v>1.0880799999999999</c:v>
                </c:pt>
                <c:pt idx="198">
                  <c:v>1.0861000000000001</c:v>
                </c:pt>
                <c:pt idx="199">
                  <c:v>1.08405</c:v>
                </c:pt>
                <c:pt idx="200">
                  <c:v>1.0819399999999999</c:v>
                </c:pt>
                <c:pt idx="201">
                  <c:v>1.07985</c:v>
                </c:pt>
                <c:pt idx="202">
                  <c:v>1.0777300000000001</c:v>
                </c:pt>
                <c:pt idx="203">
                  <c:v>1.0754699999999999</c:v>
                </c:pt>
                <c:pt idx="204">
                  <c:v>1.07328</c:v>
                </c:pt>
                <c:pt idx="205">
                  <c:v>1.0709900000000001</c:v>
                </c:pt>
                <c:pt idx="206">
                  <c:v>1.0685800000000001</c:v>
                </c:pt>
                <c:pt idx="207">
                  <c:v>1.0661700000000001</c:v>
                </c:pt>
                <c:pt idx="208">
                  <c:v>1.06369</c:v>
                </c:pt>
                <c:pt idx="209">
                  <c:v>1.0611999999999999</c:v>
                </c:pt>
                <c:pt idx="210">
                  <c:v>1.05864</c:v>
                </c:pt>
                <c:pt idx="211">
                  <c:v>1.05606</c:v>
                </c:pt>
                <c:pt idx="212">
                  <c:v>1.05349</c:v>
                </c:pt>
                <c:pt idx="213">
                  <c:v>1.0508599999999999</c:v>
                </c:pt>
                <c:pt idx="214">
                  <c:v>1.0481100000000001</c:v>
                </c:pt>
                <c:pt idx="215">
                  <c:v>1.0453399999999999</c:v>
                </c:pt>
                <c:pt idx="216">
                  <c:v>1.04261</c:v>
                </c:pt>
                <c:pt idx="217">
                  <c:v>1.0398099999999999</c:v>
                </c:pt>
                <c:pt idx="218">
                  <c:v>1.03701</c:v>
                </c:pt>
                <c:pt idx="219">
                  <c:v>1.0341899999999999</c:v>
                </c:pt>
                <c:pt idx="220">
                  <c:v>1.0313000000000001</c:v>
                </c:pt>
                <c:pt idx="221">
                  <c:v>1.0284899999999999</c:v>
                </c:pt>
                <c:pt idx="222">
                  <c:v>1.0257099999999999</c:v>
                </c:pt>
                <c:pt idx="223">
                  <c:v>1.02271</c:v>
                </c:pt>
                <c:pt idx="224">
                  <c:v>1.01972</c:v>
                </c:pt>
                <c:pt idx="225">
                  <c:v>1.01678</c:v>
                </c:pt>
                <c:pt idx="226">
                  <c:v>1.0137700000000001</c:v>
                </c:pt>
                <c:pt idx="227">
                  <c:v>1.01078</c:v>
                </c:pt>
                <c:pt idx="228">
                  <c:v>1.0077199999999999</c:v>
                </c:pt>
                <c:pt idx="229">
                  <c:v>1.0045900000000001</c:v>
                </c:pt>
                <c:pt idx="230">
                  <c:v>1.0015099999999999</c:v>
                </c:pt>
                <c:pt idx="231">
                  <c:v>0.99836999999999998</c:v>
                </c:pt>
                <c:pt idx="232">
                  <c:v>0.99527600000000005</c:v>
                </c:pt>
                <c:pt idx="233">
                  <c:v>0.99216499999999996</c:v>
                </c:pt>
                <c:pt idx="234">
                  <c:v>0.98892100000000005</c:v>
                </c:pt>
                <c:pt idx="235">
                  <c:v>0.98574499999999998</c:v>
                </c:pt>
                <c:pt idx="236">
                  <c:v>0.98260400000000003</c:v>
                </c:pt>
                <c:pt idx="237">
                  <c:v>0.979383</c:v>
                </c:pt>
                <c:pt idx="238">
                  <c:v>0.97611499999999995</c:v>
                </c:pt>
                <c:pt idx="239">
                  <c:v>0.97279899999999997</c:v>
                </c:pt>
                <c:pt idx="240">
                  <c:v>0.96943599999999996</c:v>
                </c:pt>
                <c:pt idx="241">
                  <c:v>0.96616199999999997</c:v>
                </c:pt>
                <c:pt idx="242">
                  <c:v>0.96280100000000002</c:v>
                </c:pt>
                <c:pt idx="243">
                  <c:v>0.95935000000000004</c:v>
                </c:pt>
                <c:pt idx="244">
                  <c:v>0.95605200000000001</c:v>
                </c:pt>
                <c:pt idx="245">
                  <c:v>0.95270200000000005</c:v>
                </c:pt>
                <c:pt idx="246">
                  <c:v>0.94928000000000001</c:v>
                </c:pt>
                <c:pt idx="247">
                  <c:v>0.94590099999999999</c:v>
                </c:pt>
                <c:pt idx="248">
                  <c:v>0.94250500000000004</c:v>
                </c:pt>
                <c:pt idx="249">
                  <c:v>0.93912499999999999</c:v>
                </c:pt>
                <c:pt idx="250">
                  <c:v>0.93567500000000003</c:v>
                </c:pt>
                <c:pt idx="251">
                  <c:v>0.93212700000000004</c:v>
                </c:pt>
                <c:pt idx="252">
                  <c:v>0.92864199999999997</c:v>
                </c:pt>
                <c:pt idx="253">
                  <c:v>0.92517300000000002</c:v>
                </c:pt>
                <c:pt idx="254">
                  <c:v>0.92163799999999996</c:v>
                </c:pt>
                <c:pt idx="255">
                  <c:v>0.91814099999999998</c:v>
                </c:pt>
                <c:pt idx="256">
                  <c:v>0.91468000000000005</c:v>
                </c:pt>
                <c:pt idx="257">
                  <c:v>0.91125999999999996</c:v>
                </c:pt>
                <c:pt idx="258">
                  <c:v>0.90785499999999997</c:v>
                </c:pt>
                <c:pt idx="259">
                  <c:v>0.90430999999999995</c:v>
                </c:pt>
                <c:pt idx="260">
                  <c:v>0.90081100000000003</c:v>
                </c:pt>
                <c:pt idx="261">
                  <c:v>0.89742500000000003</c:v>
                </c:pt>
                <c:pt idx="262">
                  <c:v>0.89392700000000003</c:v>
                </c:pt>
                <c:pt idx="263">
                  <c:v>0.89047900000000002</c:v>
                </c:pt>
                <c:pt idx="264">
                  <c:v>0.88705800000000001</c:v>
                </c:pt>
                <c:pt idx="265">
                  <c:v>0.88350799999999996</c:v>
                </c:pt>
                <c:pt idx="266">
                  <c:v>0.88000699999999998</c:v>
                </c:pt>
                <c:pt idx="267">
                  <c:v>0.87646199999999996</c:v>
                </c:pt>
                <c:pt idx="268">
                  <c:v>0.87290000000000001</c:v>
                </c:pt>
                <c:pt idx="269">
                  <c:v>0.86949500000000002</c:v>
                </c:pt>
                <c:pt idx="270">
                  <c:v>0.86595500000000003</c:v>
                </c:pt>
                <c:pt idx="271">
                  <c:v>0.86234699999999997</c:v>
                </c:pt>
                <c:pt idx="272">
                  <c:v>0.85889300000000002</c:v>
                </c:pt>
                <c:pt idx="273">
                  <c:v>0.85536299999999998</c:v>
                </c:pt>
                <c:pt idx="274">
                  <c:v>0.851881</c:v>
                </c:pt>
                <c:pt idx="275">
                  <c:v>0.84843800000000003</c:v>
                </c:pt>
                <c:pt idx="276">
                  <c:v>0.84492500000000004</c:v>
                </c:pt>
                <c:pt idx="277">
                  <c:v>0.84149700000000005</c:v>
                </c:pt>
                <c:pt idx="278">
                  <c:v>0.83813599999999999</c:v>
                </c:pt>
                <c:pt idx="279">
                  <c:v>0.83479599999999998</c:v>
                </c:pt>
                <c:pt idx="280">
                  <c:v>0.83139099999999999</c:v>
                </c:pt>
                <c:pt idx="281">
                  <c:v>0.82794100000000004</c:v>
                </c:pt>
                <c:pt idx="282">
                  <c:v>0.82459499999999997</c:v>
                </c:pt>
                <c:pt idx="283">
                  <c:v>0.82132300000000003</c:v>
                </c:pt>
                <c:pt idx="284">
                  <c:v>0.81801400000000002</c:v>
                </c:pt>
                <c:pt idx="285">
                  <c:v>0.81468799999999997</c:v>
                </c:pt>
                <c:pt idx="286">
                  <c:v>0.81140699999999999</c:v>
                </c:pt>
                <c:pt idx="287">
                  <c:v>0.80820400000000003</c:v>
                </c:pt>
                <c:pt idx="288">
                  <c:v>0.80505800000000005</c:v>
                </c:pt>
                <c:pt idx="289">
                  <c:v>0.80182699999999996</c:v>
                </c:pt>
                <c:pt idx="290">
                  <c:v>0.79861800000000005</c:v>
                </c:pt>
                <c:pt idx="291">
                  <c:v>0.79557900000000004</c:v>
                </c:pt>
                <c:pt idx="292">
                  <c:v>0.79258700000000004</c:v>
                </c:pt>
                <c:pt idx="293">
                  <c:v>0.78959999999999997</c:v>
                </c:pt>
                <c:pt idx="294">
                  <c:v>0.786547</c:v>
                </c:pt>
                <c:pt idx="295">
                  <c:v>0.78345299999999995</c:v>
                </c:pt>
                <c:pt idx="296">
                  <c:v>0.78049599999999997</c:v>
                </c:pt>
                <c:pt idx="297">
                  <c:v>0.77764900000000003</c:v>
                </c:pt>
                <c:pt idx="298">
                  <c:v>0.77477499999999999</c:v>
                </c:pt>
                <c:pt idx="299">
                  <c:v>0.77191500000000002</c:v>
                </c:pt>
                <c:pt idx="300">
                  <c:v>0.76907899999999996</c:v>
                </c:pt>
                <c:pt idx="301">
                  <c:v>0.76630500000000001</c:v>
                </c:pt>
                <c:pt idx="302">
                  <c:v>0.76358999999999999</c:v>
                </c:pt>
                <c:pt idx="303">
                  <c:v>0.76087800000000005</c:v>
                </c:pt>
                <c:pt idx="304">
                  <c:v>0.75823200000000002</c:v>
                </c:pt>
                <c:pt idx="305">
                  <c:v>0.755602</c:v>
                </c:pt>
                <c:pt idx="306">
                  <c:v>0.75300999999999996</c:v>
                </c:pt>
                <c:pt idx="307">
                  <c:v>0.75049699999999997</c:v>
                </c:pt>
                <c:pt idx="308">
                  <c:v>0.74799300000000002</c:v>
                </c:pt>
                <c:pt idx="309">
                  <c:v>0.74558899999999995</c:v>
                </c:pt>
                <c:pt idx="310">
                  <c:v>0.74316099999999996</c:v>
                </c:pt>
                <c:pt idx="311">
                  <c:v>0.74073199999999995</c:v>
                </c:pt>
                <c:pt idx="312">
                  <c:v>0.738398</c:v>
                </c:pt>
                <c:pt idx="313">
                  <c:v>0.73610799999999998</c:v>
                </c:pt>
                <c:pt idx="314">
                  <c:v>0.73386099999999999</c:v>
                </c:pt>
                <c:pt idx="315">
                  <c:v>0.73165400000000003</c:v>
                </c:pt>
                <c:pt idx="316">
                  <c:v>0.72946800000000001</c:v>
                </c:pt>
                <c:pt idx="317">
                  <c:v>0.727321</c:v>
                </c:pt>
                <c:pt idx="318">
                  <c:v>0.72523499999999996</c:v>
                </c:pt>
                <c:pt idx="319">
                  <c:v>0.72312900000000002</c:v>
                </c:pt>
                <c:pt idx="320">
                  <c:v>0.72111400000000003</c:v>
                </c:pt>
                <c:pt idx="321">
                  <c:v>0.71913700000000003</c:v>
                </c:pt>
                <c:pt idx="322">
                  <c:v>0.71720099999999998</c:v>
                </c:pt>
                <c:pt idx="323">
                  <c:v>0.71537899999999999</c:v>
                </c:pt>
                <c:pt idx="324">
                  <c:v>0.71355800000000003</c:v>
                </c:pt>
                <c:pt idx="325">
                  <c:v>0.71177599999999996</c:v>
                </c:pt>
                <c:pt idx="326">
                  <c:v>0.71001700000000001</c:v>
                </c:pt>
                <c:pt idx="327">
                  <c:v>0.70824799999999999</c:v>
                </c:pt>
                <c:pt idx="328">
                  <c:v>0.70661300000000005</c:v>
                </c:pt>
                <c:pt idx="329">
                  <c:v>0.70503099999999996</c:v>
                </c:pt>
                <c:pt idx="330">
                  <c:v>0.70344600000000002</c:v>
                </c:pt>
                <c:pt idx="331">
                  <c:v>0.70196800000000004</c:v>
                </c:pt>
                <c:pt idx="332">
                  <c:v>0.700488</c:v>
                </c:pt>
                <c:pt idx="333">
                  <c:v>0.69904100000000002</c:v>
                </c:pt>
                <c:pt idx="334">
                  <c:v>0.69761799999999996</c:v>
                </c:pt>
                <c:pt idx="335">
                  <c:v>0.69619900000000001</c:v>
                </c:pt>
                <c:pt idx="336">
                  <c:v>0.69493199999999999</c:v>
                </c:pt>
                <c:pt idx="337">
                  <c:v>0.693666</c:v>
                </c:pt>
                <c:pt idx="338">
                  <c:v>0.69243600000000005</c:v>
                </c:pt>
                <c:pt idx="339">
                  <c:v>0.69130999999999998</c:v>
                </c:pt>
                <c:pt idx="340">
                  <c:v>0.69016</c:v>
                </c:pt>
                <c:pt idx="341">
                  <c:v>0.68903400000000004</c:v>
                </c:pt>
                <c:pt idx="342">
                  <c:v>0.68796599999999997</c:v>
                </c:pt>
                <c:pt idx="343">
                  <c:v>0.68691999999999998</c:v>
                </c:pt>
                <c:pt idx="344">
                  <c:v>0.68602200000000002</c:v>
                </c:pt>
                <c:pt idx="345">
                  <c:v>0.68516100000000002</c:v>
                </c:pt>
                <c:pt idx="346">
                  <c:v>0.68424200000000002</c:v>
                </c:pt>
                <c:pt idx="347">
                  <c:v>0.68342400000000003</c:v>
                </c:pt>
                <c:pt idx="348">
                  <c:v>0.68266300000000002</c:v>
                </c:pt>
                <c:pt idx="349">
                  <c:v>0.68196400000000001</c:v>
                </c:pt>
                <c:pt idx="350">
                  <c:v>0.68127400000000005</c:v>
                </c:pt>
                <c:pt idx="351">
                  <c:v>0.68061799999999995</c:v>
                </c:pt>
                <c:pt idx="352">
                  <c:v>0.68004500000000001</c:v>
                </c:pt>
                <c:pt idx="353">
                  <c:v>0.679508</c:v>
                </c:pt>
                <c:pt idx="354">
                  <c:v>0.678956</c:v>
                </c:pt>
                <c:pt idx="355">
                  <c:v>0.67842999999999998</c:v>
                </c:pt>
                <c:pt idx="356">
                  <c:v>0.67790700000000004</c:v>
                </c:pt>
                <c:pt idx="357">
                  <c:v>0.67752599999999996</c:v>
                </c:pt>
                <c:pt idx="358">
                  <c:v>0.67721699999999996</c:v>
                </c:pt>
                <c:pt idx="359">
                  <c:v>0.67684800000000001</c:v>
                </c:pt>
                <c:pt idx="360">
                  <c:v>0.67654199999999998</c:v>
                </c:pt>
                <c:pt idx="361">
                  <c:v>0.67625900000000005</c:v>
                </c:pt>
                <c:pt idx="362">
                  <c:v>0.67611399999999999</c:v>
                </c:pt>
                <c:pt idx="363">
                  <c:v>0.676064</c:v>
                </c:pt>
                <c:pt idx="364">
                  <c:v>0.67593000000000003</c:v>
                </c:pt>
                <c:pt idx="365">
                  <c:v>0.67579599999999995</c:v>
                </c:pt>
                <c:pt idx="366">
                  <c:v>0.67573899999999998</c:v>
                </c:pt>
                <c:pt idx="367">
                  <c:v>0.675732</c:v>
                </c:pt>
                <c:pt idx="368">
                  <c:v>0.67576599999999998</c:v>
                </c:pt>
                <c:pt idx="369">
                  <c:v>0.67582399999999998</c:v>
                </c:pt>
                <c:pt idx="370">
                  <c:v>0.67596000000000001</c:v>
                </c:pt>
                <c:pt idx="371">
                  <c:v>0.676153</c:v>
                </c:pt>
                <c:pt idx="372">
                  <c:v>0.67630900000000005</c:v>
                </c:pt>
                <c:pt idx="373">
                  <c:v>0.67651300000000003</c:v>
                </c:pt>
                <c:pt idx="374">
                  <c:v>0.67671300000000001</c:v>
                </c:pt>
                <c:pt idx="375">
                  <c:v>0.67693400000000004</c:v>
                </c:pt>
                <c:pt idx="376">
                  <c:v>0.67727000000000004</c:v>
                </c:pt>
                <c:pt idx="377">
                  <c:v>0.67760200000000004</c:v>
                </c:pt>
                <c:pt idx="378">
                  <c:v>0.67794900000000002</c:v>
                </c:pt>
                <c:pt idx="379">
                  <c:v>0.67832099999999995</c:v>
                </c:pt>
                <c:pt idx="380">
                  <c:v>0.67874400000000001</c:v>
                </c:pt>
                <c:pt idx="381">
                  <c:v>0.67916399999999999</c:v>
                </c:pt>
                <c:pt idx="382">
                  <c:v>0.67960900000000002</c:v>
                </c:pt>
                <c:pt idx="383">
                  <c:v>0.68014399999999997</c:v>
                </c:pt>
                <c:pt idx="384">
                  <c:v>0.68062400000000001</c:v>
                </c:pt>
                <c:pt idx="385">
                  <c:v>0.68112300000000003</c:v>
                </c:pt>
                <c:pt idx="386">
                  <c:v>0.68170200000000003</c:v>
                </c:pt>
                <c:pt idx="387">
                  <c:v>0.68226600000000004</c:v>
                </c:pt>
                <c:pt idx="388">
                  <c:v>0.68285200000000001</c:v>
                </c:pt>
                <c:pt idx="389">
                  <c:v>0.68344899999999997</c:v>
                </c:pt>
                <c:pt idx="390">
                  <c:v>0.68403599999999998</c:v>
                </c:pt>
                <c:pt idx="391">
                  <c:v>0.68462800000000001</c:v>
                </c:pt>
                <c:pt idx="392">
                  <c:v>0.68523699999999999</c:v>
                </c:pt>
                <c:pt idx="393">
                  <c:v>0.68593899999999997</c:v>
                </c:pt>
                <c:pt idx="394">
                  <c:v>0.68664899999999995</c:v>
                </c:pt>
                <c:pt idx="395">
                  <c:v>0.68733900000000003</c:v>
                </c:pt>
                <c:pt idx="396">
                  <c:v>0.68804399999999999</c:v>
                </c:pt>
                <c:pt idx="397">
                  <c:v>0.68861300000000003</c:v>
                </c:pt>
                <c:pt idx="398">
                  <c:v>0.68929499999999999</c:v>
                </c:pt>
                <c:pt idx="399">
                  <c:v>0.69010099999999996</c:v>
                </c:pt>
                <c:pt idx="400">
                  <c:v>0.69077</c:v>
                </c:pt>
                <c:pt idx="401">
                  <c:v>0.69142300000000001</c:v>
                </c:pt>
                <c:pt idx="402">
                  <c:v>0.69209500000000002</c:v>
                </c:pt>
                <c:pt idx="403">
                  <c:v>0.69281099999999995</c:v>
                </c:pt>
                <c:pt idx="404">
                  <c:v>0.69354300000000002</c:v>
                </c:pt>
                <c:pt idx="405">
                  <c:v>0.69417099999999998</c:v>
                </c:pt>
                <c:pt idx="406">
                  <c:v>0.69482200000000005</c:v>
                </c:pt>
                <c:pt idx="407">
                  <c:v>0.69554400000000005</c:v>
                </c:pt>
                <c:pt idx="408">
                  <c:v>0.69625099999999995</c:v>
                </c:pt>
                <c:pt idx="409">
                  <c:v>0.69687200000000005</c:v>
                </c:pt>
                <c:pt idx="410">
                  <c:v>0.69749099999999997</c:v>
                </c:pt>
                <c:pt idx="411">
                  <c:v>0.69814900000000002</c:v>
                </c:pt>
                <c:pt idx="412">
                  <c:v>0.69873700000000005</c:v>
                </c:pt>
                <c:pt idx="413">
                  <c:v>0.69932700000000003</c:v>
                </c:pt>
                <c:pt idx="414">
                  <c:v>0.69988300000000003</c:v>
                </c:pt>
                <c:pt idx="415">
                  <c:v>0.70044899999999999</c:v>
                </c:pt>
                <c:pt idx="416">
                  <c:v>0.70106100000000005</c:v>
                </c:pt>
                <c:pt idx="417">
                  <c:v>0.70154099999999997</c:v>
                </c:pt>
                <c:pt idx="418">
                  <c:v>0.70202799999999999</c:v>
                </c:pt>
                <c:pt idx="419">
                  <c:v>0.70254099999999997</c:v>
                </c:pt>
                <c:pt idx="420">
                  <c:v>0.70292500000000002</c:v>
                </c:pt>
                <c:pt idx="421">
                  <c:v>0.70341699999999996</c:v>
                </c:pt>
                <c:pt idx="422">
                  <c:v>0.70384100000000005</c:v>
                </c:pt>
                <c:pt idx="423">
                  <c:v>0.70413999999999999</c:v>
                </c:pt>
                <c:pt idx="424">
                  <c:v>0.704457</c:v>
                </c:pt>
                <c:pt idx="425">
                  <c:v>0.70472400000000002</c:v>
                </c:pt>
                <c:pt idx="426">
                  <c:v>0.70500700000000005</c:v>
                </c:pt>
                <c:pt idx="427">
                  <c:v>0.70516599999999996</c:v>
                </c:pt>
                <c:pt idx="428">
                  <c:v>0.70528000000000002</c:v>
                </c:pt>
                <c:pt idx="429">
                  <c:v>0.705457</c:v>
                </c:pt>
                <c:pt idx="430">
                  <c:v>0.705542</c:v>
                </c:pt>
                <c:pt idx="431">
                  <c:v>0.70561399999999996</c:v>
                </c:pt>
                <c:pt idx="432">
                  <c:v>0.70564700000000002</c:v>
                </c:pt>
                <c:pt idx="433">
                  <c:v>0.70558799999999999</c:v>
                </c:pt>
                <c:pt idx="434">
                  <c:v>0.70552400000000004</c:v>
                </c:pt>
                <c:pt idx="435">
                  <c:v>0.70536299999999996</c:v>
                </c:pt>
                <c:pt idx="436">
                  <c:v>0.70517300000000005</c:v>
                </c:pt>
                <c:pt idx="437">
                  <c:v>0.70500200000000002</c:v>
                </c:pt>
                <c:pt idx="438">
                  <c:v>0.70476499999999997</c:v>
                </c:pt>
                <c:pt idx="439">
                  <c:v>0.70438900000000004</c:v>
                </c:pt>
                <c:pt idx="440">
                  <c:v>0.704009</c:v>
                </c:pt>
                <c:pt idx="441">
                  <c:v>0.70366700000000004</c:v>
                </c:pt>
                <c:pt idx="442">
                  <c:v>0.70321500000000003</c:v>
                </c:pt>
                <c:pt idx="443">
                  <c:v>0.70275600000000005</c:v>
                </c:pt>
                <c:pt idx="444">
                  <c:v>0.70218999999999998</c:v>
                </c:pt>
                <c:pt idx="445">
                  <c:v>0.70152099999999995</c:v>
                </c:pt>
                <c:pt idx="446">
                  <c:v>0.70084400000000002</c:v>
                </c:pt>
                <c:pt idx="447">
                  <c:v>0.70008700000000001</c:v>
                </c:pt>
                <c:pt idx="448">
                  <c:v>0.699403</c:v>
                </c:pt>
                <c:pt idx="449">
                  <c:v>0.69860500000000003</c:v>
                </c:pt>
                <c:pt idx="450">
                  <c:v>0.69769700000000001</c:v>
                </c:pt>
                <c:pt idx="451">
                  <c:v>0.69683300000000004</c:v>
                </c:pt>
                <c:pt idx="452">
                  <c:v>0.69581800000000005</c:v>
                </c:pt>
                <c:pt idx="453">
                  <c:v>0.69474100000000005</c:v>
                </c:pt>
                <c:pt idx="454">
                  <c:v>0.69365100000000002</c:v>
                </c:pt>
                <c:pt idx="455">
                  <c:v>0.69251700000000005</c:v>
                </c:pt>
                <c:pt idx="456">
                  <c:v>0.69135100000000005</c:v>
                </c:pt>
                <c:pt idx="457">
                  <c:v>0.69006299999999998</c:v>
                </c:pt>
                <c:pt idx="458">
                  <c:v>0.68871300000000002</c:v>
                </c:pt>
                <c:pt idx="459">
                  <c:v>0.68732499999999996</c:v>
                </c:pt>
                <c:pt idx="460">
                  <c:v>0.68593300000000001</c:v>
                </c:pt>
                <c:pt idx="461">
                  <c:v>0.68449000000000004</c:v>
                </c:pt>
                <c:pt idx="462">
                  <c:v>0.68297099999999999</c:v>
                </c:pt>
                <c:pt idx="463">
                  <c:v>0.68147599999999997</c:v>
                </c:pt>
                <c:pt idx="464">
                  <c:v>0.67979400000000001</c:v>
                </c:pt>
                <c:pt idx="465">
                  <c:v>0.67801199999999995</c:v>
                </c:pt>
                <c:pt idx="466">
                  <c:v>0.67630000000000001</c:v>
                </c:pt>
                <c:pt idx="467">
                  <c:v>0.67451899999999998</c:v>
                </c:pt>
                <c:pt idx="468">
                  <c:v>0.67269900000000005</c:v>
                </c:pt>
                <c:pt idx="469">
                  <c:v>0.67077200000000003</c:v>
                </c:pt>
                <c:pt idx="470">
                  <c:v>0.66876800000000003</c:v>
                </c:pt>
                <c:pt idx="471">
                  <c:v>0.66683499999999996</c:v>
                </c:pt>
                <c:pt idx="472">
                  <c:v>0.66485700000000003</c:v>
                </c:pt>
                <c:pt idx="473">
                  <c:v>0.66275200000000001</c:v>
                </c:pt>
                <c:pt idx="474">
                  <c:v>0.66056499999999996</c:v>
                </c:pt>
                <c:pt idx="475">
                  <c:v>0.658327</c:v>
                </c:pt>
                <c:pt idx="476">
                  <c:v>0.65605400000000003</c:v>
                </c:pt>
                <c:pt idx="477">
                  <c:v>0.65379200000000004</c:v>
                </c:pt>
                <c:pt idx="478">
                  <c:v>0.65142900000000004</c:v>
                </c:pt>
                <c:pt idx="479">
                  <c:v>0.64903100000000002</c:v>
                </c:pt>
                <c:pt idx="480">
                  <c:v>0.64665700000000004</c:v>
                </c:pt>
                <c:pt idx="481">
                  <c:v>0.64412800000000003</c:v>
                </c:pt>
                <c:pt idx="482">
                  <c:v>0.64159100000000002</c:v>
                </c:pt>
                <c:pt idx="483">
                  <c:v>0.63905999999999996</c:v>
                </c:pt>
                <c:pt idx="484">
                  <c:v>0.636494</c:v>
                </c:pt>
                <c:pt idx="485">
                  <c:v>0.63384499999999999</c:v>
                </c:pt>
                <c:pt idx="486">
                  <c:v>0.63104499999999997</c:v>
                </c:pt>
                <c:pt idx="487">
                  <c:v>0.62833600000000001</c:v>
                </c:pt>
                <c:pt idx="488">
                  <c:v>0.62564500000000001</c:v>
                </c:pt>
                <c:pt idx="489">
                  <c:v>0.62285100000000004</c:v>
                </c:pt>
                <c:pt idx="490">
                  <c:v>0.62006799999999995</c:v>
                </c:pt>
                <c:pt idx="491">
                  <c:v>0.61722100000000002</c:v>
                </c:pt>
                <c:pt idx="492">
                  <c:v>0.61430799999999997</c:v>
                </c:pt>
                <c:pt idx="493">
                  <c:v>0.61140099999999997</c:v>
                </c:pt>
                <c:pt idx="494">
                  <c:v>0.60852600000000001</c:v>
                </c:pt>
                <c:pt idx="495">
                  <c:v>0.60562800000000006</c:v>
                </c:pt>
                <c:pt idx="496">
                  <c:v>0.602719</c:v>
                </c:pt>
                <c:pt idx="497">
                  <c:v>0.59986799999999996</c:v>
                </c:pt>
                <c:pt idx="498">
                  <c:v>0.59689899999999996</c:v>
                </c:pt>
                <c:pt idx="499">
                  <c:v>0.59389000000000003</c:v>
                </c:pt>
                <c:pt idx="500">
                  <c:v>0.590862</c:v>
                </c:pt>
                <c:pt idx="501">
                  <c:v>0.58781300000000003</c:v>
                </c:pt>
                <c:pt idx="502">
                  <c:v>0.58482999999999996</c:v>
                </c:pt>
                <c:pt idx="503">
                  <c:v>0.58186000000000004</c:v>
                </c:pt>
                <c:pt idx="504">
                  <c:v>0.57890600000000003</c:v>
                </c:pt>
                <c:pt idx="505">
                  <c:v>0.57584100000000005</c:v>
                </c:pt>
                <c:pt idx="506">
                  <c:v>0.57277400000000001</c:v>
                </c:pt>
                <c:pt idx="507">
                  <c:v>0.56973799999999997</c:v>
                </c:pt>
                <c:pt idx="508">
                  <c:v>0.56672</c:v>
                </c:pt>
                <c:pt idx="509">
                  <c:v>0.56365299999999996</c:v>
                </c:pt>
                <c:pt idx="510">
                  <c:v>0.56052199999999996</c:v>
                </c:pt>
                <c:pt idx="511">
                  <c:v>0.55741799999999997</c:v>
                </c:pt>
                <c:pt idx="512">
                  <c:v>0.55431600000000003</c:v>
                </c:pt>
                <c:pt idx="513">
                  <c:v>0.55121600000000004</c:v>
                </c:pt>
                <c:pt idx="514">
                  <c:v>0.54807399999999995</c:v>
                </c:pt>
                <c:pt idx="515">
                  <c:v>0.54496599999999995</c:v>
                </c:pt>
                <c:pt idx="516">
                  <c:v>0.54192300000000004</c:v>
                </c:pt>
                <c:pt idx="517">
                  <c:v>0.53888000000000003</c:v>
                </c:pt>
                <c:pt idx="518">
                  <c:v>0.53584100000000001</c:v>
                </c:pt>
                <c:pt idx="519">
                  <c:v>0.53279399999999999</c:v>
                </c:pt>
                <c:pt idx="520">
                  <c:v>0.52976100000000004</c:v>
                </c:pt>
                <c:pt idx="521">
                  <c:v>0.526698</c:v>
                </c:pt>
                <c:pt idx="522">
                  <c:v>0.52360899999999999</c:v>
                </c:pt>
                <c:pt idx="523">
                  <c:v>0.52055700000000005</c:v>
                </c:pt>
                <c:pt idx="524">
                  <c:v>0.51749900000000004</c:v>
                </c:pt>
                <c:pt idx="525">
                  <c:v>0.51443799999999995</c:v>
                </c:pt>
                <c:pt idx="526">
                  <c:v>0.51131499999999996</c:v>
                </c:pt>
                <c:pt idx="527">
                  <c:v>0.50822100000000003</c:v>
                </c:pt>
                <c:pt idx="528">
                  <c:v>0.50516000000000005</c:v>
                </c:pt>
                <c:pt idx="529">
                  <c:v>0.50212599999999996</c:v>
                </c:pt>
                <c:pt idx="530">
                  <c:v>0.49909300000000001</c:v>
                </c:pt>
                <c:pt idx="531">
                  <c:v>0.49601200000000001</c:v>
                </c:pt>
                <c:pt idx="532">
                  <c:v>0.49304300000000001</c:v>
                </c:pt>
                <c:pt idx="533">
                  <c:v>0.490064</c:v>
                </c:pt>
                <c:pt idx="534">
                  <c:v>0.48709400000000003</c:v>
                </c:pt>
                <c:pt idx="535">
                  <c:v>0.48411900000000002</c:v>
                </c:pt>
                <c:pt idx="536">
                  <c:v>0.48118899999999998</c:v>
                </c:pt>
                <c:pt idx="537">
                  <c:v>0.47833100000000001</c:v>
                </c:pt>
                <c:pt idx="538">
                  <c:v>0.47541600000000001</c:v>
                </c:pt>
                <c:pt idx="539">
                  <c:v>0.47257500000000002</c:v>
                </c:pt>
                <c:pt idx="540">
                  <c:v>0.46969</c:v>
                </c:pt>
                <c:pt idx="541">
                  <c:v>0.46682600000000002</c:v>
                </c:pt>
                <c:pt idx="542">
                  <c:v>0.46406500000000001</c:v>
                </c:pt>
                <c:pt idx="543">
                  <c:v>0.46123700000000001</c:v>
                </c:pt>
                <c:pt idx="544">
                  <c:v>0.45844699999999999</c:v>
                </c:pt>
                <c:pt idx="545">
                  <c:v>0.45569100000000001</c:v>
                </c:pt>
                <c:pt idx="546">
                  <c:v>0.45291799999999999</c:v>
                </c:pt>
                <c:pt idx="547">
                  <c:v>0.45016</c:v>
                </c:pt>
                <c:pt idx="548">
                  <c:v>0.44743500000000003</c:v>
                </c:pt>
                <c:pt idx="549">
                  <c:v>0.44475100000000001</c:v>
                </c:pt>
                <c:pt idx="550">
                  <c:v>0.44212400000000002</c:v>
                </c:pt>
                <c:pt idx="551">
                  <c:v>0.43946099999999999</c:v>
                </c:pt>
                <c:pt idx="552">
                  <c:v>0.43675999999999998</c:v>
                </c:pt>
                <c:pt idx="553">
                  <c:v>0.43414399999999997</c:v>
                </c:pt>
                <c:pt idx="554">
                  <c:v>0.43153000000000002</c:v>
                </c:pt>
                <c:pt idx="555">
                  <c:v>0.428898</c:v>
                </c:pt>
                <c:pt idx="556">
                  <c:v>0.42630800000000002</c:v>
                </c:pt>
                <c:pt idx="557">
                  <c:v>0.42372199999999999</c:v>
                </c:pt>
                <c:pt idx="558">
                  <c:v>0.421093</c:v>
                </c:pt>
                <c:pt idx="559">
                  <c:v>0.41857</c:v>
                </c:pt>
                <c:pt idx="560">
                  <c:v>0.41612199999999999</c:v>
                </c:pt>
                <c:pt idx="561">
                  <c:v>0.41370600000000002</c:v>
                </c:pt>
                <c:pt idx="562">
                  <c:v>0.41127200000000003</c:v>
                </c:pt>
                <c:pt idx="563">
                  <c:v>0.408804</c:v>
                </c:pt>
                <c:pt idx="564">
                  <c:v>0.40643200000000002</c:v>
                </c:pt>
                <c:pt idx="565">
                  <c:v>0.40400700000000001</c:v>
                </c:pt>
                <c:pt idx="566">
                  <c:v>0.40152599999999999</c:v>
                </c:pt>
                <c:pt idx="567">
                  <c:v>0.39911799999999997</c:v>
                </c:pt>
                <c:pt idx="568">
                  <c:v>0.39676600000000001</c:v>
                </c:pt>
                <c:pt idx="569">
                  <c:v>0.394426</c:v>
                </c:pt>
                <c:pt idx="570">
                  <c:v>0.39207799999999998</c:v>
                </c:pt>
                <c:pt idx="571">
                  <c:v>0.389764</c:v>
                </c:pt>
                <c:pt idx="572">
                  <c:v>0.387405</c:v>
                </c:pt>
                <c:pt idx="573">
                  <c:v>0.38512600000000002</c:v>
                </c:pt>
                <c:pt idx="574">
                  <c:v>0.38292199999999998</c:v>
                </c:pt>
                <c:pt idx="575">
                  <c:v>0.380687</c:v>
                </c:pt>
                <c:pt idx="576">
                  <c:v>0.37845299999999998</c:v>
                </c:pt>
                <c:pt idx="577">
                  <c:v>0.37620399999999998</c:v>
                </c:pt>
                <c:pt idx="578">
                  <c:v>0.37400699999999998</c:v>
                </c:pt>
                <c:pt idx="579">
                  <c:v>0.37183300000000002</c:v>
                </c:pt>
                <c:pt idx="580">
                  <c:v>0.36962400000000001</c:v>
                </c:pt>
                <c:pt idx="581">
                  <c:v>0.36751699999999998</c:v>
                </c:pt>
                <c:pt idx="582">
                  <c:v>0.36546899999999999</c:v>
                </c:pt>
                <c:pt idx="583">
                  <c:v>0.36335099999999998</c:v>
                </c:pt>
                <c:pt idx="584">
                  <c:v>0.36122599999999999</c:v>
                </c:pt>
                <c:pt idx="585">
                  <c:v>0.35916500000000001</c:v>
                </c:pt>
                <c:pt idx="586">
                  <c:v>0.35716799999999999</c:v>
                </c:pt>
                <c:pt idx="587">
                  <c:v>0.35515099999999999</c:v>
                </c:pt>
                <c:pt idx="588">
                  <c:v>0.353128</c:v>
                </c:pt>
                <c:pt idx="589">
                  <c:v>0.35116999999999998</c:v>
                </c:pt>
                <c:pt idx="590">
                  <c:v>0.34922799999999998</c:v>
                </c:pt>
                <c:pt idx="591">
                  <c:v>0.34734399999999999</c:v>
                </c:pt>
                <c:pt idx="592">
                  <c:v>0.34550199999999998</c:v>
                </c:pt>
                <c:pt idx="593">
                  <c:v>0.34358300000000003</c:v>
                </c:pt>
                <c:pt idx="594">
                  <c:v>0.34170600000000001</c:v>
                </c:pt>
                <c:pt idx="595">
                  <c:v>0.33987699999999998</c:v>
                </c:pt>
                <c:pt idx="596">
                  <c:v>0.33804299999999998</c:v>
                </c:pt>
                <c:pt idx="597">
                  <c:v>0.33626400000000001</c:v>
                </c:pt>
                <c:pt idx="598">
                  <c:v>0.33443800000000001</c:v>
                </c:pt>
                <c:pt idx="599">
                  <c:v>0.33262799999999998</c:v>
                </c:pt>
                <c:pt idx="600">
                  <c:v>0.33092700000000003</c:v>
                </c:pt>
                <c:pt idx="601">
                  <c:v>0.32925700000000002</c:v>
                </c:pt>
                <c:pt idx="602">
                  <c:v>0.32752100000000001</c:v>
                </c:pt>
                <c:pt idx="603">
                  <c:v>0.32575999999999999</c:v>
                </c:pt>
                <c:pt idx="604">
                  <c:v>0.324158</c:v>
                </c:pt>
                <c:pt idx="605">
                  <c:v>0.322548</c:v>
                </c:pt>
                <c:pt idx="606">
                  <c:v>0.32088800000000001</c:v>
                </c:pt>
                <c:pt idx="607">
                  <c:v>0.319276</c:v>
                </c:pt>
                <c:pt idx="608">
                  <c:v>0.31767699999999999</c:v>
                </c:pt>
                <c:pt idx="609">
                  <c:v>0.31602000000000002</c:v>
                </c:pt>
                <c:pt idx="610">
                  <c:v>0.31445299999999998</c:v>
                </c:pt>
                <c:pt idx="611">
                  <c:v>0.31294300000000003</c:v>
                </c:pt>
                <c:pt idx="612">
                  <c:v>0.31134000000000001</c:v>
                </c:pt>
                <c:pt idx="613">
                  <c:v>0.30979800000000002</c:v>
                </c:pt>
                <c:pt idx="614">
                  <c:v>0.30829699999999999</c:v>
                </c:pt>
                <c:pt idx="615">
                  <c:v>0.30682300000000001</c:v>
                </c:pt>
                <c:pt idx="616">
                  <c:v>0.30534800000000001</c:v>
                </c:pt>
                <c:pt idx="617">
                  <c:v>0.30388999999999999</c:v>
                </c:pt>
                <c:pt idx="618">
                  <c:v>0.30246000000000001</c:v>
                </c:pt>
                <c:pt idx="619">
                  <c:v>0.30099700000000001</c:v>
                </c:pt>
                <c:pt idx="620">
                  <c:v>0.29958400000000002</c:v>
                </c:pt>
                <c:pt idx="621">
                  <c:v>0.29822100000000001</c:v>
                </c:pt>
                <c:pt idx="622">
                  <c:v>0.29682700000000001</c:v>
                </c:pt>
                <c:pt idx="623">
                  <c:v>0.29542200000000002</c:v>
                </c:pt>
                <c:pt idx="624">
                  <c:v>0.29405100000000001</c:v>
                </c:pt>
                <c:pt idx="625">
                  <c:v>0.29275200000000001</c:v>
                </c:pt>
                <c:pt idx="626">
                  <c:v>0.29145300000000002</c:v>
                </c:pt>
                <c:pt idx="627">
                  <c:v>0.29009600000000002</c:v>
                </c:pt>
                <c:pt idx="628">
                  <c:v>0.28872999999999999</c:v>
                </c:pt>
                <c:pt idx="629">
                  <c:v>0.28739399999999998</c:v>
                </c:pt>
                <c:pt idx="630">
                  <c:v>0.28616399999999997</c:v>
                </c:pt>
                <c:pt idx="631">
                  <c:v>0.28494999999999998</c:v>
                </c:pt>
                <c:pt idx="632">
                  <c:v>0.28365800000000002</c:v>
                </c:pt>
                <c:pt idx="633">
                  <c:v>0.28238000000000002</c:v>
                </c:pt>
                <c:pt idx="634">
                  <c:v>0.28115600000000002</c:v>
                </c:pt>
                <c:pt idx="635">
                  <c:v>0.27991899999999997</c:v>
                </c:pt>
                <c:pt idx="636">
                  <c:v>0.278721</c:v>
                </c:pt>
                <c:pt idx="637">
                  <c:v>0.277588</c:v>
                </c:pt>
                <c:pt idx="638">
                  <c:v>0.27640799999999999</c:v>
                </c:pt>
                <c:pt idx="639">
                  <c:v>0.27522200000000002</c:v>
                </c:pt>
                <c:pt idx="640">
                  <c:v>0.27411200000000002</c:v>
                </c:pt>
                <c:pt idx="641">
                  <c:v>0.27289600000000003</c:v>
                </c:pt>
                <c:pt idx="642">
                  <c:v>0.27169300000000002</c:v>
                </c:pt>
                <c:pt idx="643">
                  <c:v>0.27057399999999998</c:v>
                </c:pt>
                <c:pt idx="644">
                  <c:v>0.26947199999999999</c:v>
                </c:pt>
                <c:pt idx="645">
                  <c:v>0.26836900000000002</c:v>
                </c:pt>
                <c:pt idx="646">
                  <c:v>0.26725500000000002</c:v>
                </c:pt>
                <c:pt idx="647">
                  <c:v>0.26616600000000001</c:v>
                </c:pt>
                <c:pt idx="648">
                  <c:v>0.26508700000000002</c:v>
                </c:pt>
                <c:pt idx="649">
                  <c:v>0.26403300000000002</c:v>
                </c:pt>
                <c:pt idx="650">
                  <c:v>0.26296199999999997</c:v>
                </c:pt>
                <c:pt idx="651">
                  <c:v>0.26194000000000001</c:v>
                </c:pt>
                <c:pt idx="652">
                  <c:v>0.26088499999999998</c:v>
                </c:pt>
                <c:pt idx="653">
                  <c:v>0.25988</c:v>
                </c:pt>
                <c:pt idx="654">
                  <c:v>0.25889400000000001</c:v>
                </c:pt>
                <c:pt idx="655">
                  <c:v>0.25783499999999998</c:v>
                </c:pt>
                <c:pt idx="656">
                  <c:v>0.25681999999999999</c:v>
                </c:pt>
                <c:pt idx="657">
                  <c:v>0.25583699999999998</c:v>
                </c:pt>
                <c:pt idx="658">
                  <c:v>0.25484499999999999</c:v>
                </c:pt>
                <c:pt idx="659">
                  <c:v>0.25388500000000003</c:v>
                </c:pt>
                <c:pt idx="660">
                  <c:v>0.252971</c:v>
                </c:pt>
                <c:pt idx="661">
                  <c:v>0.25198199999999998</c:v>
                </c:pt>
                <c:pt idx="662">
                  <c:v>0.25090200000000001</c:v>
                </c:pt>
                <c:pt idx="663">
                  <c:v>0.24992500000000001</c:v>
                </c:pt>
                <c:pt idx="664">
                  <c:v>0.24907000000000001</c:v>
                </c:pt>
                <c:pt idx="665">
                  <c:v>0.24815200000000001</c:v>
                </c:pt>
                <c:pt idx="666">
                  <c:v>0.247192</c:v>
                </c:pt>
                <c:pt idx="667">
                  <c:v>0.24624599999999999</c:v>
                </c:pt>
                <c:pt idx="668">
                  <c:v>0.245338</c:v>
                </c:pt>
                <c:pt idx="669">
                  <c:v>0.24442</c:v>
                </c:pt>
                <c:pt idx="670">
                  <c:v>0.243503</c:v>
                </c:pt>
                <c:pt idx="671">
                  <c:v>0.24256800000000001</c:v>
                </c:pt>
                <c:pt idx="672">
                  <c:v>0.24158499999999999</c:v>
                </c:pt>
                <c:pt idx="673">
                  <c:v>0.240763</c:v>
                </c:pt>
                <c:pt idx="674">
                  <c:v>0.23994199999999999</c:v>
                </c:pt>
                <c:pt idx="675">
                  <c:v>0.23899100000000001</c:v>
                </c:pt>
                <c:pt idx="676">
                  <c:v>0.23812800000000001</c:v>
                </c:pt>
                <c:pt idx="677">
                  <c:v>0.237236</c:v>
                </c:pt>
                <c:pt idx="678">
                  <c:v>0.23630300000000001</c:v>
                </c:pt>
                <c:pt idx="679">
                  <c:v>0.23541799999999999</c:v>
                </c:pt>
                <c:pt idx="680">
                  <c:v>0.234514</c:v>
                </c:pt>
                <c:pt idx="681">
                  <c:v>0.23363800000000001</c:v>
                </c:pt>
                <c:pt idx="682">
                  <c:v>0.23272000000000001</c:v>
                </c:pt>
                <c:pt idx="683">
                  <c:v>0.23181299999999999</c:v>
                </c:pt>
                <c:pt idx="684">
                  <c:v>0.23099500000000001</c:v>
                </c:pt>
                <c:pt idx="685">
                  <c:v>0.23017499999999999</c:v>
                </c:pt>
                <c:pt idx="686">
                  <c:v>0.22928599999999999</c:v>
                </c:pt>
                <c:pt idx="687">
                  <c:v>0.22841900000000001</c:v>
                </c:pt>
                <c:pt idx="688">
                  <c:v>0.22760900000000001</c:v>
                </c:pt>
                <c:pt idx="689">
                  <c:v>0.226743</c:v>
                </c:pt>
                <c:pt idx="690">
                  <c:v>0.22584799999999999</c:v>
                </c:pt>
                <c:pt idx="691">
                  <c:v>0.224993</c:v>
                </c:pt>
                <c:pt idx="692">
                  <c:v>0.22414500000000001</c:v>
                </c:pt>
                <c:pt idx="693">
                  <c:v>0.223298</c:v>
                </c:pt>
                <c:pt idx="694">
                  <c:v>0.222499</c:v>
                </c:pt>
                <c:pt idx="695">
                  <c:v>0.22170100000000001</c:v>
                </c:pt>
                <c:pt idx="696">
                  <c:v>0.220862</c:v>
                </c:pt>
                <c:pt idx="697">
                  <c:v>0.22</c:v>
                </c:pt>
                <c:pt idx="698">
                  <c:v>0.219197</c:v>
                </c:pt>
                <c:pt idx="699">
                  <c:v>0.21833900000000001</c:v>
                </c:pt>
                <c:pt idx="700">
                  <c:v>0.217478</c:v>
                </c:pt>
                <c:pt idx="701">
                  <c:v>0.21667800000000001</c:v>
                </c:pt>
                <c:pt idx="702">
                  <c:v>0.21584900000000001</c:v>
                </c:pt>
                <c:pt idx="703">
                  <c:v>0.21502499999999999</c:v>
                </c:pt>
                <c:pt idx="704">
                  <c:v>0.21420400000000001</c:v>
                </c:pt>
                <c:pt idx="705">
                  <c:v>0.21344399999999999</c:v>
                </c:pt>
                <c:pt idx="706">
                  <c:v>0.212675</c:v>
                </c:pt>
                <c:pt idx="707">
                  <c:v>0.211868</c:v>
                </c:pt>
                <c:pt idx="708">
                  <c:v>0.21104800000000001</c:v>
                </c:pt>
                <c:pt idx="709">
                  <c:v>0.21018899999999999</c:v>
                </c:pt>
                <c:pt idx="710">
                  <c:v>0.209373</c:v>
                </c:pt>
                <c:pt idx="711">
                  <c:v>0.20857800000000001</c:v>
                </c:pt>
                <c:pt idx="712">
                  <c:v>0.20777799999999999</c:v>
                </c:pt>
                <c:pt idx="713">
                  <c:v>0.20702300000000001</c:v>
                </c:pt>
                <c:pt idx="714">
                  <c:v>0.20625499999999999</c:v>
                </c:pt>
                <c:pt idx="715">
                  <c:v>0.20539499999999999</c:v>
                </c:pt>
                <c:pt idx="716">
                  <c:v>0.20457</c:v>
                </c:pt>
                <c:pt idx="717">
                  <c:v>0.20377799999999999</c:v>
                </c:pt>
                <c:pt idx="718">
                  <c:v>0.20301</c:v>
                </c:pt>
                <c:pt idx="719">
                  <c:v>0.202288</c:v>
                </c:pt>
                <c:pt idx="720">
                  <c:v>0.20144999999999999</c:v>
                </c:pt>
                <c:pt idx="721">
                  <c:v>0.20063500000000001</c:v>
                </c:pt>
                <c:pt idx="722">
                  <c:v>0.19983699999999999</c:v>
                </c:pt>
                <c:pt idx="723">
                  <c:v>0.19903299999999999</c:v>
                </c:pt>
                <c:pt idx="724">
                  <c:v>0.198273</c:v>
                </c:pt>
                <c:pt idx="725">
                  <c:v>0.19750999999999999</c:v>
                </c:pt>
                <c:pt idx="726">
                  <c:v>0.19677500000000001</c:v>
                </c:pt>
                <c:pt idx="727">
                  <c:v>0.19603300000000001</c:v>
                </c:pt>
                <c:pt idx="728">
                  <c:v>0.19525600000000001</c:v>
                </c:pt>
                <c:pt idx="729">
                  <c:v>0.194494</c:v>
                </c:pt>
                <c:pt idx="730">
                  <c:v>0.19373299999999999</c:v>
                </c:pt>
                <c:pt idx="731">
                  <c:v>0.19292500000000001</c:v>
                </c:pt>
                <c:pt idx="732">
                  <c:v>0.19214300000000001</c:v>
                </c:pt>
                <c:pt idx="733">
                  <c:v>0.19136300000000001</c:v>
                </c:pt>
                <c:pt idx="734">
                  <c:v>0.19058800000000001</c:v>
                </c:pt>
                <c:pt idx="735">
                  <c:v>0.189805</c:v>
                </c:pt>
                <c:pt idx="736">
                  <c:v>0.189024</c:v>
                </c:pt>
                <c:pt idx="737">
                  <c:v>0.18832699999999999</c:v>
                </c:pt>
                <c:pt idx="738">
                  <c:v>0.187609</c:v>
                </c:pt>
                <c:pt idx="739">
                  <c:v>0.18686700000000001</c:v>
                </c:pt>
                <c:pt idx="740">
                  <c:v>0.18609999999999999</c:v>
                </c:pt>
                <c:pt idx="741">
                  <c:v>0.185306</c:v>
                </c:pt>
                <c:pt idx="742">
                  <c:v>0.18457299999999999</c:v>
                </c:pt>
                <c:pt idx="743">
                  <c:v>0.18385799999999999</c:v>
                </c:pt>
                <c:pt idx="744">
                  <c:v>0.18309900000000001</c:v>
                </c:pt>
                <c:pt idx="745">
                  <c:v>0.18232300000000001</c:v>
                </c:pt>
                <c:pt idx="746">
                  <c:v>0.18162</c:v>
                </c:pt>
                <c:pt idx="747">
                  <c:v>0.18093600000000001</c:v>
                </c:pt>
                <c:pt idx="748">
                  <c:v>0.18024000000000001</c:v>
                </c:pt>
                <c:pt idx="749">
                  <c:v>0.179563</c:v>
                </c:pt>
                <c:pt idx="750">
                  <c:v>0.178838</c:v>
                </c:pt>
                <c:pt idx="751">
                  <c:v>0.17807600000000001</c:v>
                </c:pt>
                <c:pt idx="752">
                  <c:v>0.17741199999999999</c:v>
                </c:pt>
                <c:pt idx="753">
                  <c:v>0.176703</c:v>
                </c:pt>
                <c:pt idx="754">
                  <c:v>0.17596700000000001</c:v>
                </c:pt>
                <c:pt idx="755">
                  <c:v>0.17530299999999999</c:v>
                </c:pt>
                <c:pt idx="756">
                  <c:v>0.17462900000000001</c:v>
                </c:pt>
                <c:pt idx="757">
                  <c:v>0.17396</c:v>
                </c:pt>
                <c:pt idx="758">
                  <c:v>0.173319</c:v>
                </c:pt>
                <c:pt idx="759">
                  <c:v>0.172626</c:v>
                </c:pt>
                <c:pt idx="760">
                  <c:v>0.171933</c:v>
                </c:pt>
                <c:pt idx="761">
                  <c:v>0.17131399999999999</c:v>
                </c:pt>
                <c:pt idx="762">
                  <c:v>0.170649</c:v>
                </c:pt>
                <c:pt idx="763">
                  <c:v>0.16997100000000001</c:v>
                </c:pt>
                <c:pt idx="764">
                  <c:v>0.16930500000000001</c:v>
                </c:pt>
                <c:pt idx="765">
                  <c:v>0.168659</c:v>
                </c:pt>
                <c:pt idx="766">
                  <c:v>0.16795499999999999</c:v>
                </c:pt>
                <c:pt idx="767">
                  <c:v>0.16734599999999999</c:v>
                </c:pt>
                <c:pt idx="768">
                  <c:v>0.166822</c:v>
                </c:pt>
                <c:pt idx="769">
                  <c:v>0.16620399999999999</c:v>
                </c:pt>
                <c:pt idx="770">
                  <c:v>0.16556799999999999</c:v>
                </c:pt>
                <c:pt idx="771">
                  <c:v>0.16494400000000001</c:v>
                </c:pt>
                <c:pt idx="772">
                  <c:v>0.164301</c:v>
                </c:pt>
                <c:pt idx="773">
                  <c:v>0.163691</c:v>
                </c:pt>
                <c:pt idx="774">
                  <c:v>0.16309999999999999</c:v>
                </c:pt>
                <c:pt idx="775">
                  <c:v>0.162498</c:v>
                </c:pt>
                <c:pt idx="776">
                  <c:v>0.16189600000000001</c:v>
                </c:pt>
                <c:pt idx="777">
                  <c:v>0.16128600000000001</c:v>
                </c:pt>
                <c:pt idx="778">
                  <c:v>0.160746</c:v>
                </c:pt>
                <c:pt idx="779">
                  <c:v>0.16025500000000001</c:v>
                </c:pt>
                <c:pt idx="780">
                  <c:v>0.159716</c:v>
                </c:pt>
                <c:pt idx="781">
                  <c:v>0.15909200000000001</c:v>
                </c:pt>
                <c:pt idx="782">
                  <c:v>0.15850600000000001</c:v>
                </c:pt>
                <c:pt idx="783">
                  <c:v>0.15798100000000001</c:v>
                </c:pt>
                <c:pt idx="784">
                  <c:v>0.15740199999999999</c:v>
                </c:pt>
                <c:pt idx="785">
                  <c:v>0.156856</c:v>
                </c:pt>
                <c:pt idx="786">
                  <c:v>0.15638199999999999</c:v>
                </c:pt>
                <c:pt idx="787">
                  <c:v>0.15586700000000001</c:v>
                </c:pt>
                <c:pt idx="788">
                  <c:v>0.15531900000000001</c:v>
                </c:pt>
                <c:pt idx="789">
                  <c:v>0.15477399999999999</c:v>
                </c:pt>
                <c:pt idx="790">
                  <c:v>0.154249</c:v>
                </c:pt>
                <c:pt idx="791">
                  <c:v>0.15377299999999999</c:v>
                </c:pt>
                <c:pt idx="792">
                  <c:v>0.15324699999999999</c:v>
                </c:pt>
                <c:pt idx="793">
                  <c:v>0.15271999999999999</c:v>
                </c:pt>
                <c:pt idx="794">
                  <c:v>0.15229000000000001</c:v>
                </c:pt>
                <c:pt idx="795">
                  <c:v>0.15182000000000001</c:v>
                </c:pt>
                <c:pt idx="796">
                  <c:v>0.15129799999999999</c:v>
                </c:pt>
                <c:pt idx="797">
                  <c:v>0.150834</c:v>
                </c:pt>
                <c:pt idx="798">
                  <c:v>0.150398</c:v>
                </c:pt>
                <c:pt idx="799">
                  <c:v>0.14990600000000001</c:v>
                </c:pt>
                <c:pt idx="800">
                  <c:v>0.14943899999999999</c:v>
                </c:pt>
                <c:pt idx="801">
                  <c:v>0.149011</c:v>
                </c:pt>
                <c:pt idx="802">
                  <c:v>0.148588</c:v>
                </c:pt>
                <c:pt idx="803">
                  <c:v>0.14812700000000001</c:v>
                </c:pt>
                <c:pt idx="804">
                  <c:v>0.14762</c:v>
                </c:pt>
                <c:pt idx="805">
                  <c:v>0.14715700000000001</c:v>
                </c:pt>
                <c:pt idx="806">
                  <c:v>0.14672499999999999</c:v>
                </c:pt>
                <c:pt idx="807">
                  <c:v>0.14629700000000001</c:v>
                </c:pt>
                <c:pt idx="808">
                  <c:v>0.14588899999999999</c:v>
                </c:pt>
                <c:pt idx="809">
                  <c:v>0.14546999999999999</c:v>
                </c:pt>
                <c:pt idx="810">
                  <c:v>0.14508299999999999</c:v>
                </c:pt>
                <c:pt idx="811">
                  <c:v>0.14472299999999999</c:v>
                </c:pt>
                <c:pt idx="812">
                  <c:v>0.144259</c:v>
                </c:pt>
                <c:pt idx="813">
                  <c:v>0.143821</c:v>
                </c:pt>
                <c:pt idx="814">
                  <c:v>0.14343900000000001</c:v>
                </c:pt>
                <c:pt idx="815">
                  <c:v>0.14302899999999999</c:v>
                </c:pt>
                <c:pt idx="816">
                  <c:v>0.14263600000000001</c:v>
                </c:pt>
                <c:pt idx="817">
                  <c:v>0.14228499999999999</c:v>
                </c:pt>
                <c:pt idx="818">
                  <c:v>0.14191100000000001</c:v>
                </c:pt>
                <c:pt idx="819">
                  <c:v>0.14152000000000001</c:v>
                </c:pt>
                <c:pt idx="820">
                  <c:v>0.14116600000000001</c:v>
                </c:pt>
                <c:pt idx="821">
                  <c:v>0.14080000000000001</c:v>
                </c:pt>
                <c:pt idx="822">
                  <c:v>0.140454</c:v>
                </c:pt>
                <c:pt idx="823">
                  <c:v>0.14011100000000001</c:v>
                </c:pt>
                <c:pt idx="824">
                  <c:v>0.139705</c:v>
                </c:pt>
                <c:pt idx="825">
                  <c:v>0.13936999999999999</c:v>
                </c:pt>
                <c:pt idx="826">
                  <c:v>0.139069</c:v>
                </c:pt>
                <c:pt idx="827">
                  <c:v>0.13869600000000001</c:v>
                </c:pt>
                <c:pt idx="828">
                  <c:v>0.138345</c:v>
                </c:pt>
                <c:pt idx="829">
                  <c:v>0.13799900000000001</c:v>
                </c:pt>
                <c:pt idx="830">
                  <c:v>0.13767499999999999</c:v>
                </c:pt>
                <c:pt idx="831">
                  <c:v>0.13739299999999999</c:v>
                </c:pt>
                <c:pt idx="832">
                  <c:v>0.137072</c:v>
                </c:pt>
                <c:pt idx="833">
                  <c:v>0.13672999999999999</c:v>
                </c:pt>
                <c:pt idx="834">
                  <c:v>0.13642199999999999</c:v>
                </c:pt>
                <c:pt idx="835">
                  <c:v>0.13613900000000001</c:v>
                </c:pt>
                <c:pt idx="836">
                  <c:v>0.13583899999999999</c:v>
                </c:pt>
                <c:pt idx="837">
                  <c:v>0.13553799999999999</c:v>
                </c:pt>
                <c:pt idx="838">
                  <c:v>0.135239</c:v>
                </c:pt>
                <c:pt idx="839">
                  <c:v>0.13494500000000001</c:v>
                </c:pt>
                <c:pt idx="840">
                  <c:v>0.13466800000000001</c:v>
                </c:pt>
                <c:pt idx="841">
                  <c:v>0.134322</c:v>
                </c:pt>
                <c:pt idx="842">
                  <c:v>0.13398499999999999</c:v>
                </c:pt>
                <c:pt idx="843">
                  <c:v>0.133743</c:v>
                </c:pt>
                <c:pt idx="844">
                  <c:v>0.13350300000000001</c:v>
                </c:pt>
                <c:pt idx="845">
                  <c:v>0.13320699999999999</c:v>
                </c:pt>
                <c:pt idx="846">
                  <c:v>0.132968</c:v>
                </c:pt>
                <c:pt idx="847">
                  <c:v>0.13270499999999999</c:v>
                </c:pt>
                <c:pt idx="848">
                  <c:v>0.13239200000000001</c:v>
                </c:pt>
                <c:pt idx="849">
                  <c:v>0.13214400000000001</c:v>
                </c:pt>
                <c:pt idx="850">
                  <c:v>0.13183500000000001</c:v>
                </c:pt>
                <c:pt idx="851">
                  <c:v>0.13154199999999999</c:v>
                </c:pt>
                <c:pt idx="852">
                  <c:v>0.13131899999999999</c:v>
                </c:pt>
                <c:pt idx="853">
                  <c:v>0.131047</c:v>
                </c:pt>
                <c:pt idx="854">
                  <c:v>0.13081400000000001</c:v>
                </c:pt>
                <c:pt idx="855">
                  <c:v>0.13065299999999999</c:v>
                </c:pt>
                <c:pt idx="856">
                  <c:v>0.13042500000000001</c:v>
                </c:pt>
                <c:pt idx="857">
                  <c:v>0.13019900000000001</c:v>
                </c:pt>
                <c:pt idx="858">
                  <c:v>0.13001199999999999</c:v>
                </c:pt>
                <c:pt idx="859">
                  <c:v>0.129829</c:v>
                </c:pt>
                <c:pt idx="860">
                  <c:v>0.12956500000000001</c:v>
                </c:pt>
                <c:pt idx="861">
                  <c:v>0.12925700000000001</c:v>
                </c:pt>
                <c:pt idx="862">
                  <c:v>0.12906899999999999</c:v>
                </c:pt>
                <c:pt idx="863">
                  <c:v>0.12894600000000001</c:v>
                </c:pt>
                <c:pt idx="864">
                  <c:v>0.12875200000000001</c:v>
                </c:pt>
                <c:pt idx="865">
                  <c:v>0.12848799999999999</c:v>
                </c:pt>
                <c:pt idx="866">
                  <c:v>0.12823200000000001</c:v>
                </c:pt>
                <c:pt idx="867">
                  <c:v>0.128022</c:v>
                </c:pt>
                <c:pt idx="868">
                  <c:v>0.12787599999999999</c:v>
                </c:pt>
                <c:pt idx="869">
                  <c:v>0.12770300000000001</c:v>
                </c:pt>
                <c:pt idx="870">
                  <c:v>0.12748599999999999</c:v>
                </c:pt>
                <c:pt idx="871">
                  <c:v>0.12734000000000001</c:v>
                </c:pt>
                <c:pt idx="872">
                  <c:v>0.127194</c:v>
                </c:pt>
                <c:pt idx="873">
                  <c:v>0.126966</c:v>
                </c:pt>
                <c:pt idx="874">
                  <c:v>0.12674299999999999</c:v>
                </c:pt>
                <c:pt idx="875">
                  <c:v>0.12653500000000001</c:v>
                </c:pt>
                <c:pt idx="876">
                  <c:v>0.12637300000000001</c:v>
                </c:pt>
                <c:pt idx="877">
                  <c:v>0.12629499999999999</c:v>
                </c:pt>
                <c:pt idx="878">
                  <c:v>0.12609799999999999</c:v>
                </c:pt>
                <c:pt idx="879">
                  <c:v>0.12584999999999999</c:v>
                </c:pt>
                <c:pt idx="880">
                  <c:v>0.125723</c:v>
                </c:pt>
                <c:pt idx="881">
                  <c:v>0.12562300000000001</c:v>
                </c:pt>
                <c:pt idx="882">
                  <c:v>0.12551499999999999</c:v>
                </c:pt>
                <c:pt idx="883">
                  <c:v>0.125413</c:v>
                </c:pt>
                <c:pt idx="884">
                  <c:v>0.12520800000000001</c:v>
                </c:pt>
                <c:pt idx="885">
                  <c:v>0.12496599999999999</c:v>
                </c:pt>
                <c:pt idx="886">
                  <c:v>0.124844</c:v>
                </c:pt>
                <c:pt idx="887">
                  <c:v>0.124706</c:v>
                </c:pt>
                <c:pt idx="888">
                  <c:v>0.124638</c:v>
                </c:pt>
                <c:pt idx="889">
                  <c:v>0.124533</c:v>
                </c:pt>
                <c:pt idx="890">
                  <c:v>0.124336</c:v>
                </c:pt>
                <c:pt idx="891">
                  <c:v>0.124274</c:v>
                </c:pt>
                <c:pt idx="892">
                  <c:v>0.12414</c:v>
                </c:pt>
                <c:pt idx="893">
                  <c:v>0.123969</c:v>
                </c:pt>
                <c:pt idx="894">
                  <c:v>0.123886</c:v>
                </c:pt>
                <c:pt idx="895">
                  <c:v>0.123792</c:v>
                </c:pt>
                <c:pt idx="896">
                  <c:v>0.12370100000000001</c:v>
                </c:pt>
                <c:pt idx="897">
                  <c:v>0.123626</c:v>
                </c:pt>
                <c:pt idx="898">
                  <c:v>0.12345299999999999</c:v>
                </c:pt>
                <c:pt idx="899">
                  <c:v>0.12325899999999999</c:v>
                </c:pt>
                <c:pt idx="900">
                  <c:v>0.123254</c:v>
                </c:pt>
                <c:pt idx="901">
                  <c:v>0.123186</c:v>
                </c:pt>
                <c:pt idx="902">
                  <c:v>0.123028</c:v>
                </c:pt>
                <c:pt idx="903">
                  <c:v>0.12293</c:v>
                </c:pt>
                <c:pt idx="904">
                  <c:v>0.122818</c:v>
                </c:pt>
                <c:pt idx="905">
                  <c:v>0.12273199999999999</c:v>
                </c:pt>
                <c:pt idx="906">
                  <c:v>0.12271799999999999</c:v>
                </c:pt>
                <c:pt idx="907">
                  <c:v>0.122609</c:v>
                </c:pt>
                <c:pt idx="908">
                  <c:v>0.12245300000000001</c:v>
                </c:pt>
                <c:pt idx="909">
                  <c:v>0.122473</c:v>
                </c:pt>
                <c:pt idx="910">
                  <c:v>0.122472</c:v>
                </c:pt>
                <c:pt idx="911">
                  <c:v>0.122376</c:v>
                </c:pt>
                <c:pt idx="912">
                  <c:v>0.122293</c:v>
                </c:pt>
                <c:pt idx="913">
                  <c:v>0.122168</c:v>
                </c:pt>
                <c:pt idx="914">
                  <c:v>0.12207800000000001</c:v>
                </c:pt>
                <c:pt idx="915">
                  <c:v>0.12207800000000001</c:v>
                </c:pt>
                <c:pt idx="916">
                  <c:v>0.122059</c:v>
                </c:pt>
                <c:pt idx="917">
                  <c:v>0.121959</c:v>
                </c:pt>
                <c:pt idx="918">
                  <c:v>0.121805</c:v>
                </c:pt>
                <c:pt idx="919">
                  <c:v>0.121681</c:v>
                </c:pt>
                <c:pt idx="920">
                  <c:v>0.12164700000000001</c:v>
                </c:pt>
                <c:pt idx="921">
                  <c:v>0.12157</c:v>
                </c:pt>
                <c:pt idx="922">
                  <c:v>0.121501</c:v>
                </c:pt>
                <c:pt idx="923">
                  <c:v>0.121521</c:v>
                </c:pt>
                <c:pt idx="924">
                  <c:v>0.121532</c:v>
                </c:pt>
                <c:pt idx="925">
                  <c:v>0.12149</c:v>
                </c:pt>
                <c:pt idx="926">
                  <c:v>0.12139900000000001</c:v>
                </c:pt>
                <c:pt idx="927">
                  <c:v>0.12139999999999999</c:v>
                </c:pt>
                <c:pt idx="928">
                  <c:v>0.12135799999999999</c:v>
                </c:pt>
                <c:pt idx="929">
                  <c:v>0.121271</c:v>
                </c:pt>
                <c:pt idx="930">
                  <c:v>0.121253</c:v>
                </c:pt>
                <c:pt idx="931">
                  <c:v>0.121179</c:v>
                </c:pt>
                <c:pt idx="932">
                  <c:v>0.121128</c:v>
                </c:pt>
                <c:pt idx="933">
                  <c:v>0.121131</c:v>
                </c:pt>
                <c:pt idx="934">
                  <c:v>0.121096</c:v>
                </c:pt>
                <c:pt idx="935">
                  <c:v>0.12103700000000001</c:v>
                </c:pt>
                <c:pt idx="936">
                  <c:v>0.120976</c:v>
                </c:pt>
                <c:pt idx="937">
                  <c:v>0.12098399999999999</c:v>
                </c:pt>
                <c:pt idx="938">
                  <c:v>0.12095400000000001</c:v>
                </c:pt>
                <c:pt idx="939">
                  <c:v>0.120874</c:v>
                </c:pt>
                <c:pt idx="940">
                  <c:v>0.12084</c:v>
                </c:pt>
                <c:pt idx="941">
                  <c:v>0.12078899999999999</c:v>
                </c:pt>
                <c:pt idx="942">
                  <c:v>0.12077599999999999</c:v>
                </c:pt>
                <c:pt idx="943">
                  <c:v>0.120808</c:v>
                </c:pt>
                <c:pt idx="944">
                  <c:v>0.120807</c:v>
                </c:pt>
                <c:pt idx="945">
                  <c:v>0.120735</c:v>
                </c:pt>
                <c:pt idx="946">
                  <c:v>0.120772</c:v>
                </c:pt>
                <c:pt idx="947">
                  <c:v>0.12076000000000001</c:v>
                </c:pt>
                <c:pt idx="948">
                  <c:v>0.120657</c:v>
                </c:pt>
                <c:pt idx="949">
                  <c:v>0.120666</c:v>
                </c:pt>
                <c:pt idx="950">
                  <c:v>0.120626</c:v>
                </c:pt>
                <c:pt idx="951">
                  <c:v>0.120669</c:v>
                </c:pt>
                <c:pt idx="952">
                  <c:v>0.12071</c:v>
                </c:pt>
                <c:pt idx="953">
                  <c:v>0.120656</c:v>
                </c:pt>
                <c:pt idx="954">
                  <c:v>0.120603</c:v>
                </c:pt>
                <c:pt idx="955">
                  <c:v>0.120573</c:v>
                </c:pt>
                <c:pt idx="956">
                  <c:v>0.12059300000000001</c:v>
                </c:pt>
                <c:pt idx="957">
                  <c:v>0.12053899999999999</c:v>
                </c:pt>
                <c:pt idx="958">
                  <c:v>0.120461</c:v>
                </c:pt>
                <c:pt idx="959">
                  <c:v>0.120449</c:v>
                </c:pt>
                <c:pt idx="960">
                  <c:v>0.120472</c:v>
                </c:pt>
                <c:pt idx="961">
                  <c:v>0.12046</c:v>
                </c:pt>
                <c:pt idx="962">
                  <c:v>0.120493</c:v>
                </c:pt>
                <c:pt idx="963">
                  <c:v>0.120458</c:v>
                </c:pt>
                <c:pt idx="964">
                  <c:v>0.12034499999999999</c:v>
                </c:pt>
                <c:pt idx="965">
                  <c:v>0.12034300000000001</c:v>
                </c:pt>
                <c:pt idx="966">
                  <c:v>0.12031500000000001</c:v>
                </c:pt>
                <c:pt idx="967">
                  <c:v>0.120327</c:v>
                </c:pt>
                <c:pt idx="968">
                  <c:v>0.12031699999999999</c:v>
                </c:pt>
                <c:pt idx="969">
                  <c:v>0.12023399999999999</c:v>
                </c:pt>
                <c:pt idx="970">
                  <c:v>0.120208</c:v>
                </c:pt>
                <c:pt idx="971">
                  <c:v>0.120256</c:v>
                </c:pt>
                <c:pt idx="972">
                  <c:v>0.12027400000000001</c:v>
                </c:pt>
                <c:pt idx="973">
                  <c:v>0.120187</c:v>
                </c:pt>
                <c:pt idx="974">
                  <c:v>0.12023</c:v>
                </c:pt>
                <c:pt idx="975">
                  <c:v>0.120224</c:v>
                </c:pt>
                <c:pt idx="976">
                  <c:v>0.12016400000000001</c:v>
                </c:pt>
                <c:pt idx="977">
                  <c:v>0.12017600000000001</c:v>
                </c:pt>
                <c:pt idx="978">
                  <c:v>0.120139</c:v>
                </c:pt>
                <c:pt idx="979">
                  <c:v>0.120102</c:v>
                </c:pt>
                <c:pt idx="980">
                  <c:v>0.120156</c:v>
                </c:pt>
                <c:pt idx="981">
                  <c:v>0.120167</c:v>
                </c:pt>
                <c:pt idx="982">
                  <c:v>0.120088</c:v>
                </c:pt>
                <c:pt idx="983">
                  <c:v>0.120088</c:v>
                </c:pt>
                <c:pt idx="984">
                  <c:v>0.120064</c:v>
                </c:pt>
                <c:pt idx="985">
                  <c:v>0.12002</c:v>
                </c:pt>
                <c:pt idx="986">
                  <c:v>0.120044</c:v>
                </c:pt>
                <c:pt idx="987">
                  <c:v>0.120072</c:v>
                </c:pt>
                <c:pt idx="988">
                  <c:v>0.120003</c:v>
                </c:pt>
                <c:pt idx="989">
                  <c:v>0.119935</c:v>
                </c:pt>
                <c:pt idx="990">
                  <c:v>0.11996</c:v>
                </c:pt>
                <c:pt idx="991">
                  <c:v>0.11988699999999999</c:v>
                </c:pt>
                <c:pt idx="992">
                  <c:v>0.119799</c:v>
                </c:pt>
                <c:pt idx="993">
                  <c:v>0.119811</c:v>
                </c:pt>
                <c:pt idx="994">
                  <c:v>0.119813</c:v>
                </c:pt>
                <c:pt idx="995">
                  <c:v>0.11973</c:v>
                </c:pt>
                <c:pt idx="996">
                  <c:v>0.119697</c:v>
                </c:pt>
                <c:pt idx="997">
                  <c:v>0.119673</c:v>
                </c:pt>
                <c:pt idx="998">
                  <c:v>0.11959599999999999</c:v>
                </c:pt>
                <c:pt idx="999">
                  <c:v>0.119559</c:v>
                </c:pt>
                <c:pt idx="1000">
                  <c:v>0.119494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EF3-4E77-AAF7-3F0D38D1062B}"/>
            </c:ext>
          </c:extLst>
        </c:ser>
        <c:ser>
          <c:idx val="2"/>
          <c:order val="2"/>
          <c:tx>
            <c:strRef>
              <c:f>Sheet1!$P$1</c:f>
              <c:strCache>
                <c:ptCount val="1"/>
                <c:pt idx="0">
                  <c:v>6.0×10⁻⁵mol/L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Sheet1!$M$2:$M$1002</c:f>
              <c:numCache>
                <c:formatCode>General</c:formatCode>
                <c:ptCount val="1001"/>
                <c:pt idx="0">
                  <c:v>700</c:v>
                </c:pt>
                <c:pt idx="1">
                  <c:v>699.8</c:v>
                </c:pt>
                <c:pt idx="2">
                  <c:v>699.6</c:v>
                </c:pt>
                <c:pt idx="3">
                  <c:v>699.4</c:v>
                </c:pt>
                <c:pt idx="4">
                  <c:v>699.2</c:v>
                </c:pt>
                <c:pt idx="5">
                  <c:v>699</c:v>
                </c:pt>
                <c:pt idx="6">
                  <c:v>698.8</c:v>
                </c:pt>
                <c:pt idx="7">
                  <c:v>698.6</c:v>
                </c:pt>
                <c:pt idx="8">
                  <c:v>698.4</c:v>
                </c:pt>
                <c:pt idx="9">
                  <c:v>698.2</c:v>
                </c:pt>
                <c:pt idx="10">
                  <c:v>698</c:v>
                </c:pt>
                <c:pt idx="11">
                  <c:v>697.8</c:v>
                </c:pt>
                <c:pt idx="12">
                  <c:v>697.6</c:v>
                </c:pt>
                <c:pt idx="13">
                  <c:v>697.4</c:v>
                </c:pt>
                <c:pt idx="14">
                  <c:v>697.2</c:v>
                </c:pt>
                <c:pt idx="15">
                  <c:v>697</c:v>
                </c:pt>
                <c:pt idx="16">
                  <c:v>696.8</c:v>
                </c:pt>
                <c:pt idx="17">
                  <c:v>696.6</c:v>
                </c:pt>
                <c:pt idx="18">
                  <c:v>696.4</c:v>
                </c:pt>
                <c:pt idx="19">
                  <c:v>696.2</c:v>
                </c:pt>
                <c:pt idx="20">
                  <c:v>696</c:v>
                </c:pt>
                <c:pt idx="21">
                  <c:v>695.8</c:v>
                </c:pt>
                <c:pt idx="22">
                  <c:v>695.6</c:v>
                </c:pt>
                <c:pt idx="23">
                  <c:v>695.4</c:v>
                </c:pt>
                <c:pt idx="24">
                  <c:v>695.2</c:v>
                </c:pt>
                <c:pt idx="25">
                  <c:v>695</c:v>
                </c:pt>
                <c:pt idx="26">
                  <c:v>694.8</c:v>
                </c:pt>
                <c:pt idx="27">
                  <c:v>694.6</c:v>
                </c:pt>
                <c:pt idx="28">
                  <c:v>694.4</c:v>
                </c:pt>
                <c:pt idx="29">
                  <c:v>694.2</c:v>
                </c:pt>
                <c:pt idx="30">
                  <c:v>694</c:v>
                </c:pt>
                <c:pt idx="31">
                  <c:v>693.8</c:v>
                </c:pt>
                <c:pt idx="32">
                  <c:v>693.6</c:v>
                </c:pt>
                <c:pt idx="33">
                  <c:v>693.4</c:v>
                </c:pt>
                <c:pt idx="34">
                  <c:v>693.2</c:v>
                </c:pt>
                <c:pt idx="35">
                  <c:v>693</c:v>
                </c:pt>
                <c:pt idx="36">
                  <c:v>692.8</c:v>
                </c:pt>
                <c:pt idx="37">
                  <c:v>692.6</c:v>
                </c:pt>
                <c:pt idx="38">
                  <c:v>692.4</c:v>
                </c:pt>
                <c:pt idx="39">
                  <c:v>692.2</c:v>
                </c:pt>
                <c:pt idx="40">
                  <c:v>692</c:v>
                </c:pt>
                <c:pt idx="41">
                  <c:v>691.8</c:v>
                </c:pt>
                <c:pt idx="42">
                  <c:v>691.6</c:v>
                </c:pt>
                <c:pt idx="43">
                  <c:v>691.4</c:v>
                </c:pt>
                <c:pt idx="44">
                  <c:v>691.2</c:v>
                </c:pt>
                <c:pt idx="45">
                  <c:v>691</c:v>
                </c:pt>
                <c:pt idx="46">
                  <c:v>690.8</c:v>
                </c:pt>
                <c:pt idx="47">
                  <c:v>690.6</c:v>
                </c:pt>
                <c:pt idx="48">
                  <c:v>690.4</c:v>
                </c:pt>
                <c:pt idx="49">
                  <c:v>690.2</c:v>
                </c:pt>
                <c:pt idx="50">
                  <c:v>690</c:v>
                </c:pt>
                <c:pt idx="51">
                  <c:v>689.8</c:v>
                </c:pt>
                <c:pt idx="52">
                  <c:v>689.6</c:v>
                </c:pt>
                <c:pt idx="53">
                  <c:v>689.4</c:v>
                </c:pt>
                <c:pt idx="54">
                  <c:v>689.2</c:v>
                </c:pt>
                <c:pt idx="55">
                  <c:v>689</c:v>
                </c:pt>
                <c:pt idx="56">
                  <c:v>688.8</c:v>
                </c:pt>
                <c:pt idx="57">
                  <c:v>688.6</c:v>
                </c:pt>
                <c:pt idx="58">
                  <c:v>688.4</c:v>
                </c:pt>
                <c:pt idx="59">
                  <c:v>688.2</c:v>
                </c:pt>
                <c:pt idx="60">
                  <c:v>688</c:v>
                </c:pt>
                <c:pt idx="61">
                  <c:v>687.8</c:v>
                </c:pt>
                <c:pt idx="62">
                  <c:v>687.6</c:v>
                </c:pt>
                <c:pt idx="63">
                  <c:v>687.4</c:v>
                </c:pt>
                <c:pt idx="64">
                  <c:v>687.2</c:v>
                </c:pt>
                <c:pt idx="65">
                  <c:v>687</c:v>
                </c:pt>
                <c:pt idx="66">
                  <c:v>686.8</c:v>
                </c:pt>
                <c:pt idx="67">
                  <c:v>686.6</c:v>
                </c:pt>
                <c:pt idx="68">
                  <c:v>686.4</c:v>
                </c:pt>
                <c:pt idx="69">
                  <c:v>686.2</c:v>
                </c:pt>
                <c:pt idx="70">
                  <c:v>686</c:v>
                </c:pt>
                <c:pt idx="71">
                  <c:v>685.8</c:v>
                </c:pt>
                <c:pt idx="72">
                  <c:v>685.6</c:v>
                </c:pt>
                <c:pt idx="73">
                  <c:v>685.4</c:v>
                </c:pt>
                <c:pt idx="74">
                  <c:v>685.2</c:v>
                </c:pt>
                <c:pt idx="75">
                  <c:v>685</c:v>
                </c:pt>
                <c:pt idx="76">
                  <c:v>684.8</c:v>
                </c:pt>
                <c:pt idx="77">
                  <c:v>684.6</c:v>
                </c:pt>
                <c:pt idx="78">
                  <c:v>684.4</c:v>
                </c:pt>
                <c:pt idx="79">
                  <c:v>684.2</c:v>
                </c:pt>
                <c:pt idx="80">
                  <c:v>684</c:v>
                </c:pt>
                <c:pt idx="81">
                  <c:v>683.8</c:v>
                </c:pt>
                <c:pt idx="82">
                  <c:v>683.6</c:v>
                </c:pt>
                <c:pt idx="83">
                  <c:v>683.4</c:v>
                </c:pt>
                <c:pt idx="84">
                  <c:v>683.2</c:v>
                </c:pt>
                <c:pt idx="85">
                  <c:v>683</c:v>
                </c:pt>
                <c:pt idx="86">
                  <c:v>682.8</c:v>
                </c:pt>
                <c:pt idx="87">
                  <c:v>682.6</c:v>
                </c:pt>
                <c:pt idx="88">
                  <c:v>682.4</c:v>
                </c:pt>
                <c:pt idx="89">
                  <c:v>682.2</c:v>
                </c:pt>
                <c:pt idx="90">
                  <c:v>682</c:v>
                </c:pt>
                <c:pt idx="91">
                  <c:v>681.8</c:v>
                </c:pt>
                <c:pt idx="92">
                  <c:v>681.6</c:v>
                </c:pt>
                <c:pt idx="93">
                  <c:v>681.4</c:v>
                </c:pt>
                <c:pt idx="94">
                  <c:v>681.2</c:v>
                </c:pt>
                <c:pt idx="95">
                  <c:v>681</c:v>
                </c:pt>
                <c:pt idx="96">
                  <c:v>680.8</c:v>
                </c:pt>
                <c:pt idx="97">
                  <c:v>680.6</c:v>
                </c:pt>
                <c:pt idx="98">
                  <c:v>680.4</c:v>
                </c:pt>
                <c:pt idx="99">
                  <c:v>680.2</c:v>
                </c:pt>
                <c:pt idx="100">
                  <c:v>680</c:v>
                </c:pt>
                <c:pt idx="101">
                  <c:v>679.8</c:v>
                </c:pt>
                <c:pt idx="102">
                  <c:v>679.6</c:v>
                </c:pt>
                <c:pt idx="103">
                  <c:v>679.4</c:v>
                </c:pt>
                <c:pt idx="104">
                  <c:v>679.2</c:v>
                </c:pt>
                <c:pt idx="105">
                  <c:v>679</c:v>
                </c:pt>
                <c:pt idx="106">
                  <c:v>678.8</c:v>
                </c:pt>
                <c:pt idx="107">
                  <c:v>678.6</c:v>
                </c:pt>
                <c:pt idx="108">
                  <c:v>678.4</c:v>
                </c:pt>
                <c:pt idx="109">
                  <c:v>678.2</c:v>
                </c:pt>
                <c:pt idx="110">
                  <c:v>678</c:v>
                </c:pt>
                <c:pt idx="111">
                  <c:v>677.8</c:v>
                </c:pt>
                <c:pt idx="112">
                  <c:v>677.6</c:v>
                </c:pt>
                <c:pt idx="113">
                  <c:v>677.4</c:v>
                </c:pt>
                <c:pt idx="114">
                  <c:v>677.2</c:v>
                </c:pt>
                <c:pt idx="115">
                  <c:v>677</c:v>
                </c:pt>
                <c:pt idx="116">
                  <c:v>676.8</c:v>
                </c:pt>
                <c:pt idx="117">
                  <c:v>676.6</c:v>
                </c:pt>
                <c:pt idx="118">
                  <c:v>676.4</c:v>
                </c:pt>
                <c:pt idx="119">
                  <c:v>676.2</c:v>
                </c:pt>
                <c:pt idx="120">
                  <c:v>676</c:v>
                </c:pt>
                <c:pt idx="121">
                  <c:v>675.8</c:v>
                </c:pt>
                <c:pt idx="122">
                  <c:v>675.6</c:v>
                </c:pt>
                <c:pt idx="123">
                  <c:v>675.4</c:v>
                </c:pt>
                <c:pt idx="124">
                  <c:v>675.2</c:v>
                </c:pt>
                <c:pt idx="125">
                  <c:v>675</c:v>
                </c:pt>
                <c:pt idx="126">
                  <c:v>674.8</c:v>
                </c:pt>
                <c:pt idx="127">
                  <c:v>674.6</c:v>
                </c:pt>
                <c:pt idx="128">
                  <c:v>674.4</c:v>
                </c:pt>
                <c:pt idx="129">
                  <c:v>674.2</c:v>
                </c:pt>
                <c:pt idx="130">
                  <c:v>674</c:v>
                </c:pt>
                <c:pt idx="131">
                  <c:v>673.8</c:v>
                </c:pt>
                <c:pt idx="132">
                  <c:v>673.6</c:v>
                </c:pt>
                <c:pt idx="133">
                  <c:v>673.4</c:v>
                </c:pt>
                <c:pt idx="134">
                  <c:v>673.2</c:v>
                </c:pt>
                <c:pt idx="135">
                  <c:v>673</c:v>
                </c:pt>
                <c:pt idx="136">
                  <c:v>672.8</c:v>
                </c:pt>
                <c:pt idx="137">
                  <c:v>672.6</c:v>
                </c:pt>
                <c:pt idx="138">
                  <c:v>672.4</c:v>
                </c:pt>
                <c:pt idx="139">
                  <c:v>672.2</c:v>
                </c:pt>
                <c:pt idx="140">
                  <c:v>672</c:v>
                </c:pt>
                <c:pt idx="141">
                  <c:v>671.8</c:v>
                </c:pt>
                <c:pt idx="142">
                  <c:v>671.6</c:v>
                </c:pt>
                <c:pt idx="143">
                  <c:v>671.4</c:v>
                </c:pt>
                <c:pt idx="144">
                  <c:v>671.2</c:v>
                </c:pt>
                <c:pt idx="145">
                  <c:v>671</c:v>
                </c:pt>
                <c:pt idx="146">
                  <c:v>670.8</c:v>
                </c:pt>
                <c:pt idx="147">
                  <c:v>670.6</c:v>
                </c:pt>
                <c:pt idx="148">
                  <c:v>670.4</c:v>
                </c:pt>
                <c:pt idx="149">
                  <c:v>670.2</c:v>
                </c:pt>
                <c:pt idx="150">
                  <c:v>670</c:v>
                </c:pt>
                <c:pt idx="151">
                  <c:v>669.8</c:v>
                </c:pt>
                <c:pt idx="152">
                  <c:v>669.6</c:v>
                </c:pt>
                <c:pt idx="153">
                  <c:v>669.4</c:v>
                </c:pt>
                <c:pt idx="154">
                  <c:v>669.2</c:v>
                </c:pt>
                <c:pt idx="155">
                  <c:v>669</c:v>
                </c:pt>
                <c:pt idx="156">
                  <c:v>668.8</c:v>
                </c:pt>
                <c:pt idx="157">
                  <c:v>668.6</c:v>
                </c:pt>
                <c:pt idx="158">
                  <c:v>668.4</c:v>
                </c:pt>
                <c:pt idx="159">
                  <c:v>668.2</c:v>
                </c:pt>
                <c:pt idx="160">
                  <c:v>668</c:v>
                </c:pt>
                <c:pt idx="161">
                  <c:v>667.8</c:v>
                </c:pt>
                <c:pt idx="162">
                  <c:v>667.6</c:v>
                </c:pt>
                <c:pt idx="163">
                  <c:v>667.4</c:v>
                </c:pt>
                <c:pt idx="164">
                  <c:v>667.2</c:v>
                </c:pt>
                <c:pt idx="165">
                  <c:v>667</c:v>
                </c:pt>
                <c:pt idx="166">
                  <c:v>666.8</c:v>
                </c:pt>
                <c:pt idx="167">
                  <c:v>666.6</c:v>
                </c:pt>
                <c:pt idx="168">
                  <c:v>666.4</c:v>
                </c:pt>
                <c:pt idx="169">
                  <c:v>666.2</c:v>
                </c:pt>
                <c:pt idx="170">
                  <c:v>666</c:v>
                </c:pt>
                <c:pt idx="171">
                  <c:v>665.8</c:v>
                </c:pt>
                <c:pt idx="172">
                  <c:v>665.6</c:v>
                </c:pt>
                <c:pt idx="173">
                  <c:v>665.4</c:v>
                </c:pt>
                <c:pt idx="174">
                  <c:v>665.2</c:v>
                </c:pt>
                <c:pt idx="175">
                  <c:v>665</c:v>
                </c:pt>
                <c:pt idx="176">
                  <c:v>664.8</c:v>
                </c:pt>
                <c:pt idx="177">
                  <c:v>664.6</c:v>
                </c:pt>
                <c:pt idx="178">
                  <c:v>664.4</c:v>
                </c:pt>
                <c:pt idx="179">
                  <c:v>664.2</c:v>
                </c:pt>
                <c:pt idx="180">
                  <c:v>664</c:v>
                </c:pt>
                <c:pt idx="181">
                  <c:v>663.8</c:v>
                </c:pt>
                <c:pt idx="182">
                  <c:v>663.6</c:v>
                </c:pt>
                <c:pt idx="183">
                  <c:v>663.4</c:v>
                </c:pt>
                <c:pt idx="184">
                  <c:v>663.2</c:v>
                </c:pt>
                <c:pt idx="185">
                  <c:v>663</c:v>
                </c:pt>
                <c:pt idx="186">
                  <c:v>662.8</c:v>
                </c:pt>
                <c:pt idx="187">
                  <c:v>662.6</c:v>
                </c:pt>
                <c:pt idx="188">
                  <c:v>662.4</c:v>
                </c:pt>
                <c:pt idx="189">
                  <c:v>662.2</c:v>
                </c:pt>
                <c:pt idx="190">
                  <c:v>662</c:v>
                </c:pt>
                <c:pt idx="191">
                  <c:v>661.8</c:v>
                </c:pt>
                <c:pt idx="192">
                  <c:v>661.6</c:v>
                </c:pt>
                <c:pt idx="193">
                  <c:v>661.4</c:v>
                </c:pt>
                <c:pt idx="194">
                  <c:v>661.2</c:v>
                </c:pt>
                <c:pt idx="195">
                  <c:v>661</c:v>
                </c:pt>
                <c:pt idx="196">
                  <c:v>660.8</c:v>
                </c:pt>
                <c:pt idx="197">
                  <c:v>660.6</c:v>
                </c:pt>
                <c:pt idx="198">
                  <c:v>660.4</c:v>
                </c:pt>
                <c:pt idx="199">
                  <c:v>660.2</c:v>
                </c:pt>
                <c:pt idx="200">
                  <c:v>660</c:v>
                </c:pt>
                <c:pt idx="201">
                  <c:v>659.8</c:v>
                </c:pt>
                <c:pt idx="202">
                  <c:v>659.6</c:v>
                </c:pt>
                <c:pt idx="203">
                  <c:v>659.4</c:v>
                </c:pt>
                <c:pt idx="204">
                  <c:v>659.2</c:v>
                </c:pt>
                <c:pt idx="205">
                  <c:v>659</c:v>
                </c:pt>
                <c:pt idx="206">
                  <c:v>658.8</c:v>
                </c:pt>
                <c:pt idx="207">
                  <c:v>658.6</c:v>
                </c:pt>
                <c:pt idx="208">
                  <c:v>658.4</c:v>
                </c:pt>
                <c:pt idx="209">
                  <c:v>658.2</c:v>
                </c:pt>
                <c:pt idx="210">
                  <c:v>658</c:v>
                </c:pt>
                <c:pt idx="211">
                  <c:v>657.8</c:v>
                </c:pt>
                <c:pt idx="212">
                  <c:v>657.6</c:v>
                </c:pt>
                <c:pt idx="213">
                  <c:v>657.4</c:v>
                </c:pt>
                <c:pt idx="214">
                  <c:v>657.2</c:v>
                </c:pt>
                <c:pt idx="215">
                  <c:v>657</c:v>
                </c:pt>
                <c:pt idx="216">
                  <c:v>656.8</c:v>
                </c:pt>
                <c:pt idx="217">
                  <c:v>656.6</c:v>
                </c:pt>
                <c:pt idx="218">
                  <c:v>656.4</c:v>
                </c:pt>
                <c:pt idx="219">
                  <c:v>656.2</c:v>
                </c:pt>
                <c:pt idx="220">
                  <c:v>656</c:v>
                </c:pt>
                <c:pt idx="221">
                  <c:v>655.8</c:v>
                </c:pt>
                <c:pt idx="222">
                  <c:v>655.6</c:v>
                </c:pt>
                <c:pt idx="223">
                  <c:v>655.4</c:v>
                </c:pt>
                <c:pt idx="224">
                  <c:v>655.20000000000005</c:v>
                </c:pt>
                <c:pt idx="225">
                  <c:v>655</c:v>
                </c:pt>
                <c:pt idx="226">
                  <c:v>654.79999999999995</c:v>
                </c:pt>
                <c:pt idx="227">
                  <c:v>654.6</c:v>
                </c:pt>
                <c:pt idx="228">
                  <c:v>654.4</c:v>
                </c:pt>
                <c:pt idx="229">
                  <c:v>654.20000000000005</c:v>
                </c:pt>
                <c:pt idx="230">
                  <c:v>654</c:v>
                </c:pt>
                <c:pt idx="231">
                  <c:v>653.79999999999995</c:v>
                </c:pt>
                <c:pt idx="232">
                  <c:v>653.6</c:v>
                </c:pt>
                <c:pt idx="233">
                  <c:v>653.4</c:v>
                </c:pt>
                <c:pt idx="234">
                  <c:v>653.20000000000005</c:v>
                </c:pt>
                <c:pt idx="235">
                  <c:v>653</c:v>
                </c:pt>
                <c:pt idx="236">
                  <c:v>652.79999999999995</c:v>
                </c:pt>
                <c:pt idx="237">
                  <c:v>652.6</c:v>
                </c:pt>
                <c:pt idx="238">
                  <c:v>652.4</c:v>
                </c:pt>
                <c:pt idx="239">
                  <c:v>652.20000000000005</c:v>
                </c:pt>
                <c:pt idx="240">
                  <c:v>652</c:v>
                </c:pt>
                <c:pt idx="241">
                  <c:v>651.79999999999995</c:v>
                </c:pt>
                <c:pt idx="242">
                  <c:v>651.6</c:v>
                </c:pt>
                <c:pt idx="243">
                  <c:v>651.4</c:v>
                </c:pt>
                <c:pt idx="244">
                  <c:v>651.20000000000005</c:v>
                </c:pt>
                <c:pt idx="245">
                  <c:v>651</c:v>
                </c:pt>
                <c:pt idx="246">
                  <c:v>650.79999999999995</c:v>
                </c:pt>
                <c:pt idx="247">
                  <c:v>650.6</c:v>
                </c:pt>
                <c:pt idx="248">
                  <c:v>650.4</c:v>
                </c:pt>
                <c:pt idx="249">
                  <c:v>650.20000000000005</c:v>
                </c:pt>
                <c:pt idx="250">
                  <c:v>650</c:v>
                </c:pt>
                <c:pt idx="251">
                  <c:v>649.79999999999995</c:v>
                </c:pt>
                <c:pt idx="252">
                  <c:v>649.6</c:v>
                </c:pt>
                <c:pt idx="253">
                  <c:v>649.4</c:v>
                </c:pt>
                <c:pt idx="254">
                  <c:v>649.20000000000005</c:v>
                </c:pt>
                <c:pt idx="255">
                  <c:v>649</c:v>
                </c:pt>
                <c:pt idx="256">
                  <c:v>648.79999999999995</c:v>
                </c:pt>
                <c:pt idx="257">
                  <c:v>648.6</c:v>
                </c:pt>
                <c:pt idx="258">
                  <c:v>648.4</c:v>
                </c:pt>
                <c:pt idx="259">
                  <c:v>648.20000000000005</c:v>
                </c:pt>
                <c:pt idx="260">
                  <c:v>648</c:v>
                </c:pt>
                <c:pt idx="261">
                  <c:v>647.79999999999995</c:v>
                </c:pt>
                <c:pt idx="262">
                  <c:v>647.6</c:v>
                </c:pt>
                <c:pt idx="263">
                  <c:v>647.4</c:v>
                </c:pt>
                <c:pt idx="264">
                  <c:v>647.20000000000005</c:v>
                </c:pt>
                <c:pt idx="265">
                  <c:v>647</c:v>
                </c:pt>
                <c:pt idx="266">
                  <c:v>646.79999999999995</c:v>
                </c:pt>
                <c:pt idx="267">
                  <c:v>646.6</c:v>
                </c:pt>
                <c:pt idx="268">
                  <c:v>646.4</c:v>
                </c:pt>
                <c:pt idx="269">
                  <c:v>646.20000000000005</c:v>
                </c:pt>
                <c:pt idx="270">
                  <c:v>646</c:v>
                </c:pt>
                <c:pt idx="271">
                  <c:v>645.79999999999995</c:v>
                </c:pt>
                <c:pt idx="272">
                  <c:v>645.6</c:v>
                </c:pt>
                <c:pt idx="273">
                  <c:v>645.4</c:v>
                </c:pt>
                <c:pt idx="274">
                  <c:v>645.20000000000005</c:v>
                </c:pt>
                <c:pt idx="275">
                  <c:v>645</c:v>
                </c:pt>
                <c:pt idx="276">
                  <c:v>644.79999999999995</c:v>
                </c:pt>
                <c:pt idx="277">
                  <c:v>644.6</c:v>
                </c:pt>
                <c:pt idx="278">
                  <c:v>644.4</c:v>
                </c:pt>
                <c:pt idx="279">
                  <c:v>644.20000000000005</c:v>
                </c:pt>
                <c:pt idx="280">
                  <c:v>644</c:v>
                </c:pt>
                <c:pt idx="281">
                  <c:v>643.79999999999995</c:v>
                </c:pt>
                <c:pt idx="282">
                  <c:v>643.6</c:v>
                </c:pt>
                <c:pt idx="283">
                  <c:v>643.4</c:v>
                </c:pt>
                <c:pt idx="284">
                  <c:v>643.20000000000005</c:v>
                </c:pt>
                <c:pt idx="285">
                  <c:v>643</c:v>
                </c:pt>
                <c:pt idx="286">
                  <c:v>642.79999999999995</c:v>
                </c:pt>
                <c:pt idx="287">
                  <c:v>642.6</c:v>
                </c:pt>
                <c:pt idx="288">
                  <c:v>642.4</c:v>
                </c:pt>
                <c:pt idx="289">
                  <c:v>642.20000000000005</c:v>
                </c:pt>
                <c:pt idx="290">
                  <c:v>642</c:v>
                </c:pt>
                <c:pt idx="291">
                  <c:v>641.79999999999995</c:v>
                </c:pt>
                <c:pt idx="292">
                  <c:v>641.6</c:v>
                </c:pt>
                <c:pt idx="293">
                  <c:v>641.4</c:v>
                </c:pt>
                <c:pt idx="294">
                  <c:v>641.20000000000005</c:v>
                </c:pt>
                <c:pt idx="295">
                  <c:v>641</c:v>
                </c:pt>
                <c:pt idx="296">
                  <c:v>640.79999999999995</c:v>
                </c:pt>
                <c:pt idx="297">
                  <c:v>640.6</c:v>
                </c:pt>
                <c:pt idx="298">
                  <c:v>640.4</c:v>
                </c:pt>
                <c:pt idx="299">
                  <c:v>640.20000000000005</c:v>
                </c:pt>
                <c:pt idx="300">
                  <c:v>640</c:v>
                </c:pt>
                <c:pt idx="301">
                  <c:v>639.79999999999995</c:v>
                </c:pt>
                <c:pt idx="302">
                  <c:v>639.6</c:v>
                </c:pt>
                <c:pt idx="303">
                  <c:v>639.4</c:v>
                </c:pt>
                <c:pt idx="304">
                  <c:v>639.20000000000005</c:v>
                </c:pt>
                <c:pt idx="305">
                  <c:v>639</c:v>
                </c:pt>
                <c:pt idx="306">
                  <c:v>638.79999999999995</c:v>
                </c:pt>
                <c:pt idx="307">
                  <c:v>638.6</c:v>
                </c:pt>
                <c:pt idx="308">
                  <c:v>638.4</c:v>
                </c:pt>
                <c:pt idx="309">
                  <c:v>638.20000000000005</c:v>
                </c:pt>
                <c:pt idx="310">
                  <c:v>638</c:v>
                </c:pt>
                <c:pt idx="311">
                  <c:v>637.79999999999995</c:v>
                </c:pt>
                <c:pt idx="312">
                  <c:v>637.6</c:v>
                </c:pt>
                <c:pt idx="313">
                  <c:v>637.4</c:v>
                </c:pt>
                <c:pt idx="314">
                  <c:v>637.20000000000005</c:v>
                </c:pt>
                <c:pt idx="315">
                  <c:v>637</c:v>
                </c:pt>
                <c:pt idx="316">
                  <c:v>636.79999999999995</c:v>
                </c:pt>
                <c:pt idx="317">
                  <c:v>636.6</c:v>
                </c:pt>
                <c:pt idx="318">
                  <c:v>636.4</c:v>
                </c:pt>
                <c:pt idx="319">
                  <c:v>636.20000000000005</c:v>
                </c:pt>
                <c:pt idx="320">
                  <c:v>636</c:v>
                </c:pt>
                <c:pt idx="321">
                  <c:v>635.79999999999995</c:v>
                </c:pt>
                <c:pt idx="322">
                  <c:v>635.6</c:v>
                </c:pt>
                <c:pt idx="323">
                  <c:v>635.4</c:v>
                </c:pt>
                <c:pt idx="324">
                  <c:v>635.20000000000005</c:v>
                </c:pt>
                <c:pt idx="325">
                  <c:v>635</c:v>
                </c:pt>
                <c:pt idx="326">
                  <c:v>634.79999999999995</c:v>
                </c:pt>
                <c:pt idx="327">
                  <c:v>634.6</c:v>
                </c:pt>
                <c:pt idx="328">
                  <c:v>634.4</c:v>
                </c:pt>
                <c:pt idx="329">
                  <c:v>634.20000000000005</c:v>
                </c:pt>
                <c:pt idx="330">
                  <c:v>634</c:v>
                </c:pt>
                <c:pt idx="331">
                  <c:v>633.79999999999995</c:v>
                </c:pt>
                <c:pt idx="332">
                  <c:v>633.6</c:v>
                </c:pt>
                <c:pt idx="333">
                  <c:v>633.4</c:v>
                </c:pt>
                <c:pt idx="334">
                  <c:v>633.20000000000005</c:v>
                </c:pt>
                <c:pt idx="335">
                  <c:v>633</c:v>
                </c:pt>
                <c:pt idx="336">
                  <c:v>632.79999999999995</c:v>
                </c:pt>
                <c:pt idx="337">
                  <c:v>632.6</c:v>
                </c:pt>
                <c:pt idx="338">
                  <c:v>632.4</c:v>
                </c:pt>
                <c:pt idx="339">
                  <c:v>632.20000000000005</c:v>
                </c:pt>
                <c:pt idx="340">
                  <c:v>632</c:v>
                </c:pt>
                <c:pt idx="341">
                  <c:v>631.79999999999995</c:v>
                </c:pt>
                <c:pt idx="342">
                  <c:v>631.6</c:v>
                </c:pt>
                <c:pt idx="343">
                  <c:v>631.4</c:v>
                </c:pt>
                <c:pt idx="344">
                  <c:v>631.20000000000005</c:v>
                </c:pt>
                <c:pt idx="345">
                  <c:v>631</c:v>
                </c:pt>
                <c:pt idx="346">
                  <c:v>630.79999999999995</c:v>
                </c:pt>
                <c:pt idx="347">
                  <c:v>630.6</c:v>
                </c:pt>
                <c:pt idx="348">
                  <c:v>630.4</c:v>
                </c:pt>
                <c:pt idx="349">
                  <c:v>630.20000000000005</c:v>
                </c:pt>
                <c:pt idx="350">
                  <c:v>630</c:v>
                </c:pt>
                <c:pt idx="351">
                  <c:v>629.79999999999995</c:v>
                </c:pt>
                <c:pt idx="352">
                  <c:v>629.6</c:v>
                </c:pt>
                <c:pt idx="353">
                  <c:v>629.4</c:v>
                </c:pt>
                <c:pt idx="354">
                  <c:v>629.20000000000005</c:v>
                </c:pt>
                <c:pt idx="355">
                  <c:v>629</c:v>
                </c:pt>
                <c:pt idx="356">
                  <c:v>628.79999999999995</c:v>
                </c:pt>
                <c:pt idx="357">
                  <c:v>628.6</c:v>
                </c:pt>
                <c:pt idx="358">
                  <c:v>628.4</c:v>
                </c:pt>
                <c:pt idx="359">
                  <c:v>628.20000000000005</c:v>
                </c:pt>
                <c:pt idx="360">
                  <c:v>628</c:v>
                </c:pt>
                <c:pt idx="361">
                  <c:v>627.79999999999995</c:v>
                </c:pt>
                <c:pt idx="362">
                  <c:v>627.6</c:v>
                </c:pt>
                <c:pt idx="363">
                  <c:v>627.4</c:v>
                </c:pt>
                <c:pt idx="364">
                  <c:v>627.20000000000005</c:v>
                </c:pt>
                <c:pt idx="365">
                  <c:v>627</c:v>
                </c:pt>
                <c:pt idx="366">
                  <c:v>626.79999999999995</c:v>
                </c:pt>
                <c:pt idx="367">
                  <c:v>626.6</c:v>
                </c:pt>
                <c:pt idx="368">
                  <c:v>626.4</c:v>
                </c:pt>
                <c:pt idx="369">
                  <c:v>626.20000000000005</c:v>
                </c:pt>
                <c:pt idx="370">
                  <c:v>626</c:v>
                </c:pt>
                <c:pt idx="371">
                  <c:v>625.79999999999995</c:v>
                </c:pt>
                <c:pt idx="372">
                  <c:v>625.6</c:v>
                </c:pt>
                <c:pt idx="373">
                  <c:v>625.4</c:v>
                </c:pt>
                <c:pt idx="374">
                  <c:v>625.20000000000005</c:v>
                </c:pt>
                <c:pt idx="375">
                  <c:v>625</c:v>
                </c:pt>
                <c:pt idx="376">
                  <c:v>624.79999999999995</c:v>
                </c:pt>
                <c:pt idx="377">
                  <c:v>624.6</c:v>
                </c:pt>
                <c:pt idx="378">
                  <c:v>624.4</c:v>
                </c:pt>
                <c:pt idx="379">
                  <c:v>624.20000000000005</c:v>
                </c:pt>
                <c:pt idx="380">
                  <c:v>624</c:v>
                </c:pt>
                <c:pt idx="381">
                  <c:v>623.79999999999995</c:v>
                </c:pt>
                <c:pt idx="382">
                  <c:v>623.6</c:v>
                </c:pt>
                <c:pt idx="383">
                  <c:v>623.4</c:v>
                </c:pt>
                <c:pt idx="384">
                  <c:v>623.20000000000005</c:v>
                </c:pt>
                <c:pt idx="385">
                  <c:v>623</c:v>
                </c:pt>
                <c:pt idx="386">
                  <c:v>622.79999999999995</c:v>
                </c:pt>
                <c:pt idx="387">
                  <c:v>622.6</c:v>
                </c:pt>
                <c:pt idx="388">
                  <c:v>622.4</c:v>
                </c:pt>
                <c:pt idx="389">
                  <c:v>622.20000000000005</c:v>
                </c:pt>
                <c:pt idx="390">
                  <c:v>622</c:v>
                </c:pt>
                <c:pt idx="391">
                  <c:v>621.79999999999995</c:v>
                </c:pt>
                <c:pt idx="392">
                  <c:v>621.6</c:v>
                </c:pt>
                <c:pt idx="393">
                  <c:v>621.4</c:v>
                </c:pt>
                <c:pt idx="394">
                  <c:v>621.20000000000005</c:v>
                </c:pt>
                <c:pt idx="395">
                  <c:v>621</c:v>
                </c:pt>
                <c:pt idx="396">
                  <c:v>620.79999999999995</c:v>
                </c:pt>
                <c:pt idx="397">
                  <c:v>620.6</c:v>
                </c:pt>
                <c:pt idx="398">
                  <c:v>620.4</c:v>
                </c:pt>
                <c:pt idx="399">
                  <c:v>620.20000000000005</c:v>
                </c:pt>
                <c:pt idx="400">
                  <c:v>620</c:v>
                </c:pt>
                <c:pt idx="401">
                  <c:v>619.79999999999995</c:v>
                </c:pt>
                <c:pt idx="402">
                  <c:v>619.6</c:v>
                </c:pt>
                <c:pt idx="403">
                  <c:v>619.4</c:v>
                </c:pt>
                <c:pt idx="404">
                  <c:v>619.20000000000005</c:v>
                </c:pt>
                <c:pt idx="405">
                  <c:v>619</c:v>
                </c:pt>
                <c:pt idx="406">
                  <c:v>618.79999999999995</c:v>
                </c:pt>
                <c:pt idx="407">
                  <c:v>618.6</c:v>
                </c:pt>
                <c:pt idx="408">
                  <c:v>618.4</c:v>
                </c:pt>
                <c:pt idx="409">
                  <c:v>618.20000000000005</c:v>
                </c:pt>
                <c:pt idx="410">
                  <c:v>618</c:v>
                </c:pt>
                <c:pt idx="411">
                  <c:v>617.79999999999995</c:v>
                </c:pt>
                <c:pt idx="412">
                  <c:v>617.6</c:v>
                </c:pt>
                <c:pt idx="413">
                  <c:v>617.4</c:v>
                </c:pt>
                <c:pt idx="414">
                  <c:v>617.20000000000005</c:v>
                </c:pt>
                <c:pt idx="415">
                  <c:v>617</c:v>
                </c:pt>
                <c:pt idx="416">
                  <c:v>616.79999999999995</c:v>
                </c:pt>
                <c:pt idx="417">
                  <c:v>616.6</c:v>
                </c:pt>
                <c:pt idx="418">
                  <c:v>616.4</c:v>
                </c:pt>
                <c:pt idx="419">
                  <c:v>616.20000000000005</c:v>
                </c:pt>
                <c:pt idx="420">
                  <c:v>616</c:v>
                </c:pt>
                <c:pt idx="421">
                  <c:v>615.79999999999995</c:v>
                </c:pt>
                <c:pt idx="422">
                  <c:v>615.6</c:v>
                </c:pt>
                <c:pt idx="423">
                  <c:v>615.4</c:v>
                </c:pt>
                <c:pt idx="424">
                  <c:v>615.20000000000005</c:v>
                </c:pt>
                <c:pt idx="425">
                  <c:v>615</c:v>
                </c:pt>
                <c:pt idx="426">
                  <c:v>614.79999999999995</c:v>
                </c:pt>
                <c:pt idx="427">
                  <c:v>614.6</c:v>
                </c:pt>
                <c:pt idx="428">
                  <c:v>614.4</c:v>
                </c:pt>
                <c:pt idx="429">
                  <c:v>614.20000000000005</c:v>
                </c:pt>
                <c:pt idx="430">
                  <c:v>614</c:v>
                </c:pt>
                <c:pt idx="431">
                  <c:v>613.79999999999995</c:v>
                </c:pt>
                <c:pt idx="432">
                  <c:v>613.6</c:v>
                </c:pt>
                <c:pt idx="433">
                  <c:v>613.4</c:v>
                </c:pt>
                <c:pt idx="434">
                  <c:v>613.20000000000005</c:v>
                </c:pt>
                <c:pt idx="435">
                  <c:v>613</c:v>
                </c:pt>
                <c:pt idx="436">
                  <c:v>612.79999999999995</c:v>
                </c:pt>
                <c:pt idx="437">
                  <c:v>612.6</c:v>
                </c:pt>
                <c:pt idx="438">
                  <c:v>612.4</c:v>
                </c:pt>
                <c:pt idx="439">
                  <c:v>612.20000000000005</c:v>
                </c:pt>
                <c:pt idx="440">
                  <c:v>612</c:v>
                </c:pt>
                <c:pt idx="441">
                  <c:v>611.79999999999995</c:v>
                </c:pt>
                <c:pt idx="442">
                  <c:v>611.6</c:v>
                </c:pt>
                <c:pt idx="443">
                  <c:v>611.4</c:v>
                </c:pt>
                <c:pt idx="444">
                  <c:v>611.20000000000005</c:v>
                </c:pt>
                <c:pt idx="445">
                  <c:v>611</c:v>
                </c:pt>
                <c:pt idx="446">
                  <c:v>610.79999999999995</c:v>
                </c:pt>
                <c:pt idx="447">
                  <c:v>610.6</c:v>
                </c:pt>
                <c:pt idx="448">
                  <c:v>610.4</c:v>
                </c:pt>
                <c:pt idx="449">
                  <c:v>610.20000000000005</c:v>
                </c:pt>
                <c:pt idx="450">
                  <c:v>610</c:v>
                </c:pt>
                <c:pt idx="451">
                  <c:v>609.79999999999995</c:v>
                </c:pt>
                <c:pt idx="452">
                  <c:v>609.6</c:v>
                </c:pt>
                <c:pt idx="453">
                  <c:v>609.4</c:v>
                </c:pt>
                <c:pt idx="454">
                  <c:v>609.20000000000005</c:v>
                </c:pt>
                <c:pt idx="455">
                  <c:v>609</c:v>
                </c:pt>
                <c:pt idx="456">
                  <c:v>608.79999999999995</c:v>
                </c:pt>
                <c:pt idx="457">
                  <c:v>608.6</c:v>
                </c:pt>
                <c:pt idx="458">
                  <c:v>608.4</c:v>
                </c:pt>
                <c:pt idx="459">
                  <c:v>608.20000000000005</c:v>
                </c:pt>
                <c:pt idx="460">
                  <c:v>608</c:v>
                </c:pt>
                <c:pt idx="461">
                  <c:v>607.79999999999995</c:v>
                </c:pt>
                <c:pt idx="462">
                  <c:v>607.6</c:v>
                </c:pt>
                <c:pt idx="463">
                  <c:v>607.4</c:v>
                </c:pt>
                <c:pt idx="464">
                  <c:v>607.20000000000005</c:v>
                </c:pt>
                <c:pt idx="465">
                  <c:v>607</c:v>
                </c:pt>
                <c:pt idx="466">
                  <c:v>606.79999999999995</c:v>
                </c:pt>
                <c:pt idx="467">
                  <c:v>606.6</c:v>
                </c:pt>
                <c:pt idx="468">
                  <c:v>606.4</c:v>
                </c:pt>
                <c:pt idx="469">
                  <c:v>606.20000000000005</c:v>
                </c:pt>
                <c:pt idx="470">
                  <c:v>606</c:v>
                </c:pt>
                <c:pt idx="471">
                  <c:v>605.79999999999995</c:v>
                </c:pt>
                <c:pt idx="472">
                  <c:v>605.6</c:v>
                </c:pt>
                <c:pt idx="473">
                  <c:v>605.4</c:v>
                </c:pt>
                <c:pt idx="474">
                  <c:v>605.20000000000005</c:v>
                </c:pt>
                <c:pt idx="475">
                  <c:v>605</c:v>
                </c:pt>
                <c:pt idx="476">
                  <c:v>604.79999999999995</c:v>
                </c:pt>
                <c:pt idx="477">
                  <c:v>604.6</c:v>
                </c:pt>
                <c:pt idx="478">
                  <c:v>604.4</c:v>
                </c:pt>
                <c:pt idx="479">
                  <c:v>604.20000000000005</c:v>
                </c:pt>
                <c:pt idx="480">
                  <c:v>604</c:v>
                </c:pt>
                <c:pt idx="481">
                  <c:v>603.79999999999995</c:v>
                </c:pt>
                <c:pt idx="482">
                  <c:v>603.6</c:v>
                </c:pt>
                <c:pt idx="483">
                  <c:v>603.4</c:v>
                </c:pt>
                <c:pt idx="484">
                  <c:v>603.20000000000005</c:v>
                </c:pt>
                <c:pt idx="485">
                  <c:v>603</c:v>
                </c:pt>
                <c:pt idx="486">
                  <c:v>602.79999999999995</c:v>
                </c:pt>
                <c:pt idx="487">
                  <c:v>602.6</c:v>
                </c:pt>
                <c:pt idx="488">
                  <c:v>602.4</c:v>
                </c:pt>
                <c:pt idx="489">
                  <c:v>602.20000000000005</c:v>
                </c:pt>
                <c:pt idx="490">
                  <c:v>602</c:v>
                </c:pt>
                <c:pt idx="491">
                  <c:v>601.79999999999995</c:v>
                </c:pt>
                <c:pt idx="492">
                  <c:v>601.6</c:v>
                </c:pt>
                <c:pt idx="493">
                  <c:v>601.4</c:v>
                </c:pt>
                <c:pt idx="494">
                  <c:v>601.20000000000005</c:v>
                </c:pt>
                <c:pt idx="495">
                  <c:v>601</c:v>
                </c:pt>
                <c:pt idx="496">
                  <c:v>600.79999999999995</c:v>
                </c:pt>
                <c:pt idx="497">
                  <c:v>600.6</c:v>
                </c:pt>
                <c:pt idx="498">
                  <c:v>600.4</c:v>
                </c:pt>
                <c:pt idx="499">
                  <c:v>600.20000000000005</c:v>
                </c:pt>
                <c:pt idx="500">
                  <c:v>600</c:v>
                </c:pt>
                <c:pt idx="501">
                  <c:v>599.79999999999995</c:v>
                </c:pt>
                <c:pt idx="502">
                  <c:v>599.6</c:v>
                </c:pt>
                <c:pt idx="503">
                  <c:v>599.4</c:v>
                </c:pt>
                <c:pt idx="504">
                  <c:v>599.20000000000005</c:v>
                </c:pt>
                <c:pt idx="505">
                  <c:v>599</c:v>
                </c:pt>
                <c:pt idx="506">
                  <c:v>598.79999999999995</c:v>
                </c:pt>
                <c:pt idx="507">
                  <c:v>598.6</c:v>
                </c:pt>
                <c:pt idx="508">
                  <c:v>598.4</c:v>
                </c:pt>
                <c:pt idx="509">
                  <c:v>598.20000000000005</c:v>
                </c:pt>
                <c:pt idx="510">
                  <c:v>598</c:v>
                </c:pt>
                <c:pt idx="511">
                  <c:v>597.79999999999995</c:v>
                </c:pt>
                <c:pt idx="512">
                  <c:v>597.6</c:v>
                </c:pt>
                <c:pt idx="513">
                  <c:v>597.4</c:v>
                </c:pt>
                <c:pt idx="514">
                  <c:v>597.20000000000005</c:v>
                </c:pt>
                <c:pt idx="515">
                  <c:v>597</c:v>
                </c:pt>
                <c:pt idx="516">
                  <c:v>596.79999999999995</c:v>
                </c:pt>
                <c:pt idx="517">
                  <c:v>596.6</c:v>
                </c:pt>
                <c:pt idx="518">
                  <c:v>596.4</c:v>
                </c:pt>
                <c:pt idx="519">
                  <c:v>596.20000000000005</c:v>
                </c:pt>
                <c:pt idx="520">
                  <c:v>596</c:v>
                </c:pt>
                <c:pt idx="521">
                  <c:v>595.79999999999995</c:v>
                </c:pt>
                <c:pt idx="522">
                  <c:v>595.6</c:v>
                </c:pt>
                <c:pt idx="523">
                  <c:v>595.4</c:v>
                </c:pt>
                <c:pt idx="524">
                  <c:v>595.20000000000005</c:v>
                </c:pt>
                <c:pt idx="525">
                  <c:v>595</c:v>
                </c:pt>
                <c:pt idx="526">
                  <c:v>594.79999999999995</c:v>
                </c:pt>
                <c:pt idx="527">
                  <c:v>594.6</c:v>
                </c:pt>
                <c:pt idx="528">
                  <c:v>594.4</c:v>
                </c:pt>
                <c:pt idx="529">
                  <c:v>594.20000000000005</c:v>
                </c:pt>
                <c:pt idx="530">
                  <c:v>594</c:v>
                </c:pt>
                <c:pt idx="531">
                  <c:v>593.79999999999995</c:v>
                </c:pt>
                <c:pt idx="532">
                  <c:v>593.6</c:v>
                </c:pt>
                <c:pt idx="533">
                  <c:v>593.4</c:v>
                </c:pt>
                <c:pt idx="534">
                  <c:v>593.20000000000005</c:v>
                </c:pt>
                <c:pt idx="535">
                  <c:v>593</c:v>
                </c:pt>
                <c:pt idx="536">
                  <c:v>592.79999999999995</c:v>
                </c:pt>
                <c:pt idx="537">
                  <c:v>592.6</c:v>
                </c:pt>
                <c:pt idx="538">
                  <c:v>592.4</c:v>
                </c:pt>
                <c:pt idx="539">
                  <c:v>592.20000000000005</c:v>
                </c:pt>
                <c:pt idx="540">
                  <c:v>592</c:v>
                </c:pt>
                <c:pt idx="541">
                  <c:v>591.79999999999995</c:v>
                </c:pt>
                <c:pt idx="542">
                  <c:v>591.6</c:v>
                </c:pt>
                <c:pt idx="543">
                  <c:v>591.4</c:v>
                </c:pt>
                <c:pt idx="544">
                  <c:v>591.20000000000005</c:v>
                </c:pt>
                <c:pt idx="545">
                  <c:v>591</c:v>
                </c:pt>
                <c:pt idx="546">
                  <c:v>590.79999999999995</c:v>
                </c:pt>
                <c:pt idx="547">
                  <c:v>590.6</c:v>
                </c:pt>
                <c:pt idx="548">
                  <c:v>590.4</c:v>
                </c:pt>
                <c:pt idx="549">
                  <c:v>590.20000000000005</c:v>
                </c:pt>
                <c:pt idx="550">
                  <c:v>590</c:v>
                </c:pt>
                <c:pt idx="551">
                  <c:v>589.79999999999995</c:v>
                </c:pt>
                <c:pt idx="552">
                  <c:v>589.6</c:v>
                </c:pt>
                <c:pt idx="553">
                  <c:v>589.4</c:v>
                </c:pt>
                <c:pt idx="554">
                  <c:v>589.20000000000005</c:v>
                </c:pt>
                <c:pt idx="555">
                  <c:v>589</c:v>
                </c:pt>
                <c:pt idx="556">
                  <c:v>588.79999999999995</c:v>
                </c:pt>
                <c:pt idx="557">
                  <c:v>588.6</c:v>
                </c:pt>
                <c:pt idx="558">
                  <c:v>588.4</c:v>
                </c:pt>
                <c:pt idx="559">
                  <c:v>588.20000000000005</c:v>
                </c:pt>
                <c:pt idx="560">
                  <c:v>588</c:v>
                </c:pt>
                <c:pt idx="561">
                  <c:v>587.79999999999995</c:v>
                </c:pt>
                <c:pt idx="562">
                  <c:v>587.6</c:v>
                </c:pt>
                <c:pt idx="563">
                  <c:v>587.4</c:v>
                </c:pt>
                <c:pt idx="564">
                  <c:v>587.20000000000005</c:v>
                </c:pt>
                <c:pt idx="565">
                  <c:v>587</c:v>
                </c:pt>
                <c:pt idx="566">
                  <c:v>586.79999999999995</c:v>
                </c:pt>
                <c:pt idx="567">
                  <c:v>586.6</c:v>
                </c:pt>
                <c:pt idx="568">
                  <c:v>586.4</c:v>
                </c:pt>
                <c:pt idx="569">
                  <c:v>586.20000000000005</c:v>
                </c:pt>
                <c:pt idx="570">
                  <c:v>586</c:v>
                </c:pt>
                <c:pt idx="571">
                  <c:v>585.79999999999995</c:v>
                </c:pt>
                <c:pt idx="572">
                  <c:v>585.6</c:v>
                </c:pt>
                <c:pt idx="573">
                  <c:v>585.4</c:v>
                </c:pt>
                <c:pt idx="574">
                  <c:v>585.20000000000005</c:v>
                </c:pt>
                <c:pt idx="575">
                  <c:v>585</c:v>
                </c:pt>
                <c:pt idx="576">
                  <c:v>584.79999999999995</c:v>
                </c:pt>
                <c:pt idx="577">
                  <c:v>584.6</c:v>
                </c:pt>
                <c:pt idx="578">
                  <c:v>584.4</c:v>
                </c:pt>
                <c:pt idx="579">
                  <c:v>584.20000000000005</c:v>
                </c:pt>
                <c:pt idx="580">
                  <c:v>584</c:v>
                </c:pt>
                <c:pt idx="581">
                  <c:v>583.79999999999995</c:v>
                </c:pt>
                <c:pt idx="582">
                  <c:v>583.6</c:v>
                </c:pt>
                <c:pt idx="583">
                  <c:v>583.4</c:v>
                </c:pt>
                <c:pt idx="584">
                  <c:v>583.20000000000005</c:v>
                </c:pt>
                <c:pt idx="585">
                  <c:v>583</c:v>
                </c:pt>
                <c:pt idx="586">
                  <c:v>582.79999999999995</c:v>
                </c:pt>
                <c:pt idx="587">
                  <c:v>582.6</c:v>
                </c:pt>
                <c:pt idx="588">
                  <c:v>582.4</c:v>
                </c:pt>
                <c:pt idx="589">
                  <c:v>582.20000000000005</c:v>
                </c:pt>
                <c:pt idx="590">
                  <c:v>582</c:v>
                </c:pt>
                <c:pt idx="591">
                  <c:v>581.79999999999995</c:v>
                </c:pt>
                <c:pt idx="592">
                  <c:v>581.6</c:v>
                </c:pt>
                <c:pt idx="593">
                  <c:v>581.4</c:v>
                </c:pt>
                <c:pt idx="594">
                  <c:v>581.20000000000005</c:v>
                </c:pt>
                <c:pt idx="595">
                  <c:v>581</c:v>
                </c:pt>
                <c:pt idx="596">
                  <c:v>580.79999999999995</c:v>
                </c:pt>
                <c:pt idx="597">
                  <c:v>580.6</c:v>
                </c:pt>
                <c:pt idx="598">
                  <c:v>580.4</c:v>
                </c:pt>
                <c:pt idx="599">
                  <c:v>580.20000000000005</c:v>
                </c:pt>
                <c:pt idx="600">
                  <c:v>580</c:v>
                </c:pt>
                <c:pt idx="601">
                  <c:v>579.79999999999995</c:v>
                </c:pt>
                <c:pt idx="602">
                  <c:v>579.6</c:v>
                </c:pt>
                <c:pt idx="603">
                  <c:v>579.4</c:v>
                </c:pt>
                <c:pt idx="604">
                  <c:v>579.20000000000005</c:v>
                </c:pt>
                <c:pt idx="605">
                  <c:v>579</c:v>
                </c:pt>
                <c:pt idx="606">
                  <c:v>578.79999999999995</c:v>
                </c:pt>
                <c:pt idx="607">
                  <c:v>578.6</c:v>
                </c:pt>
                <c:pt idx="608">
                  <c:v>578.4</c:v>
                </c:pt>
                <c:pt idx="609">
                  <c:v>578.20000000000005</c:v>
                </c:pt>
                <c:pt idx="610">
                  <c:v>578</c:v>
                </c:pt>
                <c:pt idx="611">
                  <c:v>577.79999999999995</c:v>
                </c:pt>
                <c:pt idx="612">
                  <c:v>577.6</c:v>
                </c:pt>
                <c:pt idx="613">
                  <c:v>577.4</c:v>
                </c:pt>
                <c:pt idx="614">
                  <c:v>577.20000000000005</c:v>
                </c:pt>
                <c:pt idx="615">
                  <c:v>577</c:v>
                </c:pt>
                <c:pt idx="616">
                  <c:v>576.79999999999995</c:v>
                </c:pt>
                <c:pt idx="617">
                  <c:v>576.6</c:v>
                </c:pt>
                <c:pt idx="618">
                  <c:v>576.4</c:v>
                </c:pt>
                <c:pt idx="619">
                  <c:v>576.20000000000005</c:v>
                </c:pt>
                <c:pt idx="620">
                  <c:v>576</c:v>
                </c:pt>
                <c:pt idx="621">
                  <c:v>575.79999999999995</c:v>
                </c:pt>
                <c:pt idx="622">
                  <c:v>575.6</c:v>
                </c:pt>
                <c:pt idx="623">
                  <c:v>575.4</c:v>
                </c:pt>
                <c:pt idx="624">
                  <c:v>575.20000000000005</c:v>
                </c:pt>
                <c:pt idx="625">
                  <c:v>575</c:v>
                </c:pt>
                <c:pt idx="626">
                  <c:v>574.79999999999995</c:v>
                </c:pt>
                <c:pt idx="627">
                  <c:v>574.6</c:v>
                </c:pt>
                <c:pt idx="628">
                  <c:v>574.4</c:v>
                </c:pt>
                <c:pt idx="629">
                  <c:v>574.20000000000005</c:v>
                </c:pt>
                <c:pt idx="630">
                  <c:v>574</c:v>
                </c:pt>
                <c:pt idx="631">
                  <c:v>573.79999999999995</c:v>
                </c:pt>
                <c:pt idx="632">
                  <c:v>573.6</c:v>
                </c:pt>
                <c:pt idx="633">
                  <c:v>573.4</c:v>
                </c:pt>
                <c:pt idx="634">
                  <c:v>573.20000000000005</c:v>
                </c:pt>
                <c:pt idx="635">
                  <c:v>573</c:v>
                </c:pt>
                <c:pt idx="636">
                  <c:v>572.79999999999995</c:v>
                </c:pt>
                <c:pt idx="637">
                  <c:v>572.6</c:v>
                </c:pt>
                <c:pt idx="638">
                  <c:v>572.4</c:v>
                </c:pt>
                <c:pt idx="639">
                  <c:v>572.20000000000005</c:v>
                </c:pt>
                <c:pt idx="640">
                  <c:v>572</c:v>
                </c:pt>
                <c:pt idx="641">
                  <c:v>571.79999999999995</c:v>
                </c:pt>
                <c:pt idx="642">
                  <c:v>571.6</c:v>
                </c:pt>
                <c:pt idx="643">
                  <c:v>571.4</c:v>
                </c:pt>
                <c:pt idx="644">
                  <c:v>571.20000000000005</c:v>
                </c:pt>
                <c:pt idx="645">
                  <c:v>571</c:v>
                </c:pt>
                <c:pt idx="646">
                  <c:v>570.79999999999995</c:v>
                </c:pt>
                <c:pt idx="647">
                  <c:v>570.6</c:v>
                </c:pt>
                <c:pt idx="648">
                  <c:v>570.4</c:v>
                </c:pt>
                <c:pt idx="649">
                  <c:v>570.20000000000005</c:v>
                </c:pt>
                <c:pt idx="650">
                  <c:v>570</c:v>
                </c:pt>
                <c:pt idx="651">
                  <c:v>569.79999999999995</c:v>
                </c:pt>
                <c:pt idx="652">
                  <c:v>569.6</c:v>
                </c:pt>
                <c:pt idx="653">
                  <c:v>569.4</c:v>
                </c:pt>
                <c:pt idx="654">
                  <c:v>569.20000000000005</c:v>
                </c:pt>
                <c:pt idx="655">
                  <c:v>569</c:v>
                </c:pt>
                <c:pt idx="656">
                  <c:v>568.79999999999995</c:v>
                </c:pt>
                <c:pt idx="657">
                  <c:v>568.6</c:v>
                </c:pt>
                <c:pt idx="658">
                  <c:v>568.4</c:v>
                </c:pt>
                <c:pt idx="659">
                  <c:v>568.20000000000005</c:v>
                </c:pt>
                <c:pt idx="660">
                  <c:v>568</c:v>
                </c:pt>
                <c:pt idx="661">
                  <c:v>567.79999999999995</c:v>
                </c:pt>
                <c:pt idx="662">
                  <c:v>567.6</c:v>
                </c:pt>
                <c:pt idx="663">
                  <c:v>567.4</c:v>
                </c:pt>
                <c:pt idx="664">
                  <c:v>567.20000000000005</c:v>
                </c:pt>
                <c:pt idx="665">
                  <c:v>567</c:v>
                </c:pt>
                <c:pt idx="666">
                  <c:v>566.79999999999995</c:v>
                </c:pt>
                <c:pt idx="667">
                  <c:v>566.6</c:v>
                </c:pt>
                <c:pt idx="668">
                  <c:v>566.4</c:v>
                </c:pt>
                <c:pt idx="669">
                  <c:v>566.20000000000005</c:v>
                </c:pt>
                <c:pt idx="670">
                  <c:v>566</c:v>
                </c:pt>
                <c:pt idx="671">
                  <c:v>565.79999999999995</c:v>
                </c:pt>
                <c:pt idx="672">
                  <c:v>565.6</c:v>
                </c:pt>
                <c:pt idx="673">
                  <c:v>565.4</c:v>
                </c:pt>
                <c:pt idx="674">
                  <c:v>565.20000000000005</c:v>
                </c:pt>
                <c:pt idx="675">
                  <c:v>565</c:v>
                </c:pt>
                <c:pt idx="676">
                  <c:v>564.79999999999995</c:v>
                </c:pt>
                <c:pt idx="677">
                  <c:v>564.6</c:v>
                </c:pt>
                <c:pt idx="678">
                  <c:v>564.4</c:v>
                </c:pt>
                <c:pt idx="679">
                  <c:v>564.20000000000005</c:v>
                </c:pt>
                <c:pt idx="680">
                  <c:v>564</c:v>
                </c:pt>
                <c:pt idx="681">
                  <c:v>563.79999999999995</c:v>
                </c:pt>
                <c:pt idx="682">
                  <c:v>563.6</c:v>
                </c:pt>
                <c:pt idx="683">
                  <c:v>563.4</c:v>
                </c:pt>
                <c:pt idx="684">
                  <c:v>563.20000000000005</c:v>
                </c:pt>
                <c:pt idx="685">
                  <c:v>563</c:v>
                </c:pt>
                <c:pt idx="686">
                  <c:v>562.79999999999995</c:v>
                </c:pt>
                <c:pt idx="687">
                  <c:v>562.6</c:v>
                </c:pt>
                <c:pt idx="688">
                  <c:v>562.4</c:v>
                </c:pt>
                <c:pt idx="689">
                  <c:v>562.20000000000005</c:v>
                </c:pt>
                <c:pt idx="690">
                  <c:v>562</c:v>
                </c:pt>
                <c:pt idx="691">
                  <c:v>561.79999999999995</c:v>
                </c:pt>
                <c:pt idx="692">
                  <c:v>561.6</c:v>
                </c:pt>
                <c:pt idx="693">
                  <c:v>561.4</c:v>
                </c:pt>
                <c:pt idx="694">
                  <c:v>561.20000000000005</c:v>
                </c:pt>
                <c:pt idx="695">
                  <c:v>561</c:v>
                </c:pt>
                <c:pt idx="696">
                  <c:v>560.79999999999995</c:v>
                </c:pt>
                <c:pt idx="697">
                  <c:v>560.6</c:v>
                </c:pt>
                <c:pt idx="698">
                  <c:v>560.4</c:v>
                </c:pt>
                <c:pt idx="699">
                  <c:v>560.20000000000005</c:v>
                </c:pt>
                <c:pt idx="700">
                  <c:v>560</c:v>
                </c:pt>
                <c:pt idx="701">
                  <c:v>559.79999999999995</c:v>
                </c:pt>
                <c:pt idx="702">
                  <c:v>559.6</c:v>
                </c:pt>
                <c:pt idx="703">
                  <c:v>559.4</c:v>
                </c:pt>
                <c:pt idx="704">
                  <c:v>559.20000000000005</c:v>
                </c:pt>
                <c:pt idx="705">
                  <c:v>559</c:v>
                </c:pt>
                <c:pt idx="706">
                  <c:v>558.79999999999995</c:v>
                </c:pt>
                <c:pt idx="707">
                  <c:v>558.6</c:v>
                </c:pt>
                <c:pt idx="708">
                  <c:v>558.4</c:v>
                </c:pt>
                <c:pt idx="709">
                  <c:v>558.20000000000005</c:v>
                </c:pt>
                <c:pt idx="710">
                  <c:v>558</c:v>
                </c:pt>
                <c:pt idx="711">
                  <c:v>557.79999999999995</c:v>
                </c:pt>
                <c:pt idx="712">
                  <c:v>557.6</c:v>
                </c:pt>
                <c:pt idx="713">
                  <c:v>557.4</c:v>
                </c:pt>
                <c:pt idx="714">
                  <c:v>557.20000000000005</c:v>
                </c:pt>
                <c:pt idx="715">
                  <c:v>557</c:v>
                </c:pt>
                <c:pt idx="716">
                  <c:v>556.79999999999995</c:v>
                </c:pt>
                <c:pt idx="717">
                  <c:v>556.6</c:v>
                </c:pt>
                <c:pt idx="718">
                  <c:v>556.4</c:v>
                </c:pt>
                <c:pt idx="719">
                  <c:v>556.20000000000005</c:v>
                </c:pt>
                <c:pt idx="720">
                  <c:v>556</c:v>
                </c:pt>
                <c:pt idx="721">
                  <c:v>555.79999999999995</c:v>
                </c:pt>
                <c:pt idx="722">
                  <c:v>555.6</c:v>
                </c:pt>
                <c:pt idx="723">
                  <c:v>555.4</c:v>
                </c:pt>
                <c:pt idx="724">
                  <c:v>555.20000000000005</c:v>
                </c:pt>
                <c:pt idx="725">
                  <c:v>555</c:v>
                </c:pt>
                <c:pt idx="726">
                  <c:v>554.79999999999995</c:v>
                </c:pt>
                <c:pt idx="727">
                  <c:v>554.6</c:v>
                </c:pt>
                <c:pt idx="728">
                  <c:v>554.4</c:v>
                </c:pt>
                <c:pt idx="729">
                  <c:v>554.20000000000005</c:v>
                </c:pt>
                <c:pt idx="730">
                  <c:v>554</c:v>
                </c:pt>
                <c:pt idx="731">
                  <c:v>553.79999999999995</c:v>
                </c:pt>
                <c:pt idx="732">
                  <c:v>553.6</c:v>
                </c:pt>
                <c:pt idx="733">
                  <c:v>553.4</c:v>
                </c:pt>
                <c:pt idx="734">
                  <c:v>553.20000000000005</c:v>
                </c:pt>
                <c:pt idx="735">
                  <c:v>553</c:v>
                </c:pt>
                <c:pt idx="736">
                  <c:v>552.79999999999995</c:v>
                </c:pt>
                <c:pt idx="737">
                  <c:v>552.6</c:v>
                </c:pt>
                <c:pt idx="738">
                  <c:v>552.4</c:v>
                </c:pt>
                <c:pt idx="739">
                  <c:v>552.20000000000005</c:v>
                </c:pt>
                <c:pt idx="740">
                  <c:v>552</c:v>
                </c:pt>
                <c:pt idx="741">
                  <c:v>551.79999999999995</c:v>
                </c:pt>
                <c:pt idx="742">
                  <c:v>551.6</c:v>
                </c:pt>
                <c:pt idx="743">
                  <c:v>551.4</c:v>
                </c:pt>
                <c:pt idx="744">
                  <c:v>551.20000000000005</c:v>
                </c:pt>
                <c:pt idx="745">
                  <c:v>551</c:v>
                </c:pt>
                <c:pt idx="746">
                  <c:v>550.79999999999995</c:v>
                </c:pt>
                <c:pt idx="747">
                  <c:v>550.6</c:v>
                </c:pt>
                <c:pt idx="748">
                  <c:v>550.4</c:v>
                </c:pt>
                <c:pt idx="749">
                  <c:v>550.20000000000005</c:v>
                </c:pt>
                <c:pt idx="750">
                  <c:v>550</c:v>
                </c:pt>
                <c:pt idx="751">
                  <c:v>549.79999999999995</c:v>
                </c:pt>
                <c:pt idx="752">
                  <c:v>549.6</c:v>
                </c:pt>
                <c:pt idx="753">
                  <c:v>549.4</c:v>
                </c:pt>
                <c:pt idx="754">
                  <c:v>549.20000000000005</c:v>
                </c:pt>
                <c:pt idx="755">
                  <c:v>549</c:v>
                </c:pt>
                <c:pt idx="756">
                  <c:v>548.79999999999995</c:v>
                </c:pt>
                <c:pt idx="757">
                  <c:v>548.6</c:v>
                </c:pt>
                <c:pt idx="758">
                  <c:v>548.4</c:v>
                </c:pt>
                <c:pt idx="759">
                  <c:v>548.20000000000005</c:v>
                </c:pt>
                <c:pt idx="760">
                  <c:v>548</c:v>
                </c:pt>
                <c:pt idx="761">
                  <c:v>547.79999999999995</c:v>
                </c:pt>
                <c:pt idx="762">
                  <c:v>547.6</c:v>
                </c:pt>
                <c:pt idx="763">
                  <c:v>547.4</c:v>
                </c:pt>
                <c:pt idx="764">
                  <c:v>547.20000000000005</c:v>
                </c:pt>
                <c:pt idx="765">
                  <c:v>547</c:v>
                </c:pt>
                <c:pt idx="766">
                  <c:v>546.79999999999995</c:v>
                </c:pt>
                <c:pt idx="767">
                  <c:v>546.6</c:v>
                </c:pt>
                <c:pt idx="768">
                  <c:v>546.4</c:v>
                </c:pt>
                <c:pt idx="769">
                  <c:v>546.20000000000005</c:v>
                </c:pt>
                <c:pt idx="770">
                  <c:v>546</c:v>
                </c:pt>
                <c:pt idx="771">
                  <c:v>545.79999999999995</c:v>
                </c:pt>
                <c:pt idx="772">
                  <c:v>545.6</c:v>
                </c:pt>
                <c:pt idx="773">
                  <c:v>545.4</c:v>
                </c:pt>
                <c:pt idx="774">
                  <c:v>545.20000000000005</c:v>
                </c:pt>
                <c:pt idx="775">
                  <c:v>545</c:v>
                </c:pt>
                <c:pt idx="776">
                  <c:v>544.79999999999995</c:v>
                </c:pt>
                <c:pt idx="777">
                  <c:v>544.6</c:v>
                </c:pt>
                <c:pt idx="778">
                  <c:v>544.4</c:v>
                </c:pt>
                <c:pt idx="779">
                  <c:v>544.20000000000005</c:v>
                </c:pt>
                <c:pt idx="780">
                  <c:v>544</c:v>
                </c:pt>
                <c:pt idx="781">
                  <c:v>543.79999999999995</c:v>
                </c:pt>
                <c:pt idx="782">
                  <c:v>543.6</c:v>
                </c:pt>
                <c:pt idx="783">
                  <c:v>543.4</c:v>
                </c:pt>
                <c:pt idx="784">
                  <c:v>543.20000000000005</c:v>
                </c:pt>
                <c:pt idx="785">
                  <c:v>543</c:v>
                </c:pt>
                <c:pt idx="786">
                  <c:v>542.79999999999995</c:v>
                </c:pt>
                <c:pt idx="787">
                  <c:v>542.6</c:v>
                </c:pt>
                <c:pt idx="788">
                  <c:v>542.4</c:v>
                </c:pt>
                <c:pt idx="789">
                  <c:v>542.20000000000005</c:v>
                </c:pt>
                <c:pt idx="790">
                  <c:v>542</c:v>
                </c:pt>
                <c:pt idx="791">
                  <c:v>541.79999999999995</c:v>
                </c:pt>
                <c:pt idx="792">
                  <c:v>541.6</c:v>
                </c:pt>
                <c:pt idx="793">
                  <c:v>541.4</c:v>
                </c:pt>
                <c:pt idx="794">
                  <c:v>541.20000000000005</c:v>
                </c:pt>
                <c:pt idx="795">
                  <c:v>541</c:v>
                </c:pt>
                <c:pt idx="796">
                  <c:v>540.79999999999995</c:v>
                </c:pt>
                <c:pt idx="797">
                  <c:v>540.6</c:v>
                </c:pt>
                <c:pt idx="798">
                  <c:v>540.4</c:v>
                </c:pt>
                <c:pt idx="799">
                  <c:v>540.20000000000005</c:v>
                </c:pt>
                <c:pt idx="800">
                  <c:v>540</c:v>
                </c:pt>
                <c:pt idx="801">
                  <c:v>539.79999999999995</c:v>
                </c:pt>
                <c:pt idx="802">
                  <c:v>539.6</c:v>
                </c:pt>
                <c:pt idx="803">
                  <c:v>539.4</c:v>
                </c:pt>
                <c:pt idx="804">
                  <c:v>539.20000000000005</c:v>
                </c:pt>
                <c:pt idx="805">
                  <c:v>539</c:v>
                </c:pt>
                <c:pt idx="806">
                  <c:v>538.79999999999995</c:v>
                </c:pt>
                <c:pt idx="807">
                  <c:v>538.6</c:v>
                </c:pt>
                <c:pt idx="808">
                  <c:v>538.4</c:v>
                </c:pt>
                <c:pt idx="809">
                  <c:v>538.20000000000005</c:v>
                </c:pt>
                <c:pt idx="810">
                  <c:v>538</c:v>
                </c:pt>
                <c:pt idx="811">
                  <c:v>537.79999999999995</c:v>
                </c:pt>
                <c:pt idx="812">
                  <c:v>537.6</c:v>
                </c:pt>
                <c:pt idx="813">
                  <c:v>537.4</c:v>
                </c:pt>
                <c:pt idx="814">
                  <c:v>537.20000000000005</c:v>
                </c:pt>
                <c:pt idx="815">
                  <c:v>537</c:v>
                </c:pt>
                <c:pt idx="816">
                  <c:v>536.79999999999995</c:v>
                </c:pt>
                <c:pt idx="817">
                  <c:v>536.6</c:v>
                </c:pt>
                <c:pt idx="818">
                  <c:v>536.4</c:v>
                </c:pt>
                <c:pt idx="819">
                  <c:v>536.20000000000005</c:v>
                </c:pt>
                <c:pt idx="820">
                  <c:v>536</c:v>
                </c:pt>
                <c:pt idx="821">
                  <c:v>535.79999999999995</c:v>
                </c:pt>
                <c:pt idx="822">
                  <c:v>535.6</c:v>
                </c:pt>
                <c:pt idx="823">
                  <c:v>535.4</c:v>
                </c:pt>
                <c:pt idx="824">
                  <c:v>535.20000000000005</c:v>
                </c:pt>
                <c:pt idx="825">
                  <c:v>535</c:v>
                </c:pt>
                <c:pt idx="826">
                  <c:v>534.79999999999995</c:v>
                </c:pt>
                <c:pt idx="827">
                  <c:v>534.6</c:v>
                </c:pt>
                <c:pt idx="828">
                  <c:v>534.4</c:v>
                </c:pt>
                <c:pt idx="829">
                  <c:v>534.20000000000005</c:v>
                </c:pt>
                <c:pt idx="830">
                  <c:v>534</c:v>
                </c:pt>
                <c:pt idx="831">
                  <c:v>533.79999999999995</c:v>
                </c:pt>
                <c:pt idx="832">
                  <c:v>533.6</c:v>
                </c:pt>
                <c:pt idx="833">
                  <c:v>533.4</c:v>
                </c:pt>
                <c:pt idx="834">
                  <c:v>533.20000000000005</c:v>
                </c:pt>
                <c:pt idx="835">
                  <c:v>533</c:v>
                </c:pt>
                <c:pt idx="836">
                  <c:v>532.79999999999995</c:v>
                </c:pt>
                <c:pt idx="837">
                  <c:v>532.6</c:v>
                </c:pt>
                <c:pt idx="838">
                  <c:v>532.4</c:v>
                </c:pt>
                <c:pt idx="839">
                  <c:v>532.20000000000005</c:v>
                </c:pt>
                <c:pt idx="840">
                  <c:v>532</c:v>
                </c:pt>
                <c:pt idx="841">
                  <c:v>531.79999999999995</c:v>
                </c:pt>
                <c:pt idx="842">
                  <c:v>531.6</c:v>
                </c:pt>
                <c:pt idx="843">
                  <c:v>531.4</c:v>
                </c:pt>
                <c:pt idx="844">
                  <c:v>531.20000000000005</c:v>
                </c:pt>
                <c:pt idx="845">
                  <c:v>531</c:v>
                </c:pt>
                <c:pt idx="846">
                  <c:v>530.79999999999995</c:v>
                </c:pt>
                <c:pt idx="847">
                  <c:v>530.6</c:v>
                </c:pt>
                <c:pt idx="848">
                  <c:v>530.4</c:v>
                </c:pt>
                <c:pt idx="849">
                  <c:v>530.20000000000005</c:v>
                </c:pt>
                <c:pt idx="850">
                  <c:v>530</c:v>
                </c:pt>
                <c:pt idx="851">
                  <c:v>529.79999999999995</c:v>
                </c:pt>
                <c:pt idx="852">
                  <c:v>529.6</c:v>
                </c:pt>
                <c:pt idx="853">
                  <c:v>529.4</c:v>
                </c:pt>
                <c:pt idx="854">
                  <c:v>529.20000000000005</c:v>
                </c:pt>
                <c:pt idx="855">
                  <c:v>529</c:v>
                </c:pt>
                <c:pt idx="856">
                  <c:v>528.79999999999995</c:v>
                </c:pt>
                <c:pt idx="857">
                  <c:v>528.6</c:v>
                </c:pt>
                <c:pt idx="858">
                  <c:v>528.4</c:v>
                </c:pt>
                <c:pt idx="859">
                  <c:v>528.20000000000005</c:v>
                </c:pt>
                <c:pt idx="860">
                  <c:v>528</c:v>
                </c:pt>
                <c:pt idx="861">
                  <c:v>527.79999999999995</c:v>
                </c:pt>
                <c:pt idx="862">
                  <c:v>527.6</c:v>
                </c:pt>
                <c:pt idx="863">
                  <c:v>527.4</c:v>
                </c:pt>
                <c:pt idx="864">
                  <c:v>527.20000000000005</c:v>
                </c:pt>
                <c:pt idx="865">
                  <c:v>527</c:v>
                </c:pt>
                <c:pt idx="866">
                  <c:v>526.79999999999995</c:v>
                </c:pt>
                <c:pt idx="867">
                  <c:v>526.6</c:v>
                </c:pt>
                <c:pt idx="868">
                  <c:v>526.4</c:v>
                </c:pt>
                <c:pt idx="869">
                  <c:v>526.20000000000005</c:v>
                </c:pt>
                <c:pt idx="870">
                  <c:v>526</c:v>
                </c:pt>
                <c:pt idx="871">
                  <c:v>525.79999999999995</c:v>
                </c:pt>
                <c:pt idx="872">
                  <c:v>525.6</c:v>
                </c:pt>
                <c:pt idx="873">
                  <c:v>525.4</c:v>
                </c:pt>
                <c:pt idx="874">
                  <c:v>525.20000000000005</c:v>
                </c:pt>
                <c:pt idx="875">
                  <c:v>525</c:v>
                </c:pt>
                <c:pt idx="876">
                  <c:v>524.79999999999995</c:v>
                </c:pt>
                <c:pt idx="877">
                  <c:v>524.6</c:v>
                </c:pt>
                <c:pt idx="878">
                  <c:v>524.4</c:v>
                </c:pt>
                <c:pt idx="879">
                  <c:v>524.20000000000005</c:v>
                </c:pt>
                <c:pt idx="880">
                  <c:v>524</c:v>
                </c:pt>
                <c:pt idx="881">
                  <c:v>523.79999999999995</c:v>
                </c:pt>
                <c:pt idx="882">
                  <c:v>523.6</c:v>
                </c:pt>
                <c:pt idx="883">
                  <c:v>523.4</c:v>
                </c:pt>
                <c:pt idx="884">
                  <c:v>523.20000000000005</c:v>
                </c:pt>
                <c:pt idx="885">
                  <c:v>523</c:v>
                </c:pt>
                <c:pt idx="886">
                  <c:v>522.79999999999995</c:v>
                </c:pt>
                <c:pt idx="887">
                  <c:v>522.6</c:v>
                </c:pt>
                <c:pt idx="888">
                  <c:v>522.4</c:v>
                </c:pt>
                <c:pt idx="889">
                  <c:v>522.20000000000005</c:v>
                </c:pt>
                <c:pt idx="890">
                  <c:v>522</c:v>
                </c:pt>
                <c:pt idx="891">
                  <c:v>521.79999999999995</c:v>
                </c:pt>
                <c:pt idx="892">
                  <c:v>521.6</c:v>
                </c:pt>
                <c:pt idx="893">
                  <c:v>521.4</c:v>
                </c:pt>
                <c:pt idx="894">
                  <c:v>521.20000000000005</c:v>
                </c:pt>
                <c:pt idx="895">
                  <c:v>521</c:v>
                </c:pt>
                <c:pt idx="896">
                  <c:v>520.79999999999995</c:v>
                </c:pt>
                <c:pt idx="897">
                  <c:v>520.6</c:v>
                </c:pt>
                <c:pt idx="898">
                  <c:v>520.4</c:v>
                </c:pt>
                <c:pt idx="899">
                  <c:v>520.20000000000005</c:v>
                </c:pt>
                <c:pt idx="900">
                  <c:v>520</c:v>
                </c:pt>
                <c:pt idx="901">
                  <c:v>519.79999999999995</c:v>
                </c:pt>
                <c:pt idx="902">
                  <c:v>519.6</c:v>
                </c:pt>
                <c:pt idx="903">
                  <c:v>519.4</c:v>
                </c:pt>
                <c:pt idx="904">
                  <c:v>519.20000000000005</c:v>
                </c:pt>
                <c:pt idx="905">
                  <c:v>519</c:v>
                </c:pt>
                <c:pt idx="906">
                  <c:v>518.79999999999995</c:v>
                </c:pt>
                <c:pt idx="907">
                  <c:v>518.6</c:v>
                </c:pt>
                <c:pt idx="908">
                  <c:v>518.4</c:v>
                </c:pt>
                <c:pt idx="909">
                  <c:v>518.20000000000005</c:v>
                </c:pt>
                <c:pt idx="910">
                  <c:v>518</c:v>
                </c:pt>
                <c:pt idx="911">
                  <c:v>517.79999999999995</c:v>
                </c:pt>
                <c:pt idx="912">
                  <c:v>517.6</c:v>
                </c:pt>
                <c:pt idx="913">
                  <c:v>517.4</c:v>
                </c:pt>
                <c:pt idx="914">
                  <c:v>517.20000000000005</c:v>
                </c:pt>
                <c:pt idx="915">
                  <c:v>517</c:v>
                </c:pt>
                <c:pt idx="916">
                  <c:v>516.79999999999995</c:v>
                </c:pt>
                <c:pt idx="917">
                  <c:v>516.6</c:v>
                </c:pt>
                <c:pt idx="918">
                  <c:v>516.4</c:v>
                </c:pt>
                <c:pt idx="919">
                  <c:v>516.20000000000005</c:v>
                </c:pt>
                <c:pt idx="920">
                  <c:v>516</c:v>
                </c:pt>
                <c:pt idx="921">
                  <c:v>515.79999999999995</c:v>
                </c:pt>
                <c:pt idx="922">
                  <c:v>515.6</c:v>
                </c:pt>
                <c:pt idx="923">
                  <c:v>515.4</c:v>
                </c:pt>
                <c:pt idx="924">
                  <c:v>515.20000000000005</c:v>
                </c:pt>
                <c:pt idx="925">
                  <c:v>515</c:v>
                </c:pt>
                <c:pt idx="926">
                  <c:v>514.79999999999995</c:v>
                </c:pt>
                <c:pt idx="927">
                  <c:v>514.6</c:v>
                </c:pt>
                <c:pt idx="928">
                  <c:v>514.4</c:v>
                </c:pt>
                <c:pt idx="929">
                  <c:v>514.20000000000005</c:v>
                </c:pt>
                <c:pt idx="930">
                  <c:v>514</c:v>
                </c:pt>
                <c:pt idx="931">
                  <c:v>513.79999999999995</c:v>
                </c:pt>
                <c:pt idx="932">
                  <c:v>513.6</c:v>
                </c:pt>
                <c:pt idx="933">
                  <c:v>513.4</c:v>
                </c:pt>
                <c:pt idx="934">
                  <c:v>513.20000000000005</c:v>
                </c:pt>
                <c:pt idx="935">
                  <c:v>513</c:v>
                </c:pt>
                <c:pt idx="936">
                  <c:v>512.79999999999995</c:v>
                </c:pt>
                <c:pt idx="937">
                  <c:v>512.6</c:v>
                </c:pt>
                <c:pt idx="938">
                  <c:v>512.4</c:v>
                </c:pt>
                <c:pt idx="939">
                  <c:v>512.20000000000005</c:v>
                </c:pt>
                <c:pt idx="940">
                  <c:v>512</c:v>
                </c:pt>
                <c:pt idx="941">
                  <c:v>511.8</c:v>
                </c:pt>
                <c:pt idx="942">
                  <c:v>511.6</c:v>
                </c:pt>
                <c:pt idx="943">
                  <c:v>511.4</c:v>
                </c:pt>
                <c:pt idx="944">
                  <c:v>511.2</c:v>
                </c:pt>
                <c:pt idx="945">
                  <c:v>511</c:v>
                </c:pt>
                <c:pt idx="946">
                  <c:v>510.8</c:v>
                </c:pt>
                <c:pt idx="947">
                  <c:v>510.6</c:v>
                </c:pt>
                <c:pt idx="948">
                  <c:v>510.4</c:v>
                </c:pt>
                <c:pt idx="949">
                  <c:v>510.2</c:v>
                </c:pt>
                <c:pt idx="950">
                  <c:v>510</c:v>
                </c:pt>
                <c:pt idx="951">
                  <c:v>509.8</c:v>
                </c:pt>
                <c:pt idx="952">
                  <c:v>509.6</c:v>
                </c:pt>
                <c:pt idx="953">
                  <c:v>509.4</c:v>
                </c:pt>
                <c:pt idx="954">
                  <c:v>509.2</c:v>
                </c:pt>
                <c:pt idx="955">
                  <c:v>509</c:v>
                </c:pt>
                <c:pt idx="956">
                  <c:v>508.8</c:v>
                </c:pt>
                <c:pt idx="957">
                  <c:v>508.6</c:v>
                </c:pt>
                <c:pt idx="958">
                  <c:v>508.4</c:v>
                </c:pt>
                <c:pt idx="959">
                  <c:v>508.2</c:v>
                </c:pt>
                <c:pt idx="960">
                  <c:v>508</c:v>
                </c:pt>
                <c:pt idx="961">
                  <c:v>507.8</c:v>
                </c:pt>
                <c:pt idx="962">
                  <c:v>507.6</c:v>
                </c:pt>
                <c:pt idx="963">
                  <c:v>507.4</c:v>
                </c:pt>
                <c:pt idx="964">
                  <c:v>507.2</c:v>
                </c:pt>
                <c:pt idx="965">
                  <c:v>507</c:v>
                </c:pt>
                <c:pt idx="966">
                  <c:v>506.8</c:v>
                </c:pt>
                <c:pt idx="967">
                  <c:v>506.6</c:v>
                </c:pt>
                <c:pt idx="968">
                  <c:v>506.4</c:v>
                </c:pt>
                <c:pt idx="969">
                  <c:v>506.2</c:v>
                </c:pt>
                <c:pt idx="970">
                  <c:v>506</c:v>
                </c:pt>
                <c:pt idx="971">
                  <c:v>505.8</c:v>
                </c:pt>
                <c:pt idx="972">
                  <c:v>505.6</c:v>
                </c:pt>
                <c:pt idx="973">
                  <c:v>505.4</c:v>
                </c:pt>
                <c:pt idx="974">
                  <c:v>505.2</c:v>
                </c:pt>
                <c:pt idx="975">
                  <c:v>505</c:v>
                </c:pt>
                <c:pt idx="976">
                  <c:v>504.8</c:v>
                </c:pt>
                <c:pt idx="977">
                  <c:v>504.6</c:v>
                </c:pt>
                <c:pt idx="978">
                  <c:v>504.4</c:v>
                </c:pt>
                <c:pt idx="979">
                  <c:v>504.2</c:v>
                </c:pt>
                <c:pt idx="980">
                  <c:v>504</c:v>
                </c:pt>
                <c:pt idx="981">
                  <c:v>503.8</c:v>
                </c:pt>
                <c:pt idx="982">
                  <c:v>503.6</c:v>
                </c:pt>
                <c:pt idx="983">
                  <c:v>503.4</c:v>
                </c:pt>
                <c:pt idx="984">
                  <c:v>503.2</c:v>
                </c:pt>
                <c:pt idx="985">
                  <c:v>503</c:v>
                </c:pt>
                <c:pt idx="986">
                  <c:v>502.8</c:v>
                </c:pt>
                <c:pt idx="987">
                  <c:v>502.6</c:v>
                </c:pt>
                <c:pt idx="988">
                  <c:v>502.4</c:v>
                </c:pt>
                <c:pt idx="989">
                  <c:v>502.2</c:v>
                </c:pt>
                <c:pt idx="990">
                  <c:v>502</c:v>
                </c:pt>
                <c:pt idx="991">
                  <c:v>501.8</c:v>
                </c:pt>
                <c:pt idx="992">
                  <c:v>501.6</c:v>
                </c:pt>
                <c:pt idx="993">
                  <c:v>501.4</c:v>
                </c:pt>
                <c:pt idx="994">
                  <c:v>501.2</c:v>
                </c:pt>
                <c:pt idx="995">
                  <c:v>501</c:v>
                </c:pt>
                <c:pt idx="996">
                  <c:v>500.8</c:v>
                </c:pt>
                <c:pt idx="997">
                  <c:v>500.6</c:v>
                </c:pt>
                <c:pt idx="998">
                  <c:v>500.4</c:v>
                </c:pt>
                <c:pt idx="999">
                  <c:v>500.2</c:v>
                </c:pt>
                <c:pt idx="1000">
                  <c:v>500</c:v>
                </c:pt>
              </c:numCache>
            </c:numRef>
          </c:xVal>
          <c:yVal>
            <c:numRef>
              <c:f>Sheet1!$P$2:$P$1002</c:f>
              <c:numCache>
                <c:formatCode>General</c:formatCode>
                <c:ptCount val="1001"/>
                <c:pt idx="0">
                  <c:v>0.21332599999999999</c:v>
                </c:pt>
                <c:pt idx="1">
                  <c:v>0.21570500000000001</c:v>
                </c:pt>
                <c:pt idx="2">
                  <c:v>0.21823500000000001</c:v>
                </c:pt>
                <c:pt idx="3">
                  <c:v>0.220745</c:v>
                </c:pt>
                <c:pt idx="4">
                  <c:v>0.22331799999999999</c:v>
                </c:pt>
                <c:pt idx="5">
                  <c:v>0.226021</c:v>
                </c:pt>
                <c:pt idx="6">
                  <c:v>0.228746</c:v>
                </c:pt>
                <c:pt idx="7">
                  <c:v>0.23144500000000001</c:v>
                </c:pt>
                <c:pt idx="8">
                  <c:v>0.23422699999999999</c:v>
                </c:pt>
                <c:pt idx="9">
                  <c:v>0.23713300000000001</c:v>
                </c:pt>
                <c:pt idx="10">
                  <c:v>0.24007200000000001</c:v>
                </c:pt>
                <c:pt idx="11">
                  <c:v>0.24310499999999999</c:v>
                </c:pt>
                <c:pt idx="12">
                  <c:v>0.24617800000000001</c:v>
                </c:pt>
                <c:pt idx="13">
                  <c:v>0.24921399999999999</c:v>
                </c:pt>
                <c:pt idx="14">
                  <c:v>0.25237100000000001</c:v>
                </c:pt>
                <c:pt idx="15">
                  <c:v>0.255693</c:v>
                </c:pt>
                <c:pt idx="16">
                  <c:v>0.258961</c:v>
                </c:pt>
                <c:pt idx="17">
                  <c:v>0.26227299999999998</c:v>
                </c:pt>
                <c:pt idx="18">
                  <c:v>0.26575700000000002</c:v>
                </c:pt>
                <c:pt idx="19">
                  <c:v>0.26927499999999999</c:v>
                </c:pt>
                <c:pt idx="20">
                  <c:v>0.27282099999999998</c:v>
                </c:pt>
                <c:pt idx="21">
                  <c:v>0.276472</c:v>
                </c:pt>
                <c:pt idx="22">
                  <c:v>0.28022000000000002</c:v>
                </c:pt>
                <c:pt idx="23">
                  <c:v>0.28403800000000001</c:v>
                </c:pt>
                <c:pt idx="24">
                  <c:v>0.28789900000000002</c:v>
                </c:pt>
                <c:pt idx="25">
                  <c:v>0.291856</c:v>
                </c:pt>
                <c:pt idx="26">
                  <c:v>0.29597000000000001</c:v>
                </c:pt>
                <c:pt idx="27">
                  <c:v>0.30013400000000001</c:v>
                </c:pt>
                <c:pt idx="28">
                  <c:v>0.30436600000000003</c:v>
                </c:pt>
                <c:pt idx="29">
                  <c:v>0.30868099999999998</c:v>
                </c:pt>
                <c:pt idx="30">
                  <c:v>0.31312400000000001</c:v>
                </c:pt>
                <c:pt idx="31">
                  <c:v>0.317722</c:v>
                </c:pt>
                <c:pt idx="32">
                  <c:v>0.32234000000000002</c:v>
                </c:pt>
                <c:pt idx="33">
                  <c:v>0.32704699999999998</c:v>
                </c:pt>
                <c:pt idx="34">
                  <c:v>0.33187899999999998</c:v>
                </c:pt>
                <c:pt idx="35">
                  <c:v>0.33679300000000001</c:v>
                </c:pt>
                <c:pt idx="36">
                  <c:v>0.34181499999999998</c:v>
                </c:pt>
                <c:pt idx="37">
                  <c:v>0.346939</c:v>
                </c:pt>
                <c:pt idx="38">
                  <c:v>0.352132</c:v>
                </c:pt>
                <c:pt idx="39">
                  <c:v>0.357437</c:v>
                </c:pt>
                <c:pt idx="40">
                  <c:v>0.36290499999999998</c:v>
                </c:pt>
                <c:pt idx="41">
                  <c:v>0.36840000000000001</c:v>
                </c:pt>
                <c:pt idx="42">
                  <c:v>0.37394899999999998</c:v>
                </c:pt>
                <c:pt idx="43">
                  <c:v>0.379687</c:v>
                </c:pt>
                <c:pt idx="44">
                  <c:v>0.385519</c:v>
                </c:pt>
                <c:pt idx="45">
                  <c:v>0.39142500000000002</c:v>
                </c:pt>
                <c:pt idx="46">
                  <c:v>0.397536</c:v>
                </c:pt>
                <c:pt idx="47">
                  <c:v>0.40372599999999997</c:v>
                </c:pt>
                <c:pt idx="48">
                  <c:v>0.40993000000000002</c:v>
                </c:pt>
                <c:pt idx="49">
                  <c:v>0.41628399999999999</c:v>
                </c:pt>
                <c:pt idx="50">
                  <c:v>0.42284100000000002</c:v>
                </c:pt>
                <c:pt idx="51">
                  <c:v>0.42946400000000001</c:v>
                </c:pt>
                <c:pt idx="52">
                  <c:v>0.43614000000000003</c:v>
                </c:pt>
                <c:pt idx="53">
                  <c:v>0.44301499999999999</c:v>
                </c:pt>
                <c:pt idx="54">
                  <c:v>0.44999499999999998</c:v>
                </c:pt>
                <c:pt idx="55">
                  <c:v>0.45703300000000002</c:v>
                </c:pt>
                <c:pt idx="56">
                  <c:v>0.46423999999999999</c:v>
                </c:pt>
                <c:pt idx="57">
                  <c:v>0.47160600000000003</c:v>
                </c:pt>
                <c:pt idx="58">
                  <c:v>0.47906199999999999</c:v>
                </c:pt>
                <c:pt idx="59">
                  <c:v>0.48662899999999998</c:v>
                </c:pt>
                <c:pt idx="60">
                  <c:v>0.49427700000000002</c:v>
                </c:pt>
                <c:pt idx="61">
                  <c:v>0.50205299999999997</c:v>
                </c:pt>
                <c:pt idx="62">
                  <c:v>0.51003799999999999</c:v>
                </c:pt>
                <c:pt idx="63">
                  <c:v>0.51810800000000001</c:v>
                </c:pt>
                <c:pt idx="64">
                  <c:v>0.52630500000000002</c:v>
                </c:pt>
                <c:pt idx="65">
                  <c:v>0.53469800000000001</c:v>
                </c:pt>
                <c:pt idx="66">
                  <c:v>0.54325699999999999</c:v>
                </c:pt>
                <c:pt idx="67">
                  <c:v>0.551925</c:v>
                </c:pt>
                <c:pt idx="68">
                  <c:v>0.56069500000000005</c:v>
                </c:pt>
                <c:pt idx="69">
                  <c:v>0.56960200000000005</c:v>
                </c:pt>
                <c:pt idx="70">
                  <c:v>0.57867500000000005</c:v>
                </c:pt>
                <c:pt idx="71">
                  <c:v>0.58785399999999999</c:v>
                </c:pt>
                <c:pt idx="72">
                  <c:v>0.59704400000000002</c:v>
                </c:pt>
                <c:pt idx="73">
                  <c:v>0.60641800000000001</c:v>
                </c:pt>
                <c:pt idx="74">
                  <c:v>0.61603699999999995</c:v>
                </c:pt>
                <c:pt idx="75">
                  <c:v>0.625726</c:v>
                </c:pt>
                <c:pt idx="76">
                  <c:v>0.63542399999999999</c:v>
                </c:pt>
                <c:pt idx="77">
                  <c:v>0.64529000000000003</c:v>
                </c:pt>
                <c:pt idx="78">
                  <c:v>0.655331</c:v>
                </c:pt>
                <c:pt idx="79">
                  <c:v>0.66548700000000005</c:v>
                </c:pt>
                <c:pt idx="80">
                  <c:v>0.67577600000000004</c:v>
                </c:pt>
                <c:pt idx="81">
                  <c:v>0.68628299999999998</c:v>
                </c:pt>
                <c:pt idx="82">
                  <c:v>0.69694100000000003</c:v>
                </c:pt>
                <c:pt idx="83">
                  <c:v>0.70759499999999997</c:v>
                </c:pt>
                <c:pt idx="84">
                  <c:v>0.71834900000000002</c:v>
                </c:pt>
                <c:pt idx="85">
                  <c:v>0.72927399999999998</c:v>
                </c:pt>
                <c:pt idx="86">
                  <c:v>0.74029400000000001</c:v>
                </c:pt>
                <c:pt idx="87">
                  <c:v>0.751305</c:v>
                </c:pt>
                <c:pt idx="88">
                  <c:v>0.76223200000000002</c:v>
                </c:pt>
                <c:pt idx="89">
                  <c:v>0.77325999999999995</c:v>
                </c:pt>
                <c:pt idx="90">
                  <c:v>0.78456099999999995</c:v>
                </c:pt>
                <c:pt idx="91">
                  <c:v>0.79597300000000004</c:v>
                </c:pt>
                <c:pt idx="92">
                  <c:v>0.807311</c:v>
                </c:pt>
                <c:pt idx="93">
                  <c:v>0.81878600000000001</c:v>
                </c:pt>
                <c:pt idx="94">
                  <c:v>0.83043599999999995</c:v>
                </c:pt>
                <c:pt idx="95">
                  <c:v>0.84206599999999998</c:v>
                </c:pt>
                <c:pt idx="96">
                  <c:v>0.85363500000000003</c:v>
                </c:pt>
                <c:pt idx="97">
                  <c:v>0.86530499999999999</c:v>
                </c:pt>
                <c:pt idx="98">
                  <c:v>0.87724199999999997</c:v>
                </c:pt>
                <c:pt idx="99">
                  <c:v>0.88920100000000002</c:v>
                </c:pt>
                <c:pt idx="100">
                  <c:v>0.90107999999999999</c:v>
                </c:pt>
                <c:pt idx="101">
                  <c:v>0.91308800000000001</c:v>
                </c:pt>
                <c:pt idx="102">
                  <c:v>0.92516799999999999</c:v>
                </c:pt>
                <c:pt idx="103">
                  <c:v>0.93715599999999999</c:v>
                </c:pt>
                <c:pt idx="104">
                  <c:v>0.94908999999999999</c:v>
                </c:pt>
                <c:pt idx="105">
                  <c:v>0.96103799999999995</c:v>
                </c:pt>
                <c:pt idx="106">
                  <c:v>0.973051</c:v>
                </c:pt>
                <c:pt idx="107">
                  <c:v>0.98499899999999996</c:v>
                </c:pt>
                <c:pt idx="108">
                  <c:v>0.99689300000000003</c:v>
                </c:pt>
                <c:pt idx="109">
                  <c:v>1.0088699999999999</c:v>
                </c:pt>
                <c:pt idx="110">
                  <c:v>1.02095</c:v>
                </c:pt>
                <c:pt idx="111">
                  <c:v>1.03298</c:v>
                </c:pt>
                <c:pt idx="112">
                  <c:v>1.0448200000000001</c:v>
                </c:pt>
                <c:pt idx="113">
                  <c:v>1.05661</c:v>
                </c:pt>
                <c:pt idx="114">
                  <c:v>1.0684499999999999</c:v>
                </c:pt>
                <c:pt idx="115">
                  <c:v>1.0802400000000001</c:v>
                </c:pt>
                <c:pt idx="116">
                  <c:v>1.0919700000000001</c:v>
                </c:pt>
                <c:pt idx="117">
                  <c:v>1.1035900000000001</c:v>
                </c:pt>
                <c:pt idx="118">
                  <c:v>1.1153</c:v>
                </c:pt>
                <c:pt idx="119">
                  <c:v>1.1269800000000001</c:v>
                </c:pt>
                <c:pt idx="120">
                  <c:v>1.13836</c:v>
                </c:pt>
                <c:pt idx="121">
                  <c:v>1.14958</c:v>
                </c:pt>
                <c:pt idx="122">
                  <c:v>1.1608799999999999</c:v>
                </c:pt>
                <c:pt idx="123">
                  <c:v>1.17211</c:v>
                </c:pt>
                <c:pt idx="124">
                  <c:v>1.1832199999999999</c:v>
                </c:pt>
                <c:pt idx="125">
                  <c:v>1.1942900000000001</c:v>
                </c:pt>
                <c:pt idx="126">
                  <c:v>1.2052700000000001</c:v>
                </c:pt>
                <c:pt idx="127">
                  <c:v>1.2160899999999999</c:v>
                </c:pt>
                <c:pt idx="128">
                  <c:v>1.2265200000000001</c:v>
                </c:pt>
                <c:pt idx="129">
                  <c:v>1.23671</c:v>
                </c:pt>
                <c:pt idx="130">
                  <c:v>1.2469300000000001</c:v>
                </c:pt>
                <c:pt idx="131">
                  <c:v>1.2571300000000001</c:v>
                </c:pt>
                <c:pt idx="132">
                  <c:v>1.26712</c:v>
                </c:pt>
                <c:pt idx="133">
                  <c:v>1.27685</c:v>
                </c:pt>
                <c:pt idx="134">
                  <c:v>1.2863899999999999</c:v>
                </c:pt>
                <c:pt idx="135">
                  <c:v>1.2957799999999999</c:v>
                </c:pt>
                <c:pt idx="136">
                  <c:v>1.3048500000000001</c:v>
                </c:pt>
                <c:pt idx="137">
                  <c:v>1.31368</c:v>
                </c:pt>
                <c:pt idx="138">
                  <c:v>1.3224199999999999</c:v>
                </c:pt>
                <c:pt idx="139">
                  <c:v>1.3309599999999999</c:v>
                </c:pt>
                <c:pt idx="140">
                  <c:v>1.33941</c:v>
                </c:pt>
                <c:pt idx="141">
                  <c:v>1.3475299999999999</c:v>
                </c:pt>
                <c:pt idx="142">
                  <c:v>1.35534</c:v>
                </c:pt>
                <c:pt idx="143">
                  <c:v>1.3631899999999999</c:v>
                </c:pt>
                <c:pt idx="144">
                  <c:v>1.3707499999999999</c:v>
                </c:pt>
                <c:pt idx="145">
                  <c:v>1.37782</c:v>
                </c:pt>
                <c:pt idx="146">
                  <c:v>1.3848199999999999</c:v>
                </c:pt>
                <c:pt idx="147">
                  <c:v>1.3916299999999999</c:v>
                </c:pt>
                <c:pt idx="148">
                  <c:v>1.39808</c:v>
                </c:pt>
                <c:pt idx="149">
                  <c:v>1.4044000000000001</c:v>
                </c:pt>
                <c:pt idx="150">
                  <c:v>1.41038</c:v>
                </c:pt>
                <c:pt idx="151">
                  <c:v>1.41618</c:v>
                </c:pt>
                <c:pt idx="152">
                  <c:v>1.4218299999999999</c:v>
                </c:pt>
                <c:pt idx="153">
                  <c:v>1.42709</c:v>
                </c:pt>
                <c:pt idx="154">
                  <c:v>1.43198</c:v>
                </c:pt>
                <c:pt idx="155">
                  <c:v>1.4366000000000001</c:v>
                </c:pt>
                <c:pt idx="156">
                  <c:v>1.4411400000000001</c:v>
                </c:pt>
                <c:pt idx="157">
                  <c:v>1.44557</c:v>
                </c:pt>
                <c:pt idx="158">
                  <c:v>1.4497199999999999</c:v>
                </c:pt>
                <c:pt idx="159">
                  <c:v>1.45364</c:v>
                </c:pt>
                <c:pt idx="160">
                  <c:v>1.4574800000000001</c:v>
                </c:pt>
                <c:pt idx="161">
                  <c:v>1.46106</c:v>
                </c:pt>
                <c:pt idx="162">
                  <c:v>1.46418</c:v>
                </c:pt>
                <c:pt idx="163">
                  <c:v>1.46712</c:v>
                </c:pt>
                <c:pt idx="164">
                  <c:v>1.4698100000000001</c:v>
                </c:pt>
                <c:pt idx="165">
                  <c:v>1.47221</c:v>
                </c:pt>
                <c:pt idx="166">
                  <c:v>1.47458</c:v>
                </c:pt>
                <c:pt idx="167">
                  <c:v>1.4767300000000001</c:v>
                </c:pt>
                <c:pt idx="168">
                  <c:v>1.4785299999999999</c:v>
                </c:pt>
                <c:pt idx="169">
                  <c:v>1.4802599999999999</c:v>
                </c:pt>
                <c:pt idx="170">
                  <c:v>1.4819</c:v>
                </c:pt>
                <c:pt idx="171">
                  <c:v>1.48316</c:v>
                </c:pt>
                <c:pt idx="172">
                  <c:v>1.4841899999999999</c:v>
                </c:pt>
                <c:pt idx="173">
                  <c:v>1.48508</c:v>
                </c:pt>
                <c:pt idx="174">
                  <c:v>1.48584</c:v>
                </c:pt>
                <c:pt idx="175">
                  <c:v>1.4864900000000001</c:v>
                </c:pt>
                <c:pt idx="176">
                  <c:v>1.4867600000000001</c:v>
                </c:pt>
                <c:pt idx="177">
                  <c:v>1.48681</c:v>
                </c:pt>
                <c:pt idx="178">
                  <c:v>1.4869600000000001</c:v>
                </c:pt>
                <c:pt idx="179">
                  <c:v>1.48674</c:v>
                </c:pt>
                <c:pt idx="180">
                  <c:v>1.48614</c:v>
                </c:pt>
                <c:pt idx="181">
                  <c:v>1.4857199999999999</c:v>
                </c:pt>
                <c:pt idx="182">
                  <c:v>1.48529</c:v>
                </c:pt>
                <c:pt idx="183">
                  <c:v>1.48447</c:v>
                </c:pt>
                <c:pt idx="184">
                  <c:v>1.48349</c:v>
                </c:pt>
                <c:pt idx="185">
                  <c:v>1.4823299999999999</c:v>
                </c:pt>
                <c:pt idx="186">
                  <c:v>1.4809300000000001</c:v>
                </c:pt>
                <c:pt idx="187">
                  <c:v>1.47953</c:v>
                </c:pt>
                <c:pt idx="188">
                  <c:v>1.47807</c:v>
                </c:pt>
                <c:pt idx="189">
                  <c:v>1.47655</c:v>
                </c:pt>
                <c:pt idx="190">
                  <c:v>1.47479</c:v>
                </c:pt>
                <c:pt idx="191">
                  <c:v>1.4726699999999999</c:v>
                </c:pt>
                <c:pt idx="192">
                  <c:v>1.4707399999999999</c:v>
                </c:pt>
                <c:pt idx="193">
                  <c:v>1.4689399999999999</c:v>
                </c:pt>
                <c:pt idx="194">
                  <c:v>1.4667399999999999</c:v>
                </c:pt>
                <c:pt idx="195">
                  <c:v>1.4643299999999999</c:v>
                </c:pt>
                <c:pt idx="196">
                  <c:v>1.4621599999999999</c:v>
                </c:pt>
                <c:pt idx="197">
                  <c:v>1.4596100000000001</c:v>
                </c:pt>
                <c:pt idx="198">
                  <c:v>1.4566600000000001</c:v>
                </c:pt>
                <c:pt idx="199">
                  <c:v>1.45397</c:v>
                </c:pt>
                <c:pt idx="200">
                  <c:v>1.45137</c:v>
                </c:pt>
                <c:pt idx="201">
                  <c:v>1.4485600000000001</c:v>
                </c:pt>
                <c:pt idx="202">
                  <c:v>1.4457</c:v>
                </c:pt>
                <c:pt idx="203">
                  <c:v>1.44279</c:v>
                </c:pt>
                <c:pt idx="204">
                  <c:v>1.4397899999999999</c:v>
                </c:pt>
                <c:pt idx="205">
                  <c:v>1.4367799999999999</c:v>
                </c:pt>
                <c:pt idx="206">
                  <c:v>1.4335100000000001</c:v>
                </c:pt>
                <c:pt idx="207">
                  <c:v>1.43021</c:v>
                </c:pt>
                <c:pt idx="208">
                  <c:v>1.4270499999999999</c:v>
                </c:pt>
                <c:pt idx="209">
                  <c:v>1.42364</c:v>
                </c:pt>
                <c:pt idx="210">
                  <c:v>1.42021</c:v>
                </c:pt>
                <c:pt idx="211">
                  <c:v>1.4168099999999999</c:v>
                </c:pt>
                <c:pt idx="212">
                  <c:v>1.4133899999999999</c:v>
                </c:pt>
                <c:pt idx="213">
                  <c:v>1.4098999999999999</c:v>
                </c:pt>
                <c:pt idx="214">
                  <c:v>1.4064000000000001</c:v>
                </c:pt>
                <c:pt idx="215">
                  <c:v>1.4028400000000001</c:v>
                </c:pt>
                <c:pt idx="216">
                  <c:v>1.3991100000000001</c:v>
                </c:pt>
                <c:pt idx="217">
                  <c:v>1.39541</c:v>
                </c:pt>
                <c:pt idx="218">
                  <c:v>1.3917200000000001</c:v>
                </c:pt>
                <c:pt idx="219">
                  <c:v>1.3879999999999999</c:v>
                </c:pt>
                <c:pt idx="220">
                  <c:v>1.3843399999999999</c:v>
                </c:pt>
                <c:pt idx="221">
                  <c:v>1.3806400000000001</c:v>
                </c:pt>
                <c:pt idx="222">
                  <c:v>1.37669</c:v>
                </c:pt>
                <c:pt idx="223">
                  <c:v>1.3727799999999999</c:v>
                </c:pt>
                <c:pt idx="224">
                  <c:v>1.36894</c:v>
                </c:pt>
                <c:pt idx="225">
                  <c:v>1.3650199999999999</c:v>
                </c:pt>
                <c:pt idx="226">
                  <c:v>1.3609899999999999</c:v>
                </c:pt>
                <c:pt idx="227">
                  <c:v>1.357</c:v>
                </c:pt>
                <c:pt idx="228">
                  <c:v>1.35301</c:v>
                </c:pt>
                <c:pt idx="229">
                  <c:v>1.34884</c:v>
                </c:pt>
                <c:pt idx="230">
                  <c:v>1.34463</c:v>
                </c:pt>
                <c:pt idx="231">
                  <c:v>1.3403499999999999</c:v>
                </c:pt>
                <c:pt idx="232">
                  <c:v>1.3361499999999999</c:v>
                </c:pt>
                <c:pt idx="233">
                  <c:v>1.33202</c:v>
                </c:pt>
                <c:pt idx="234">
                  <c:v>1.3277699999999999</c:v>
                </c:pt>
                <c:pt idx="235">
                  <c:v>1.32355</c:v>
                </c:pt>
                <c:pt idx="236">
                  <c:v>1.31928</c:v>
                </c:pt>
                <c:pt idx="237">
                  <c:v>1.31497</c:v>
                </c:pt>
                <c:pt idx="238">
                  <c:v>1.31063</c:v>
                </c:pt>
                <c:pt idx="239">
                  <c:v>1.30616</c:v>
                </c:pt>
                <c:pt idx="240">
                  <c:v>1.3018099999999999</c:v>
                </c:pt>
                <c:pt idx="241">
                  <c:v>1.29749</c:v>
                </c:pt>
                <c:pt idx="242">
                  <c:v>1.2930200000000001</c:v>
                </c:pt>
                <c:pt idx="243">
                  <c:v>1.2884800000000001</c:v>
                </c:pt>
                <c:pt idx="244">
                  <c:v>1.28399</c:v>
                </c:pt>
                <c:pt idx="245">
                  <c:v>1.2795099999999999</c:v>
                </c:pt>
                <c:pt idx="246">
                  <c:v>1.2749999999999999</c:v>
                </c:pt>
                <c:pt idx="247">
                  <c:v>1.27061</c:v>
                </c:pt>
                <c:pt idx="248">
                  <c:v>1.26614</c:v>
                </c:pt>
                <c:pt idx="249">
                  <c:v>1.2617</c:v>
                </c:pt>
                <c:pt idx="250">
                  <c:v>1.25715</c:v>
                </c:pt>
                <c:pt idx="251">
                  <c:v>1.2524900000000001</c:v>
                </c:pt>
                <c:pt idx="252">
                  <c:v>1.2478899999999999</c:v>
                </c:pt>
                <c:pt idx="253">
                  <c:v>1.24333</c:v>
                </c:pt>
                <c:pt idx="254">
                  <c:v>1.2386999999999999</c:v>
                </c:pt>
                <c:pt idx="255">
                  <c:v>1.2339800000000001</c:v>
                </c:pt>
                <c:pt idx="256">
                  <c:v>1.2294099999999999</c:v>
                </c:pt>
                <c:pt idx="257">
                  <c:v>1.2249699999999999</c:v>
                </c:pt>
                <c:pt idx="258">
                  <c:v>1.22038</c:v>
                </c:pt>
                <c:pt idx="259">
                  <c:v>1.21574</c:v>
                </c:pt>
                <c:pt idx="260">
                  <c:v>1.21126</c:v>
                </c:pt>
                <c:pt idx="261">
                  <c:v>1.2067300000000001</c:v>
                </c:pt>
                <c:pt idx="262">
                  <c:v>1.2020599999999999</c:v>
                </c:pt>
                <c:pt idx="263">
                  <c:v>1.1974400000000001</c:v>
                </c:pt>
                <c:pt idx="264">
                  <c:v>1.19292</c:v>
                </c:pt>
                <c:pt idx="265">
                  <c:v>1.18825</c:v>
                </c:pt>
                <c:pt idx="266">
                  <c:v>1.1835800000000001</c:v>
                </c:pt>
                <c:pt idx="267">
                  <c:v>1.1789400000000001</c:v>
                </c:pt>
                <c:pt idx="268">
                  <c:v>1.17435</c:v>
                </c:pt>
                <c:pt idx="269">
                  <c:v>1.1698299999999999</c:v>
                </c:pt>
                <c:pt idx="270">
                  <c:v>1.1651800000000001</c:v>
                </c:pt>
                <c:pt idx="271">
                  <c:v>1.16052</c:v>
                </c:pt>
                <c:pt idx="272">
                  <c:v>1.1559299999999999</c:v>
                </c:pt>
                <c:pt idx="273">
                  <c:v>1.1513</c:v>
                </c:pt>
                <c:pt idx="274">
                  <c:v>1.1467700000000001</c:v>
                </c:pt>
                <c:pt idx="275">
                  <c:v>1.1423399999999999</c:v>
                </c:pt>
                <c:pt idx="276">
                  <c:v>1.13775</c:v>
                </c:pt>
                <c:pt idx="277">
                  <c:v>1.13324</c:v>
                </c:pt>
                <c:pt idx="278">
                  <c:v>1.12879</c:v>
                </c:pt>
                <c:pt idx="279">
                  <c:v>1.12435</c:v>
                </c:pt>
                <c:pt idx="280">
                  <c:v>1.11999</c:v>
                </c:pt>
                <c:pt idx="281">
                  <c:v>1.1156200000000001</c:v>
                </c:pt>
                <c:pt idx="282">
                  <c:v>1.1112599999999999</c:v>
                </c:pt>
                <c:pt idx="283">
                  <c:v>1.10697</c:v>
                </c:pt>
                <c:pt idx="284">
                  <c:v>1.1026499999999999</c:v>
                </c:pt>
                <c:pt idx="285">
                  <c:v>1.09833</c:v>
                </c:pt>
                <c:pt idx="286">
                  <c:v>1.0940099999999999</c:v>
                </c:pt>
                <c:pt idx="287">
                  <c:v>1.0897699999999999</c:v>
                </c:pt>
                <c:pt idx="288">
                  <c:v>1.0857699999999999</c:v>
                </c:pt>
                <c:pt idx="289">
                  <c:v>1.08165</c:v>
                </c:pt>
                <c:pt idx="290">
                  <c:v>1.07752</c:v>
                </c:pt>
                <c:pt idx="291">
                  <c:v>1.07365</c:v>
                </c:pt>
                <c:pt idx="292">
                  <c:v>1.0696699999999999</c:v>
                </c:pt>
                <c:pt idx="293">
                  <c:v>1.06569</c:v>
                </c:pt>
                <c:pt idx="294">
                  <c:v>1.06185</c:v>
                </c:pt>
                <c:pt idx="295">
                  <c:v>1.0579400000000001</c:v>
                </c:pt>
                <c:pt idx="296">
                  <c:v>1.0541700000000001</c:v>
                </c:pt>
                <c:pt idx="297">
                  <c:v>1.0505</c:v>
                </c:pt>
                <c:pt idx="298">
                  <c:v>1.04677</c:v>
                </c:pt>
                <c:pt idx="299">
                  <c:v>1.04315</c:v>
                </c:pt>
                <c:pt idx="300">
                  <c:v>1.0395700000000001</c:v>
                </c:pt>
                <c:pt idx="301">
                  <c:v>1.0360499999999999</c:v>
                </c:pt>
                <c:pt idx="302">
                  <c:v>1.0325299999999999</c:v>
                </c:pt>
                <c:pt idx="303">
                  <c:v>1.0290600000000001</c:v>
                </c:pt>
                <c:pt idx="304">
                  <c:v>1.0257499999999999</c:v>
                </c:pt>
                <c:pt idx="305">
                  <c:v>1.02247</c:v>
                </c:pt>
                <c:pt idx="306">
                  <c:v>1.0191699999999999</c:v>
                </c:pt>
                <c:pt idx="307">
                  <c:v>1.016</c:v>
                </c:pt>
                <c:pt idx="308">
                  <c:v>1.01292</c:v>
                </c:pt>
                <c:pt idx="309">
                  <c:v>1.0098499999999999</c:v>
                </c:pt>
                <c:pt idx="310">
                  <c:v>1.00678</c:v>
                </c:pt>
                <c:pt idx="311">
                  <c:v>1.0037499999999999</c:v>
                </c:pt>
                <c:pt idx="312">
                  <c:v>1.00084</c:v>
                </c:pt>
                <c:pt idx="313">
                  <c:v>0.99807500000000005</c:v>
                </c:pt>
                <c:pt idx="314">
                  <c:v>0.99529599999999996</c:v>
                </c:pt>
                <c:pt idx="315">
                  <c:v>0.99253400000000003</c:v>
                </c:pt>
                <c:pt idx="316">
                  <c:v>0.98992100000000005</c:v>
                </c:pt>
                <c:pt idx="317">
                  <c:v>0.98729199999999995</c:v>
                </c:pt>
                <c:pt idx="318">
                  <c:v>0.98472999999999999</c:v>
                </c:pt>
                <c:pt idx="319">
                  <c:v>0.98221400000000003</c:v>
                </c:pt>
                <c:pt idx="320">
                  <c:v>0.97979000000000005</c:v>
                </c:pt>
                <c:pt idx="321">
                  <c:v>0.97742399999999996</c:v>
                </c:pt>
                <c:pt idx="322">
                  <c:v>0.97513499999999997</c:v>
                </c:pt>
                <c:pt idx="323">
                  <c:v>0.97291499999999997</c:v>
                </c:pt>
                <c:pt idx="324">
                  <c:v>0.97074000000000005</c:v>
                </c:pt>
                <c:pt idx="325">
                  <c:v>0.96867000000000003</c:v>
                </c:pt>
                <c:pt idx="326">
                  <c:v>0.96660299999999999</c:v>
                </c:pt>
                <c:pt idx="327">
                  <c:v>0.96452000000000004</c:v>
                </c:pt>
                <c:pt idx="328">
                  <c:v>0.96256799999999998</c:v>
                </c:pt>
                <c:pt idx="329">
                  <c:v>0.96072599999999997</c:v>
                </c:pt>
                <c:pt idx="330">
                  <c:v>0.958951</c:v>
                </c:pt>
                <c:pt idx="331">
                  <c:v>0.95729200000000003</c:v>
                </c:pt>
                <c:pt idx="332">
                  <c:v>0.95561300000000005</c:v>
                </c:pt>
                <c:pt idx="333">
                  <c:v>0.95396199999999998</c:v>
                </c:pt>
                <c:pt idx="334">
                  <c:v>0.95244399999999996</c:v>
                </c:pt>
                <c:pt idx="335">
                  <c:v>0.95095799999999997</c:v>
                </c:pt>
                <c:pt idx="336">
                  <c:v>0.949542</c:v>
                </c:pt>
                <c:pt idx="337">
                  <c:v>0.94821999999999995</c:v>
                </c:pt>
                <c:pt idx="338">
                  <c:v>0.94691499999999995</c:v>
                </c:pt>
                <c:pt idx="339">
                  <c:v>0.94575200000000004</c:v>
                </c:pt>
                <c:pt idx="340">
                  <c:v>0.94457899999999995</c:v>
                </c:pt>
                <c:pt idx="341">
                  <c:v>0.94348600000000005</c:v>
                </c:pt>
                <c:pt idx="342">
                  <c:v>0.94251700000000005</c:v>
                </c:pt>
                <c:pt idx="343">
                  <c:v>0.94150999999999996</c:v>
                </c:pt>
                <c:pt idx="344">
                  <c:v>0.94064800000000004</c:v>
                </c:pt>
                <c:pt idx="345">
                  <c:v>0.93986700000000001</c:v>
                </c:pt>
                <c:pt idx="346">
                  <c:v>0.93909799999999999</c:v>
                </c:pt>
                <c:pt idx="347">
                  <c:v>0.938419</c:v>
                </c:pt>
                <c:pt idx="348">
                  <c:v>0.93774400000000002</c:v>
                </c:pt>
                <c:pt idx="349">
                  <c:v>0.93714399999999998</c:v>
                </c:pt>
                <c:pt idx="350">
                  <c:v>0.93666000000000005</c:v>
                </c:pt>
                <c:pt idx="351">
                  <c:v>0.93629600000000002</c:v>
                </c:pt>
                <c:pt idx="352">
                  <c:v>0.93597900000000001</c:v>
                </c:pt>
                <c:pt idx="353">
                  <c:v>0.93566000000000005</c:v>
                </c:pt>
                <c:pt idx="354">
                  <c:v>0.93538500000000002</c:v>
                </c:pt>
                <c:pt idx="355">
                  <c:v>0.93520000000000003</c:v>
                </c:pt>
                <c:pt idx="356">
                  <c:v>0.93498199999999998</c:v>
                </c:pt>
                <c:pt idx="357">
                  <c:v>0.93492799999999998</c:v>
                </c:pt>
                <c:pt idx="358">
                  <c:v>0.93498099999999995</c:v>
                </c:pt>
                <c:pt idx="359">
                  <c:v>0.93496500000000005</c:v>
                </c:pt>
                <c:pt idx="360">
                  <c:v>0.93510800000000005</c:v>
                </c:pt>
                <c:pt idx="361">
                  <c:v>0.93525000000000003</c:v>
                </c:pt>
                <c:pt idx="362">
                  <c:v>0.93547000000000002</c:v>
                </c:pt>
                <c:pt idx="363">
                  <c:v>0.93580099999999999</c:v>
                </c:pt>
                <c:pt idx="364">
                  <c:v>0.93611100000000003</c:v>
                </c:pt>
                <c:pt idx="365">
                  <c:v>0.93648299999999995</c:v>
                </c:pt>
                <c:pt idx="366">
                  <c:v>0.93700600000000001</c:v>
                </c:pt>
                <c:pt idx="367">
                  <c:v>0.93760399999999999</c:v>
                </c:pt>
                <c:pt idx="368">
                  <c:v>0.93814699999999995</c:v>
                </c:pt>
                <c:pt idx="369">
                  <c:v>0.938693</c:v>
                </c:pt>
                <c:pt idx="370">
                  <c:v>0.93938299999999997</c:v>
                </c:pt>
                <c:pt idx="371">
                  <c:v>0.94013400000000003</c:v>
                </c:pt>
                <c:pt idx="372">
                  <c:v>0.94093000000000004</c:v>
                </c:pt>
                <c:pt idx="373">
                  <c:v>0.94182399999999999</c:v>
                </c:pt>
                <c:pt idx="374">
                  <c:v>0.94267500000000004</c:v>
                </c:pt>
                <c:pt idx="375">
                  <c:v>0.94349300000000003</c:v>
                </c:pt>
                <c:pt idx="376">
                  <c:v>0.94444899999999998</c:v>
                </c:pt>
                <c:pt idx="377">
                  <c:v>0.94545400000000002</c:v>
                </c:pt>
                <c:pt idx="378">
                  <c:v>0.94650699999999999</c:v>
                </c:pt>
                <c:pt idx="379">
                  <c:v>0.94760800000000001</c:v>
                </c:pt>
                <c:pt idx="380">
                  <c:v>0.94878399999999996</c:v>
                </c:pt>
                <c:pt idx="381">
                  <c:v>0.94997799999999999</c:v>
                </c:pt>
                <c:pt idx="382">
                  <c:v>0.95109399999999999</c:v>
                </c:pt>
                <c:pt idx="383">
                  <c:v>0.95232000000000006</c:v>
                </c:pt>
                <c:pt idx="384">
                  <c:v>0.95351699999999995</c:v>
                </c:pt>
                <c:pt idx="385">
                  <c:v>0.95483200000000001</c:v>
                </c:pt>
                <c:pt idx="386">
                  <c:v>0.95620099999999997</c:v>
                </c:pt>
                <c:pt idx="387">
                  <c:v>0.95750000000000002</c:v>
                </c:pt>
                <c:pt idx="388">
                  <c:v>0.95891899999999997</c:v>
                </c:pt>
                <c:pt idx="389">
                  <c:v>0.96037700000000004</c:v>
                </c:pt>
                <c:pt idx="390">
                  <c:v>0.961816</c:v>
                </c:pt>
                <c:pt idx="391">
                  <c:v>0.96323599999999998</c:v>
                </c:pt>
                <c:pt idx="392">
                  <c:v>0.96469199999999999</c:v>
                </c:pt>
                <c:pt idx="393">
                  <c:v>0.966225</c:v>
                </c:pt>
                <c:pt idx="394">
                  <c:v>0.96781099999999998</c:v>
                </c:pt>
                <c:pt idx="395">
                  <c:v>0.96935800000000005</c:v>
                </c:pt>
                <c:pt idx="396">
                  <c:v>0.97084499999999996</c:v>
                </c:pt>
                <c:pt idx="397">
                  <c:v>0.97229100000000002</c:v>
                </c:pt>
                <c:pt idx="398">
                  <c:v>0.97387900000000005</c:v>
                </c:pt>
                <c:pt idx="399">
                  <c:v>0.97547399999999995</c:v>
                </c:pt>
                <c:pt idx="400">
                  <c:v>0.97692100000000004</c:v>
                </c:pt>
                <c:pt idx="401">
                  <c:v>0.97837799999999997</c:v>
                </c:pt>
                <c:pt idx="402">
                  <c:v>0.97983299999999995</c:v>
                </c:pt>
                <c:pt idx="403">
                  <c:v>0.98141800000000001</c:v>
                </c:pt>
                <c:pt idx="404">
                  <c:v>0.98299999999999998</c:v>
                </c:pt>
                <c:pt idx="405">
                  <c:v>0.98442099999999999</c:v>
                </c:pt>
                <c:pt idx="406">
                  <c:v>0.98590599999999995</c:v>
                </c:pt>
                <c:pt idx="407">
                  <c:v>0.98748899999999995</c:v>
                </c:pt>
                <c:pt idx="408">
                  <c:v>0.98900299999999997</c:v>
                </c:pt>
                <c:pt idx="409">
                  <c:v>0.99031899999999995</c:v>
                </c:pt>
                <c:pt idx="410">
                  <c:v>0.99169499999999999</c:v>
                </c:pt>
                <c:pt idx="411">
                  <c:v>0.99323899999999998</c:v>
                </c:pt>
                <c:pt idx="412">
                  <c:v>0.99457399999999996</c:v>
                </c:pt>
                <c:pt idx="413">
                  <c:v>0.99579300000000004</c:v>
                </c:pt>
                <c:pt idx="414">
                  <c:v>0.99714400000000003</c:v>
                </c:pt>
                <c:pt idx="415">
                  <c:v>0.99846500000000005</c:v>
                </c:pt>
                <c:pt idx="416">
                  <c:v>0.99972099999999997</c:v>
                </c:pt>
                <c:pt idx="417">
                  <c:v>1.0008900000000001</c:v>
                </c:pt>
                <c:pt idx="418">
                  <c:v>1.00204</c:v>
                </c:pt>
                <c:pt idx="419">
                  <c:v>1.0032700000000001</c:v>
                </c:pt>
                <c:pt idx="420">
                  <c:v>1.0044</c:v>
                </c:pt>
                <c:pt idx="421">
                  <c:v>1.0055000000000001</c:v>
                </c:pt>
                <c:pt idx="422">
                  <c:v>1.00657</c:v>
                </c:pt>
                <c:pt idx="423">
                  <c:v>1.00753</c:v>
                </c:pt>
                <c:pt idx="424">
                  <c:v>1.0084599999999999</c:v>
                </c:pt>
                <c:pt idx="425">
                  <c:v>1.00926</c:v>
                </c:pt>
                <c:pt idx="426">
                  <c:v>1.0100199999999999</c:v>
                </c:pt>
                <c:pt idx="427">
                  <c:v>1.01075</c:v>
                </c:pt>
                <c:pt idx="428">
                  <c:v>1.01145</c:v>
                </c:pt>
                <c:pt idx="429">
                  <c:v>1.01207</c:v>
                </c:pt>
                <c:pt idx="430">
                  <c:v>1.0125900000000001</c:v>
                </c:pt>
                <c:pt idx="431">
                  <c:v>1.0131399999999999</c:v>
                </c:pt>
                <c:pt idx="432">
                  <c:v>1.0136099999999999</c:v>
                </c:pt>
                <c:pt idx="433">
                  <c:v>1.0139400000000001</c:v>
                </c:pt>
                <c:pt idx="434">
                  <c:v>1.01424</c:v>
                </c:pt>
                <c:pt idx="435">
                  <c:v>1.0144500000000001</c:v>
                </c:pt>
                <c:pt idx="436">
                  <c:v>1.0145900000000001</c:v>
                </c:pt>
                <c:pt idx="437">
                  <c:v>1.01471</c:v>
                </c:pt>
                <c:pt idx="438">
                  <c:v>1.0146200000000001</c:v>
                </c:pt>
                <c:pt idx="439">
                  <c:v>1.01451</c:v>
                </c:pt>
                <c:pt idx="440">
                  <c:v>1.01441</c:v>
                </c:pt>
                <c:pt idx="441">
                  <c:v>1.01414</c:v>
                </c:pt>
                <c:pt idx="442">
                  <c:v>1.0138100000000001</c:v>
                </c:pt>
                <c:pt idx="443">
                  <c:v>1.01345</c:v>
                </c:pt>
                <c:pt idx="444">
                  <c:v>1.0129900000000001</c:v>
                </c:pt>
                <c:pt idx="445">
                  <c:v>1.0123899999999999</c:v>
                </c:pt>
                <c:pt idx="446">
                  <c:v>1.0117499999999999</c:v>
                </c:pt>
                <c:pt idx="447">
                  <c:v>1.0109999999999999</c:v>
                </c:pt>
                <c:pt idx="448">
                  <c:v>1.0102100000000001</c:v>
                </c:pt>
                <c:pt idx="449">
                  <c:v>1.0093099999999999</c:v>
                </c:pt>
                <c:pt idx="450">
                  <c:v>1.0082800000000001</c:v>
                </c:pt>
                <c:pt idx="451">
                  <c:v>1.0071699999999999</c:v>
                </c:pt>
                <c:pt idx="452">
                  <c:v>1.0060199999999999</c:v>
                </c:pt>
                <c:pt idx="453">
                  <c:v>1.00475</c:v>
                </c:pt>
                <c:pt idx="454">
                  <c:v>1.00335</c:v>
                </c:pt>
                <c:pt idx="455">
                  <c:v>1.0019199999999999</c:v>
                </c:pt>
                <c:pt idx="456">
                  <c:v>1.0004200000000001</c:v>
                </c:pt>
                <c:pt idx="457">
                  <c:v>0.99874399999999997</c:v>
                </c:pt>
                <c:pt idx="458">
                  <c:v>0.99695900000000004</c:v>
                </c:pt>
                <c:pt idx="459">
                  <c:v>0.99519299999999999</c:v>
                </c:pt>
                <c:pt idx="460">
                  <c:v>0.99335600000000002</c:v>
                </c:pt>
                <c:pt idx="461">
                  <c:v>0.99140300000000003</c:v>
                </c:pt>
                <c:pt idx="462">
                  <c:v>0.98937299999999995</c:v>
                </c:pt>
                <c:pt idx="463">
                  <c:v>0.98731199999999997</c:v>
                </c:pt>
                <c:pt idx="464">
                  <c:v>0.98513899999999999</c:v>
                </c:pt>
                <c:pt idx="465">
                  <c:v>0.98281799999999997</c:v>
                </c:pt>
                <c:pt idx="466">
                  <c:v>0.98038999999999998</c:v>
                </c:pt>
                <c:pt idx="467">
                  <c:v>0.97786200000000001</c:v>
                </c:pt>
                <c:pt idx="468">
                  <c:v>0.97528099999999995</c:v>
                </c:pt>
                <c:pt idx="469">
                  <c:v>0.97262999999999999</c:v>
                </c:pt>
                <c:pt idx="470">
                  <c:v>0.96989800000000004</c:v>
                </c:pt>
                <c:pt idx="471">
                  <c:v>0.967117</c:v>
                </c:pt>
                <c:pt idx="472">
                  <c:v>0.96426800000000001</c:v>
                </c:pt>
                <c:pt idx="473">
                  <c:v>0.96127200000000002</c:v>
                </c:pt>
                <c:pt idx="474">
                  <c:v>0.95815600000000001</c:v>
                </c:pt>
                <c:pt idx="475">
                  <c:v>0.95501400000000003</c:v>
                </c:pt>
                <c:pt idx="476">
                  <c:v>0.951789</c:v>
                </c:pt>
                <c:pt idx="477">
                  <c:v>0.94847899999999996</c:v>
                </c:pt>
                <c:pt idx="478">
                  <c:v>0.94506800000000002</c:v>
                </c:pt>
                <c:pt idx="479">
                  <c:v>0.94162400000000002</c:v>
                </c:pt>
                <c:pt idx="480">
                  <c:v>0.93815700000000002</c:v>
                </c:pt>
                <c:pt idx="481">
                  <c:v>0.93456399999999995</c:v>
                </c:pt>
                <c:pt idx="482">
                  <c:v>0.93088599999999999</c:v>
                </c:pt>
                <c:pt idx="483">
                  <c:v>0.92713500000000004</c:v>
                </c:pt>
                <c:pt idx="484">
                  <c:v>0.92339899999999997</c:v>
                </c:pt>
                <c:pt idx="485">
                  <c:v>0.91953799999999997</c:v>
                </c:pt>
                <c:pt idx="486">
                  <c:v>0.915493</c:v>
                </c:pt>
                <c:pt idx="487">
                  <c:v>0.91149800000000003</c:v>
                </c:pt>
                <c:pt idx="488">
                  <c:v>0.90753799999999996</c:v>
                </c:pt>
                <c:pt idx="489">
                  <c:v>0.90348200000000001</c:v>
                </c:pt>
                <c:pt idx="490">
                  <c:v>0.89934499999999995</c:v>
                </c:pt>
                <c:pt idx="491">
                  <c:v>0.89510100000000004</c:v>
                </c:pt>
                <c:pt idx="492">
                  <c:v>0.89084399999999997</c:v>
                </c:pt>
                <c:pt idx="493">
                  <c:v>0.88658499999999996</c:v>
                </c:pt>
                <c:pt idx="494">
                  <c:v>0.88228099999999998</c:v>
                </c:pt>
                <c:pt idx="495">
                  <c:v>0.87803299999999995</c:v>
                </c:pt>
                <c:pt idx="496">
                  <c:v>0.87376600000000004</c:v>
                </c:pt>
                <c:pt idx="497">
                  <c:v>0.86946699999999999</c:v>
                </c:pt>
                <c:pt idx="498">
                  <c:v>0.86508300000000005</c:v>
                </c:pt>
                <c:pt idx="499">
                  <c:v>0.86057700000000004</c:v>
                </c:pt>
                <c:pt idx="500">
                  <c:v>0.85606099999999996</c:v>
                </c:pt>
                <c:pt idx="501">
                  <c:v>0.85152499999999998</c:v>
                </c:pt>
                <c:pt idx="502">
                  <c:v>0.84702599999999995</c:v>
                </c:pt>
                <c:pt idx="503">
                  <c:v>0.84260599999999997</c:v>
                </c:pt>
                <c:pt idx="504">
                  <c:v>0.83814699999999998</c:v>
                </c:pt>
                <c:pt idx="505">
                  <c:v>0.83353999999999995</c:v>
                </c:pt>
                <c:pt idx="506">
                  <c:v>0.82894699999999999</c:v>
                </c:pt>
                <c:pt idx="507">
                  <c:v>0.82442700000000002</c:v>
                </c:pt>
                <c:pt idx="508">
                  <c:v>0.81988700000000003</c:v>
                </c:pt>
                <c:pt idx="509">
                  <c:v>0.81526200000000004</c:v>
                </c:pt>
                <c:pt idx="510">
                  <c:v>0.81053799999999998</c:v>
                </c:pt>
                <c:pt idx="511">
                  <c:v>0.80589</c:v>
                </c:pt>
                <c:pt idx="512">
                  <c:v>0.80123999999999995</c:v>
                </c:pt>
                <c:pt idx="513">
                  <c:v>0.79658700000000005</c:v>
                </c:pt>
                <c:pt idx="514">
                  <c:v>0.79193999999999998</c:v>
                </c:pt>
                <c:pt idx="515">
                  <c:v>0.78723399999999999</c:v>
                </c:pt>
                <c:pt idx="516">
                  <c:v>0.78262299999999996</c:v>
                </c:pt>
                <c:pt idx="517">
                  <c:v>0.77802899999999997</c:v>
                </c:pt>
                <c:pt idx="518">
                  <c:v>0.77339999999999998</c:v>
                </c:pt>
                <c:pt idx="519">
                  <c:v>0.76878500000000005</c:v>
                </c:pt>
                <c:pt idx="520">
                  <c:v>0.76419800000000004</c:v>
                </c:pt>
                <c:pt idx="521">
                  <c:v>0.75958000000000003</c:v>
                </c:pt>
                <c:pt idx="522">
                  <c:v>0.75493900000000003</c:v>
                </c:pt>
                <c:pt idx="523">
                  <c:v>0.75031700000000001</c:v>
                </c:pt>
                <c:pt idx="524">
                  <c:v>0.74564600000000003</c:v>
                </c:pt>
                <c:pt idx="525">
                  <c:v>0.74101700000000004</c:v>
                </c:pt>
                <c:pt idx="526">
                  <c:v>0.73639900000000003</c:v>
                </c:pt>
                <c:pt idx="527">
                  <c:v>0.731742</c:v>
                </c:pt>
                <c:pt idx="528">
                  <c:v>0.72709100000000004</c:v>
                </c:pt>
                <c:pt idx="529">
                  <c:v>0.72250800000000004</c:v>
                </c:pt>
                <c:pt idx="530">
                  <c:v>0.71790399999999999</c:v>
                </c:pt>
                <c:pt idx="531">
                  <c:v>0.71326800000000001</c:v>
                </c:pt>
                <c:pt idx="532">
                  <c:v>0.70877299999999999</c:v>
                </c:pt>
                <c:pt idx="533">
                  <c:v>0.704264</c:v>
                </c:pt>
                <c:pt idx="534">
                  <c:v>0.69971399999999995</c:v>
                </c:pt>
                <c:pt idx="535">
                  <c:v>0.69520099999999996</c:v>
                </c:pt>
                <c:pt idx="536">
                  <c:v>0.69078899999999999</c:v>
                </c:pt>
                <c:pt idx="537">
                  <c:v>0.68644400000000005</c:v>
                </c:pt>
                <c:pt idx="538">
                  <c:v>0.68204600000000004</c:v>
                </c:pt>
                <c:pt idx="539">
                  <c:v>0.67773000000000005</c:v>
                </c:pt>
                <c:pt idx="540">
                  <c:v>0.6734</c:v>
                </c:pt>
                <c:pt idx="541">
                  <c:v>0.66909300000000005</c:v>
                </c:pt>
                <c:pt idx="542">
                  <c:v>0.66486299999999998</c:v>
                </c:pt>
                <c:pt idx="543">
                  <c:v>0.66059500000000004</c:v>
                </c:pt>
                <c:pt idx="544">
                  <c:v>0.65635299999999996</c:v>
                </c:pt>
                <c:pt idx="545">
                  <c:v>0.65221300000000004</c:v>
                </c:pt>
                <c:pt idx="546">
                  <c:v>0.64804899999999999</c:v>
                </c:pt>
                <c:pt idx="547">
                  <c:v>0.64379600000000003</c:v>
                </c:pt>
                <c:pt idx="548">
                  <c:v>0.63967099999999999</c:v>
                </c:pt>
                <c:pt idx="549">
                  <c:v>0.63564100000000001</c:v>
                </c:pt>
                <c:pt idx="550">
                  <c:v>0.63162300000000005</c:v>
                </c:pt>
                <c:pt idx="551">
                  <c:v>0.62754399999999999</c:v>
                </c:pt>
                <c:pt idx="552">
                  <c:v>0.62353800000000004</c:v>
                </c:pt>
                <c:pt idx="553">
                  <c:v>0.61961500000000003</c:v>
                </c:pt>
                <c:pt idx="554">
                  <c:v>0.61560599999999999</c:v>
                </c:pt>
                <c:pt idx="555">
                  <c:v>0.61163299999999998</c:v>
                </c:pt>
                <c:pt idx="556">
                  <c:v>0.607711</c:v>
                </c:pt>
                <c:pt idx="557">
                  <c:v>0.603738</c:v>
                </c:pt>
                <c:pt idx="558">
                  <c:v>0.59979700000000002</c:v>
                </c:pt>
                <c:pt idx="559">
                  <c:v>0.59604000000000001</c:v>
                </c:pt>
                <c:pt idx="560">
                  <c:v>0.592337</c:v>
                </c:pt>
                <c:pt idx="561">
                  <c:v>0.58861200000000002</c:v>
                </c:pt>
                <c:pt idx="562">
                  <c:v>0.58490399999999998</c:v>
                </c:pt>
                <c:pt idx="563">
                  <c:v>0.58118499999999995</c:v>
                </c:pt>
                <c:pt idx="564">
                  <c:v>0.57752199999999998</c:v>
                </c:pt>
                <c:pt idx="565">
                  <c:v>0.57386199999999998</c:v>
                </c:pt>
                <c:pt idx="566">
                  <c:v>0.57016699999999998</c:v>
                </c:pt>
                <c:pt idx="567">
                  <c:v>0.56651899999999999</c:v>
                </c:pt>
                <c:pt idx="568">
                  <c:v>0.56296299999999999</c:v>
                </c:pt>
                <c:pt idx="569">
                  <c:v>0.55941600000000002</c:v>
                </c:pt>
                <c:pt idx="570">
                  <c:v>0.55587600000000004</c:v>
                </c:pt>
                <c:pt idx="571">
                  <c:v>0.552427</c:v>
                </c:pt>
                <c:pt idx="572">
                  <c:v>0.54894100000000001</c:v>
                </c:pt>
                <c:pt idx="573">
                  <c:v>0.54544300000000001</c:v>
                </c:pt>
                <c:pt idx="574">
                  <c:v>0.54198199999999996</c:v>
                </c:pt>
                <c:pt idx="575">
                  <c:v>0.53861800000000004</c:v>
                </c:pt>
                <c:pt idx="576">
                  <c:v>0.53526700000000005</c:v>
                </c:pt>
                <c:pt idx="577">
                  <c:v>0.531833</c:v>
                </c:pt>
                <c:pt idx="578">
                  <c:v>0.52848899999999999</c:v>
                </c:pt>
                <c:pt idx="579">
                  <c:v>0.52515900000000004</c:v>
                </c:pt>
                <c:pt idx="580">
                  <c:v>0.52184799999999998</c:v>
                </c:pt>
                <c:pt idx="581">
                  <c:v>0.51865799999999995</c:v>
                </c:pt>
                <c:pt idx="582">
                  <c:v>0.515482</c:v>
                </c:pt>
                <c:pt idx="583">
                  <c:v>0.51231400000000005</c:v>
                </c:pt>
                <c:pt idx="584">
                  <c:v>0.50913900000000001</c:v>
                </c:pt>
                <c:pt idx="585">
                  <c:v>0.50596399999999997</c:v>
                </c:pt>
                <c:pt idx="586">
                  <c:v>0.50286600000000004</c:v>
                </c:pt>
                <c:pt idx="587">
                  <c:v>0.49984899999999999</c:v>
                </c:pt>
                <c:pt idx="588">
                  <c:v>0.496915</c:v>
                </c:pt>
                <c:pt idx="589">
                  <c:v>0.49397600000000003</c:v>
                </c:pt>
                <c:pt idx="590">
                  <c:v>0.49101600000000001</c:v>
                </c:pt>
                <c:pt idx="591">
                  <c:v>0.488126</c:v>
                </c:pt>
                <c:pt idx="592">
                  <c:v>0.48533700000000002</c:v>
                </c:pt>
                <c:pt idx="593">
                  <c:v>0.482483</c:v>
                </c:pt>
                <c:pt idx="594">
                  <c:v>0.47961500000000001</c:v>
                </c:pt>
                <c:pt idx="595">
                  <c:v>0.47682400000000003</c:v>
                </c:pt>
                <c:pt idx="596">
                  <c:v>0.474022</c:v>
                </c:pt>
                <c:pt idx="597">
                  <c:v>0.47131299999999998</c:v>
                </c:pt>
                <c:pt idx="598">
                  <c:v>0.468584</c:v>
                </c:pt>
                <c:pt idx="599">
                  <c:v>0.46584999999999999</c:v>
                </c:pt>
                <c:pt idx="600">
                  <c:v>0.463225</c:v>
                </c:pt>
                <c:pt idx="601">
                  <c:v>0.46061999999999997</c:v>
                </c:pt>
                <c:pt idx="602">
                  <c:v>0.457984</c:v>
                </c:pt>
                <c:pt idx="603">
                  <c:v>0.45535900000000001</c:v>
                </c:pt>
                <c:pt idx="604">
                  <c:v>0.452849</c:v>
                </c:pt>
                <c:pt idx="605">
                  <c:v>0.45042700000000002</c:v>
                </c:pt>
                <c:pt idx="606">
                  <c:v>0.44792500000000002</c:v>
                </c:pt>
                <c:pt idx="607">
                  <c:v>0.44539800000000002</c:v>
                </c:pt>
                <c:pt idx="608">
                  <c:v>0.442963</c:v>
                </c:pt>
                <c:pt idx="609">
                  <c:v>0.4405</c:v>
                </c:pt>
                <c:pt idx="610">
                  <c:v>0.43807000000000001</c:v>
                </c:pt>
                <c:pt idx="611">
                  <c:v>0.43571599999999999</c:v>
                </c:pt>
                <c:pt idx="612">
                  <c:v>0.43333100000000002</c:v>
                </c:pt>
                <c:pt idx="613">
                  <c:v>0.43099100000000001</c:v>
                </c:pt>
                <c:pt idx="614">
                  <c:v>0.42870200000000003</c:v>
                </c:pt>
                <c:pt idx="615">
                  <c:v>0.42644199999999999</c:v>
                </c:pt>
                <c:pt idx="616">
                  <c:v>0.42419299999999999</c:v>
                </c:pt>
                <c:pt idx="617">
                  <c:v>0.42196899999999998</c:v>
                </c:pt>
                <c:pt idx="618">
                  <c:v>0.41977500000000001</c:v>
                </c:pt>
                <c:pt idx="619">
                  <c:v>0.41759600000000002</c:v>
                </c:pt>
                <c:pt idx="620">
                  <c:v>0.415406</c:v>
                </c:pt>
                <c:pt idx="621">
                  <c:v>0.41327599999999998</c:v>
                </c:pt>
                <c:pt idx="622">
                  <c:v>0.41119499999999998</c:v>
                </c:pt>
                <c:pt idx="623">
                  <c:v>0.40911900000000001</c:v>
                </c:pt>
                <c:pt idx="624">
                  <c:v>0.40706999999999999</c:v>
                </c:pt>
                <c:pt idx="625">
                  <c:v>0.40505400000000003</c:v>
                </c:pt>
                <c:pt idx="626">
                  <c:v>0.403057</c:v>
                </c:pt>
                <c:pt idx="627">
                  <c:v>0.40099000000000001</c:v>
                </c:pt>
                <c:pt idx="628">
                  <c:v>0.39893899999999999</c:v>
                </c:pt>
                <c:pt idx="629">
                  <c:v>0.39697100000000002</c:v>
                </c:pt>
                <c:pt idx="630">
                  <c:v>0.39504699999999998</c:v>
                </c:pt>
                <c:pt idx="631">
                  <c:v>0.39312599999999998</c:v>
                </c:pt>
                <c:pt idx="632">
                  <c:v>0.391235</c:v>
                </c:pt>
                <c:pt idx="633">
                  <c:v>0.38936999999999999</c:v>
                </c:pt>
                <c:pt idx="634">
                  <c:v>0.387486</c:v>
                </c:pt>
                <c:pt idx="635">
                  <c:v>0.38558199999999998</c:v>
                </c:pt>
                <c:pt idx="636">
                  <c:v>0.38378699999999999</c:v>
                </c:pt>
                <c:pt idx="637">
                  <c:v>0.38195699999999999</c:v>
                </c:pt>
                <c:pt idx="638">
                  <c:v>0.380108</c:v>
                </c:pt>
                <c:pt idx="639">
                  <c:v>0.37832700000000002</c:v>
                </c:pt>
                <c:pt idx="640">
                  <c:v>0.37662400000000001</c:v>
                </c:pt>
                <c:pt idx="641">
                  <c:v>0.37492500000000001</c:v>
                </c:pt>
                <c:pt idx="642">
                  <c:v>0.373145</c:v>
                </c:pt>
                <c:pt idx="643">
                  <c:v>0.37138700000000002</c:v>
                </c:pt>
                <c:pt idx="644">
                  <c:v>0.369728</c:v>
                </c:pt>
                <c:pt idx="645">
                  <c:v>0.36807899999999999</c:v>
                </c:pt>
                <c:pt idx="646">
                  <c:v>0.36638700000000002</c:v>
                </c:pt>
                <c:pt idx="647">
                  <c:v>0.36476799999999998</c:v>
                </c:pt>
                <c:pt idx="648">
                  <c:v>0.36318</c:v>
                </c:pt>
                <c:pt idx="649">
                  <c:v>0.361566</c:v>
                </c:pt>
                <c:pt idx="650">
                  <c:v>0.35989500000000002</c:v>
                </c:pt>
                <c:pt idx="651">
                  <c:v>0.35831099999999999</c:v>
                </c:pt>
                <c:pt idx="652">
                  <c:v>0.35673100000000002</c:v>
                </c:pt>
                <c:pt idx="653">
                  <c:v>0.35519600000000001</c:v>
                </c:pt>
                <c:pt idx="654">
                  <c:v>0.35369699999999998</c:v>
                </c:pt>
                <c:pt idx="655">
                  <c:v>0.35209699999999999</c:v>
                </c:pt>
                <c:pt idx="656">
                  <c:v>0.35056300000000001</c:v>
                </c:pt>
                <c:pt idx="657">
                  <c:v>0.34912399999999999</c:v>
                </c:pt>
                <c:pt idx="658">
                  <c:v>0.34764299999999998</c:v>
                </c:pt>
                <c:pt idx="659">
                  <c:v>0.346165</c:v>
                </c:pt>
                <c:pt idx="660">
                  <c:v>0.344698</c:v>
                </c:pt>
                <c:pt idx="661">
                  <c:v>0.343196</c:v>
                </c:pt>
                <c:pt idx="662">
                  <c:v>0.34165899999999999</c:v>
                </c:pt>
                <c:pt idx="663">
                  <c:v>0.34021400000000002</c:v>
                </c:pt>
                <c:pt idx="664">
                  <c:v>0.33882800000000002</c:v>
                </c:pt>
                <c:pt idx="665">
                  <c:v>0.337447</c:v>
                </c:pt>
                <c:pt idx="666">
                  <c:v>0.336086</c:v>
                </c:pt>
                <c:pt idx="667">
                  <c:v>0.334679</c:v>
                </c:pt>
                <c:pt idx="668">
                  <c:v>0.33331699999999997</c:v>
                </c:pt>
                <c:pt idx="669">
                  <c:v>0.33194000000000001</c:v>
                </c:pt>
                <c:pt idx="670">
                  <c:v>0.33048499999999997</c:v>
                </c:pt>
                <c:pt idx="671">
                  <c:v>0.32901900000000001</c:v>
                </c:pt>
                <c:pt idx="672">
                  <c:v>0.327623</c:v>
                </c:pt>
                <c:pt idx="673">
                  <c:v>0.326347</c:v>
                </c:pt>
                <c:pt idx="674">
                  <c:v>0.32501600000000003</c:v>
                </c:pt>
                <c:pt idx="675">
                  <c:v>0.32355299999999998</c:v>
                </c:pt>
                <c:pt idx="676">
                  <c:v>0.32220100000000002</c:v>
                </c:pt>
                <c:pt idx="677">
                  <c:v>0.32085399999999997</c:v>
                </c:pt>
                <c:pt idx="678">
                  <c:v>0.31949100000000002</c:v>
                </c:pt>
                <c:pt idx="679">
                  <c:v>0.318187</c:v>
                </c:pt>
                <c:pt idx="680">
                  <c:v>0.31687100000000001</c:v>
                </c:pt>
                <c:pt idx="681">
                  <c:v>0.31554500000000002</c:v>
                </c:pt>
                <c:pt idx="682">
                  <c:v>0.31420300000000001</c:v>
                </c:pt>
                <c:pt idx="683">
                  <c:v>0.31289400000000001</c:v>
                </c:pt>
                <c:pt idx="684">
                  <c:v>0.31160599999999999</c:v>
                </c:pt>
                <c:pt idx="685">
                  <c:v>0.31031199999999998</c:v>
                </c:pt>
                <c:pt idx="686">
                  <c:v>0.30900499999999997</c:v>
                </c:pt>
                <c:pt idx="687">
                  <c:v>0.30771999999999999</c:v>
                </c:pt>
                <c:pt idx="688">
                  <c:v>0.30641099999999999</c:v>
                </c:pt>
                <c:pt idx="689">
                  <c:v>0.305091</c:v>
                </c:pt>
                <c:pt idx="690">
                  <c:v>0.30382500000000001</c:v>
                </c:pt>
                <c:pt idx="691">
                  <c:v>0.30255399999999999</c:v>
                </c:pt>
                <c:pt idx="692">
                  <c:v>0.30124600000000001</c:v>
                </c:pt>
                <c:pt idx="693">
                  <c:v>0.29999599999999998</c:v>
                </c:pt>
                <c:pt idx="694">
                  <c:v>0.29877300000000001</c:v>
                </c:pt>
                <c:pt idx="695">
                  <c:v>0.29746400000000001</c:v>
                </c:pt>
                <c:pt idx="696">
                  <c:v>0.29616300000000001</c:v>
                </c:pt>
                <c:pt idx="697">
                  <c:v>0.2949</c:v>
                </c:pt>
                <c:pt idx="698">
                  <c:v>0.29365200000000002</c:v>
                </c:pt>
                <c:pt idx="699">
                  <c:v>0.29241</c:v>
                </c:pt>
                <c:pt idx="700">
                  <c:v>0.29115799999999997</c:v>
                </c:pt>
                <c:pt idx="701">
                  <c:v>0.28991899999999998</c:v>
                </c:pt>
                <c:pt idx="702">
                  <c:v>0.28868700000000003</c:v>
                </c:pt>
                <c:pt idx="703">
                  <c:v>0.287435</c:v>
                </c:pt>
                <c:pt idx="704">
                  <c:v>0.286192</c:v>
                </c:pt>
                <c:pt idx="705">
                  <c:v>0.28494799999999998</c:v>
                </c:pt>
                <c:pt idx="706">
                  <c:v>0.28371200000000002</c:v>
                </c:pt>
                <c:pt idx="707">
                  <c:v>0.282555</c:v>
                </c:pt>
                <c:pt idx="708">
                  <c:v>0.28134999999999999</c:v>
                </c:pt>
                <c:pt idx="709">
                  <c:v>0.28007100000000001</c:v>
                </c:pt>
                <c:pt idx="710">
                  <c:v>0.27883400000000003</c:v>
                </c:pt>
                <c:pt idx="711">
                  <c:v>0.27765400000000001</c:v>
                </c:pt>
                <c:pt idx="712">
                  <c:v>0.27645500000000001</c:v>
                </c:pt>
                <c:pt idx="713">
                  <c:v>0.27522000000000002</c:v>
                </c:pt>
                <c:pt idx="714">
                  <c:v>0.27400799999999997</c:v>
                </c:pt>
                <c:pt idx="715">
                  <c:v>0.272818</c:v>
                </c:pt>
                <c:pt idx="716">
                  <c:v>0.27157500000000001</c:v>
                </c:pt>
                <c:pt idx="717">
                  <c:v>0.27041700000000002</c:v>
                </c:pt>
                <c:pt idx="718">
                  <c:v>0.269293</c:v>
                </c:pt>
                <c:pt idx="719">
                  <c:v>0.268069</c:v>
                </c:pt>
                <c:pt idx="720">
                  <c:v>0.26688200000000001</c:v>
                </c:pt>
                <c:pt idx="721">
                  <c:v>0.26569700000000002</c:v>
                </c:pt>
                <c:pt idx="722">
                  <c:v>0.26448300000000002</c:v>
                </c:pt>
                <c:pt idx="723">
                  <c:v>0.26330700000000001</c:v>
                </c:pt>
                <c:pt idx="724">
                  <c:v>0.26210499999999998</c:v>
                </c:pt>
                <c:pt idx="725">
                  <c:v>0.26089099999999998</c:v>
                </c:pt>
                <c:pt idx="726">
                  <c:v>0.25976500000000002</c:v>
                </c:pt>
                <c:pt idx="727">
                  <c:v>0.25860499999999997</c:v>
                </c:pt>
                <c:pt idx="728">
                  <c:v>0.257378</c:v>
                </c:pt>
                <c:pt idx="729">
                  <c:v>0.25617499999999999</c:v>
                </c:pt>
                <c:pt idx="730">
                  <c:v>0.25497700000000001</c:v>
                </c:pt>
                <c:pt idx="731">
                  <c:v>0.25379499999999999</c:v>
                </c:pt>
                <c:pt idx="732">
                  <c:v>0.25264799999999998</c:v>
                </c:pt>
                <c:pt idx="733">
                  <c:v>0.25146499999999999</c:v>
                </c:pt>
                <c:pt idx="734">
                  <c:v>0.25031900000000001</c:v>
                </c:pt>
                <c:pt idx="735">
                  <c:v>0.24915300000000001</c:v>
                </c:pt>
                <c:pt idx="736">
                  <c:v>0.24795200000000001</c:v>
                </c:pt>
                <c:pt idx="737">
                  <c:v>0.24685699999999999</c:v>
                </c:pt>
                <c:pt idx="738">
                  <c:v>0.2457</c:v>
                </c:pt>
                <c:pt idx="739">
                  <c:v>0.24454799999999999</c:v>
                </c:pt>
                <c:pt idx="740">
                  <c:v>0.24340899999999999</c:v>
                </c:pt>
                <c:pt idx="741">
                  <c:v>0.24224399999999999</c:v>
                </c:pt>
                <c:pt idx="742">
                  <c:v>0.24109700000000001</c:v>
                </c:pt>
                <c:pt idx="743">
                  <c:v>0.23994499999999999</c:v>
                </c:pt>
                <c:pt idx="744">
                  <c:v>0.23882300000000001</c:v>
                </c:pt>
                <c:pt idx="745">
                  <c:v>0.23772199999999999</c:v>
                </c:pt>
                <c:pt idx="746">
                  <c:v>0.23661299999999999</c:v>
                </c:pt>
                <c:pt idx="747">
                  <c:v>0.23555000000000001</c:v>
                </c:pt>
                <c:pt idx="748">
                  <c:v>0.23453399999999999</c:v>
                </c:pt>
                <c:pt idx="749">
                  <c:v>0.23347200000000001</c:v>
                </c:pt>
                <c:pt idx="750">
                  <c:v>0.23236799999999999</c:v>
                </c:pt>
                <c:pt idx="751">
                  <c:v>0.23124</c:v>
                </c:pt>
                <c:pt idx="752">
                  <c:v>0.23014299999999999</c:v>
                </c:pt>
                <c:pt idx="753">
                  <c:v>0.22904099999999999</c:v>
                </c:pt>
                <c:pt idx="754">
                  <c:v>0.22798199999999999</c:v>
                </c:pt>
                <c:pt idx="755">
                  <c:v>0.22692699999999999</c:v>
                </c:pt>
                <c:pt idx="756">
                  <c:v>0.22587499999999999</c:v>
                </c:pt>
                <c:pt idx="757">
                  <c:v>0.22486</c:v>
                </c:pt>
                <c:pt idx="758">
                  <c:v>0.22381799999999999</c:v>
                </c:pt>
                <c:pt idx="759">
                  <c:v>0.222748</c:v>
                </c:pt>
                <c:pt idx="760">
                  <c:v>0.221719</c:v>
                </c:pt>
                <c:pt idx="761">
                  <c:v>0.220721</c:v>
                </c:pt>
                <c:pt idx="762">
                  <c:v>0.21976699999999999</c:v>
                </c:pt>
                <c:pt idx="763">
                  <c:v>0.21878500000000001</c:v>
                </c:pt>
                <c:pt idx="764">
                  <c:v>0.21773999999999999</c:v>
                </c:pt>
                <c:pt idx="765">
                  <c:v>0.21677099999999999</c:v>
                </c:pt>
                <c:pt idx="766">
                  <c:v>0.21579499999999999</c:v>
                </c:pt>
                <c:pt idx="767">
                  <c:v>0.21484400000000001</c:v>
                </c:pt>
                <c:pt idx="768">
                  <c:v>0.21390400000000001</c:v>
                </c:pt>
                <c:pt idx="769">
                  <c:v>0.21291199999999999</c:v>
                </c:pt>
                <c:pt idx="770">
                  <c:v>0.21194199999999999</c:v>
                </c:pt>
                <c:pt idx="771">
                  <c:v>0.210983</c:v>
                </c:pt>
                <c:pt idx="772">
                  <c:v>0.210011</c:v>
                </c:pt>
                <c:pt idx="773">
                  <c:v>0.209093</c:v>
                </c:pt>
                <c:pt idx="774">
                  <c:v>0.20819799999999999</c:v>
                </c:pt>
                <c:pt idx="775">
                  <c:v>0.20733199999999999</c:v>
                </c:pt>
                <c:pt idx="776">
                  <c:v>0.20644499999999999</c:v>
                </c:pt>
                <c:pt idx="777">
                  <c:v>0.20551700000000001</c:v>
                </c:pt>
                <c:pt idx="778">
                  <c:v>0.20460900000000001</c:v>
                </c:pt>
                <c:pt idx="779">
                  <c:v>0.203761</c:v>
                </c:pt>
                <c:pt idx="780">
                  <c:v>0.20295099999999999</c:v>
                </c:pt>
                <c:pt idx="781">
                  <c:v>0.20206499999999999</c:v>
                </c:pt>
                <c:pt idx="782">
                  <c:v>0.201183</c:v>
                </c:pt>
                <c:pt idx="783">
                  <c:v>0.200375</c:v>
                </c:pt>
                <c:pt idx="784">
                  <c:v>0.19953799999999999</c:v>
                </c:pt>
                <c:pt idx="785">
                  <c:v>0.19869300000000001</c:v>
                </c:pt>
                <c:pt idx="786">
                  <c:v>0.197903</c:v>
                </c:pt>
                <c:pt idx="787">
                  <c:v>0.19708899999999999</c:v>
                </c:pt>
                <c:pt idx="788">
                  <c:v>0.196242</c:v>
                </c:pt>
                <c:pt idx="789">
                  <c:v>0.19541900000000001</c:v>
                </c:pt>
                <c:pt idx="790">
                  <c:v>0.19464000000000001</c:v>
                </c:pt>
                <c:pt idx="791">
                  <c:v>0.193882</c:v>
                </c:pt>
                <c:pt idx="792">
                  <c:v>0.19304199999999999</c:v>
                </c:pt>
                <c:pt idx="793">
                  <c:v>0.19223499999999999</c:v>
                </c:pt>
                <c:pt idx="794">
                  <c:v>0.19162499999999999</c:v>
                </c:pt>
                <c:pt idx="795">
                  <c:v>0.19087499999999999</c:v>
                </c:pt>
                <c:pt idx="796">
                  <c:v>0.19001799999999999</c:v>
                </c:pt>
                <c:pt idx="797">
                  <c:v>0.18928600000000001</c:v>
                </c:pt>
                <c:pt idx="798">
                  <c:v>0.188557</c:v>
                </c:pt>
                <c:pt idx="799">
                  <c:v>0.187774</c:v>
                </c:pt>
                <c:pt idx="800">
                  <c:v>0.187058</c:v>
                </c:pt>
                <c:pt idx="801">
                  <c:v>0.186393</c:v>
                </c:pt>
                <c:pt idx="802">
                  <c:v>0.18576799999999999</c:v>
                </c:pt>
                <c:pt idx="803">
                  <c:v>0.18507799999999999</c:v>
                </c:pt>
                <c:pt idx="804">
                  <c:v>0.18432100000000001</c:v>
                </c:pt>
                <c:pt idx="805">
                  <c:v>0.18360099999999999</c:v>
                </c:pt>
                <c:pt idx="806">
                  <c:v>0.182921</c:v>
                </c:pt>
                <c:pt idx="807">
                  <c:v>0.18226600000000001</c:v>
                </c:pt>
                <c:pt idx="808">
                  <c:v>0.18162900000000001</c:v>
                </c:pt>
                <c:pt idx="809">
                  <c:v>0.180976</c:v>
                </c:pt>
                <c:pt idx="810">
                  <c:v>0.180311</c:v>
                </c:pt>
                <c:pt idx="811">
                  <c:v>0.17973</c:v>
                </c:pt>
                <c:pt idx="812">
                  <c:v>0.17909700000000001</c:v>
                </c:pt>
                <c:pt idx="813">
                  <c:v>0.17841799999999999</c:v>
                </c:pt>
                <c:pt idx="814">
                  <c:v>0.177815</c:v>
                </c:pt>
                <c:pt idx="815">
                  <c:v>0.17722199999999999</c:v>
                </c:pt>
                <c:pt idx="816">
                  <c:v>0.176621</c:v>
                </c:pt>
                <c:pt idx="817">
                  <c:v>0.17607500000000001</c:v>
                </c:pt>
                <c:pt idx="818">
                  <c:v>0.17546</c:v>
                </c:pt>
                <c:pt idx="819">
                  <c:v>0.17485000000000001</c:v>
                </c:pt>
                <c:pt idx="820">
                  <c:v>0.17427100000000001</c:v>
                </c:pt>
                <c:pt idx="821">
                  <c:v>0.17375199999999999</c:v>
                </c:pt>
                <c:pt idx="822">
                  <c:v>0.17322699999999999</c:v>
                </c:pt>
                <c:pt idx="823">
                  <c:v>0.17265</c:v>
                </c:pt>
                <c:pt idx="824">
                  <c:v>0.1721</c:v>
                </c:pt>
                <c:pt idx="825">
                  <c:v>0.17159199999999999</c:v>
                </c:pt>
                <c:pt idx="826">
                  <c:v>0.17108999999999999</c:v>
                </c:pt>
                <c:pt idx="827">
                  <c:v>0.17052</c:v>
                </c:pt>
                <c:pt idx="828">
                  <c:v>0.169985</c:v>
                </c:pt>
                <c:pt idx="829">
                  <c:v>0.169402</c:v>
                </c:pt>
                <c:pt idx="830">
                  <c:v>0.16885500000000001</c:v>
                </c:pt>
                <c:pt idx="831">
                  <c:v>0.16842799999999999</c:v>
                </c:pt>
                <c:pt idx="832">
                  <c:v>0.167964</c:v>
                </c:pt>
                <c:pt idx="833">
                  <c:v>0.16745399999999999</c:v>
                </c:pt>
                <c:pt idx="834">
                  <c:v>0.16694999999999999</c:v>
                </c:pt>
                <c:pt idx="835">
                  <c:v>0.16644999999999999</c:v>
                </c:pt>
                <c:pt idx="836">
                  <c:v>0.165967</c:v>
                </c:pt>
                <c:pt idx="837">
                  <c:v>0.165523</c:v>
                </c:pt>
                <c:pt idx="838">
                  <c:v>0.165018</c:v>
                </c:pt>
                <c:pt idx="839">
                  <c:v>0.16453899999999999</c:v>
                </c:pt>
                <c:pt idx="840">
                  <c:v>0.164079</c:v>
                </c:pt>
                <c:pt idx="841">
                  <c:v>0.16358700000000001</c:v>
                </c:pt>
                <c:pt idx="842">
                  <c:v>0.16314899999999999</c:v>
                </c:pt>
                <c:pt idx="843">
                  <c:v>0.16269900000000001</c:v>
                </c:pt>
                <c:pt idx="844">
                  <c:v>0.1623</c:v>
                </c:pt>
                <c:pt idx="845">
                  <c:v>0.161888</c:v>
                </c:pt>
                <c:pt idx="846">
                  <c:v>0.161469</c:v>
                </c:pt>
                <c:pt idx="847">
                  <c:v>0.16104199999999999</c:v>
                </c:pt>
                <c:pt idx="848">
                  <c:v>0.16062000000000001</c:v>
                </c:pt>
                <c:pt idx="849">
                  <c:v>0.16018399999999999</c:v>
                </c:pt>
                <c:pt idx="850">
                  <c:v>0.15972800000000001</c:v>
                </c:pt>
                <c:pt idx="851">
                  <c:v>0.1593</c:v>
                </c:pt>
                <c:pt idx="852">
                  <c:v>0.15889600000000001</c:v>
                </c:pt>
                <c:pt idx="853">
                  <c:v>0.158549</c:v>
                </c:pt>
                <c:pt idx="854">
                  <c:v>0.15815199999999999</c:v>
                </c:pt>
                <c:pt idx="855">
                  <c:v>0.157781</c:v>
                </c:pt>
                <c:pt idx="856">
                  <c:v>0.15748100000000001</c:v>
                </c:pt>
                <c:pt idx="857">
                  <c:v>0.157162</c:v>
                </c:pt>
                <c:pt idx="858">
                  <c:v>0.15678800000000001</c:v>
                </c:pt>
                <c:pt idx="859">
                  <c:v>0.15645200000000001</c:v>
                </c:pt>
                <c:pt idx="860">
                  <c:v>0.15604499999999999</c:v>
                </c:pt>
                <c:pt idx="861">
                  <c:v>0.155669</c:v>
                </c:pt>
                <c:pt idx="862">
                  <c:v>0.15537000000000001</c:v>
                </c:pt>
                <c:pt idx="863">
                  <c:v>0.15498500000000001</c:v>
                </c:pt>
                <c:pt idx="864">
                  <c:v>0.15463499999999999</c:v>
                </c:pt>
                <c:pt idx="865">
                  <c:v>0.15431400000000001</c:v>
                </c:pt>
                <c:pt idx="866">
                  <c:v>0.154002</c:v>
                </c:pt>
                <c:pt idx="867">
                  <c:v>0.153672</c:v>
                </c:pt>
                <c:pt idx="868">
                  <c:v>0.153333</c:v>
                </c:pt>
                <c:pt idx="869">
                  <c:v>0.15301400000000001</c:v>
                </c:pt>
                <c:pt idx="870">
                  <c:v>0.15270700000000001</c:v>
                </c:pt>
                <c:pt idx="871">
                  <c:v>0.15246699999999999</c:v>
                </c:pt>
                <c:pt idx="872">
                  <c:v>0.15221599999999999</c:v>
                </c:pt>
                <c:pt idx="873">
                  <c:v>0.15191099999999999</c:v>
                </c:pt>
                <c:pt idx="874">
                  <c:v>0.15160699999999999</c:v>
                </c:pt>
                <c:pt idx="875">
                  <c:v>0.15133199999999999</c:v>
                </c:pt>
                <c:pt idx="876">
                  <c:v>0.151084</c:v>
                </c:pt>
                <c:pt idx="877">
                  <c:v>0.150807</c:v>
                </c:pt>
                <c:pt idx="878">
                  <c:v>0.15049599999999999</c:v>
                </c:pt>
                <c:pt idx="879">
                  <c:v>0.15023400000000001</c:v>
                </c:pt>
                <c:pt idx="880">
                  <c:v>0.15002199999999999</c:v>
                </c:pt>
                <c:pt idx="881">
                  <c:v>0.14974000000000001</c:v>
                </c:pt>
                <c:pt idx="882">
                  <c:v>0.149396</c:v>
                </c:pt>
                <c:pt idx="883">
                  <c:v>0.14911099999999999</c:v>
                </c:pt>
                <c:pt idx="884">
                  <c:v>0.14885399999999999</c:v>
                </c:pt>
                <c:pt idx="885">
                  <c:v>0.14859900000000001</c:v>
                </c:pt>
                <c:pt idx="886">
                  <c:v>0.148369</c:v>
                </c:pt>
                <c:pt idx="887">
                  <c:v>0.14807999999999999</c:v>
                </c:pt>
                <c:pt idx="888">
                  <c:v>0.147865</c:v>
                </c:pt>
                <c:pt idx="889">
                  <c:v>0.147677</c:v>
                </c:pt>
                <c:pt idx="890">
                  <c:v>0.147484</c:v>
                </c:pt>
                <c:pt idx="891">
                  <c:v>0.14734800000000001</c:v>
                </c:pt>
                <c:pt idx="892">
                  <c:v>0.14710500000000001</c:v>
                </c:pt>
                <c:pt idx="893">
                  <c:v>0.14687900000000001</c:v>
                </c:pt>
                <c:pt idx="894">
                  <c:v>0.14671799999999999</c:v>
                </c:pt>
                <c:pt idx="895">
                  <c:v>0.14651700000000001</c:v>
                </c:pt>
                <c:pt idx="896">
                  <c:v>0.146289</c:v>
                </c:pt>
                <c:pt idx="897">
                  <c:v>0.14612900000000001</c:v>
                </c:pt>
                <c:pt idx="898">
                  <c:v>0.1459</c:v>
                </c:pt>
                <c:pt idx="899">
                  <c:v>0.14563699999999999</c:v>
                </c:pt>
                <c:pt idx="900">
                  <c:v>0.14558699999999999</c:v>
                </c:pt>
                <c:pt idx="901">
                  <c:v>0.14548800000000001</c:v>
                </c:pt>
                <c:pt idx="902">
                  <c:v>0.14524400000000001</c:v>
                </c:pt>
                <c:pt idx="903">
                  <c:v>0.14502499999999999</c:v>
                </c:pt>
                <c:pt idx="904">
                  <c:v>0.144871</c:v>
                </c:pt>
                <c:pt idx="905">
                  <c:v>0.144736</c:v>
                </c:pt>
                <c:pt idx="906">
                  <c:v>0.14462700000000001</c:v>
                </c:pt>
                <c:pt idx="907">
                  <c:v>0.14449100000000001</c:v>
                </c:pt>
                <c:pt idx="908">
                  <c:v>0.14429700000000001</c:v>
                </c:pt>
                <c:pt idx="909">
                  <c:v>0.14418</c:v>
                </c:pt>
                <c:pt idx="910">
                  <c:v>0.14405200000000001</c:v>
                </c:pt>
                <c:pt idx="911">
                  <c:v>0.143904</c:v>
                </c:pt>
                <c:pt idx="912">
                  <c:v>0.143786</c:v>
                </c:pt>
                <c:pt idx="913">
                  <c:v>0.14361099999999999</c:v>
                </c:pt>
                <c:pt idx="914">
                  <c:v>0.143508</c:v>
                </c:pt>
                <c:pt idx="915">
                  <c:v>0.143431</c:v>
                </c:pt>
                <c:pt idx="916">
                  <c:v>0.143317</c:v>
                </c:pt>
                <c:pt idx="917">
                  <c:v>0.143182</c:v>
                </c:pt>
                <c:pt idx="918">
                  <c:v>0.14296500000000001</c:v>
                </c:pt>
                <c:pt idx="919">
                  <c:v>0.14282</c:v>
                </c:pt>
                <c:pt idx="920">
                  <c:v>0.14271300000000001</c:v>
                </c:pt>
                <c:pt idx="921">
                  <c:v>0.14258899999999999</c:v>
                </c:pt>
                <c:pt idx="922">
                  <c:v>0.142484</c:v>
                </c:pt>
                <c:pt idx="923">
                  <c:v>0.142452</c:v>
                </c:pt>
                <c:pt idx="924">
                  <c:v>0.142455</c:v>
                </c:pt>
                <c:pt idx="925">
                  <c:v>0.142397</c:v>
                </c:pt>
                <c:pt idx="926">
                  <c:v>0.142259</c:v>
                </c:pt>
                <c:pt idx="927">
                  <c:v>0.142123</c:v>
                </c:pt>
                <c:pt idx="928">
                  <c:v>0.14200499999999999</c:v>
                </c:pt>
                <c:pt idx="929">
                  <c:v>0.14190900000000001</c:v>
                </c:pt>
                <c:pt idx="930">
                  <c:v>0.14185600000000001</c:v>
                </c:pt>
                <c:pt idx="931">
                  <c:v>0.141736</c:v>
                </c:pt>
                <c:pt idx="932">
                  <c:v>0.14157700000000001</c:v>
                </c:pt>
                <c:pt idx="933">
                  <c:v>0.14149600000000001</c:v>
                </c:pt>
                <c:pt idx="934">
                  <c:v>0.14141899999999999</c:v>
                </c:pt>
                <c:pt idx="935">
                  <c:v>0.14131299999999999</c:v>
                </c:pt>
                <c:pt idx="936">
                  <c:v>0.14124100000000001</c:v>
                </c:pt>
                <c:pt idx="937">
                  <c:v>0.141155</c:v>
                </c:pt>
                <c:pt idx="938">
                  <c:v>0.141065</c:v>
                </c:pt>
                <c:pt idx="939">
                  <c:v>0.140985</c:v>
                </c:pt>
                <c:pt idx="940">
                  <c:v>0.14093600000000001</c:v>
                </c:pt>
                <c:pt idx="941">
                  <c:v>0.14085900000000001</c:v>
                </c:pt>
                <c:pt idx="942">
                  <c:v>0.140823</c:v>
                </c:pt>
                <c:pt idx="943">
                  <c:v>0.14077899999999999</c:v>
                </c:pt>
                <c:pt idx="944">
                  <c:v>0.14071400000000001</c:v>
                </c:pt>
                <c:pt idx="945">
                  <c:v>0.14068700000000001</c:v>
                </c:pt>
                <c:pt idx="946">
                  <c:v>0.14061499999999999</c:v>
                </c:pt>
                <c:pt idx="947">
                  <c:v>0.140572</c:v>
                </c:pt>
                <c:pt idx="948">
                  <c:v>0.14054</c:v>
                </c:pt>
                <c:pt idx="949">
                  <c:v>0.140456</c:v>
                </c:pt>
                <c:pt idx="950">
                  <c:v>0.14032700000000001</c:v>
                </c:pt>
                <c:pt idx="951">
                  <c:v>0.140292</c:v>
                </c:pt>
                <c:pt idx="952">
                  <c:v>0.140264</c:v>
                </c:pt>
                <c:pt idx="953">
                  <c:v>0.14022100000000001</c:v>
                </c:pt>
                <c:pt idx="954">
                  <c:v>0.14016600000000001</c:v>
                </c:pt>
                <c:pt idx="955">
                  <c:v>0.140099</c:v>
                </c:pt>
                <c:pt idx="956">
                  <c:v>0.14008799999999999</c:v>
                </c:pt>
                <c:pt idx="957">
                  <c:v>0.14008000000000001</c:v>
                </c:pt>
                <c:pt idx="958">
                  <c:v>0.13997499999999999</c:v>
                </c:pt>
                <c:pt idx="959">
                  <c:v>0.13986399999999999</c:v>
                </c:pt>
                <c:pt idx="960">
                  <c:v>0.13988300000000001</c:v>
                </c:pt>
                <c:pt idx="961">
                  <c:v>0.139874</c:v>
                </c:pt>
                <c:pt idx="962">
                  <c:v>0.139851</c:v>
                </c:pt>
                <c:pt idx="963">
                  <c:v>0.13974500000000001</c:v>
                </c:pt>
                <c:pt idx="964">
                  <c:v>0.139602</c:v>
                </c:pt>
                <c:pt idx="965">
                  <c:v>0.1396</c:v>
                </c:pt>
                <c:pt idx="966">
                  <c:v>0.13961200000000001</c:v>
                </c:pt>
                <c:pt idx="967">
                  <c:v>0.139571</c:v>
                </c:pt>
                <c:pt idx="968">
                  <c:v>0.13952700000000001</c:v>
                </c:pt>
                <c:pt idx="969">
                  <c:v>0.139458</c:v>
                </c:pt>
                <c:pt idx="970">
                  <c:v>0.13936699999999999</c:v>
                </c:pt>
                <c:pt idx="971">
                  <c:v>0.13938200000000001</c:v>
                </c:pt>
                <c:pt idx="972">
                  <c:v>0.13938</c:v>
                </c:pt>
                <c:pt idx="973">
                  <c:v>0.139261</c:v>
                </c:pt>
                <c:pt idx="974">
                  <c:v>0.139268</c:v>
                </c:pt>
                <c:pt idx="975">
                  <c:v>0.13924400000000001</c:v>
                </c:pt>
                <c:pt idx="976">
                  <c:v>0.139185</c:v>
                </c:pt>
                <c:pt idx="977">
                  <c:v>0.13915</c:v>
                </c:pt>
                <c:pt idx="978">
                  <c:v>0.13910600000000001</c:v>
                </c:pt>
                <c:pt idx="979">
                  <c:v>0.13906299999999999</c:v>
                </c:pt>
                <c:pt idx="980">
                  <c:v>0.139066</c:v>
                </c:pt>
                <c:pt idx="981">
                  <c:v>0.13907600000000001</c:v>
                </c:pt>
                <c:pt idx="982">
                  <c:v>0.13891600000000001</c:v>
                </c:pt>
                <c:pt idx="983">
                  <c:v>0.13889199999999999</c:v>
                </c:pt>
                <c:pt idx="984">
                  <c:v>0.13892299999999999</c:v>
                </c:pt>
                <c:pt idx="985">
                  <c:v>0.13882700000000001</c:v>
                </c:pt>
                <c:pt idx="986">
                  <c:v>0.13875999999999999</c:v>
                </c:pt>
                <c:pt idx="987">
                  <c:v>0.13874500000000001</c:v>
                </c:pt>
                <c:pt idx="988">
                  <c:v>0.13872899999999999</c:v>
                </c:pt>
                <c:pt idx="989">
                  <c:v>0.138623</c:v>
                </c:pt>
                <c:pt idx="990">
                  <c:v>0.13855999999999999</c:v>
                </c:pt>
                <c:pt idx="991">
                  <c:v>0.138464</c:v>
                </c:pt>
                <c:pt idx="992">
                  <c:v>0.13830600000000001</c:v>
                </c:pt>
                <c:pt idx="993">
                  <c:v>0.13833000000000001</c:v>
                </c:pt>
                <c:pt idx="994">
                  <c:v>0.138318</c:v>
                </c:pt>
                <c:pt idx="995">
                  <c:v>0.138209</c:v>
                </c:pt>
                <c:pt idx="996">
                  <c:v>0.13816600000000001</c:v>
                </c:pt>
                <c:pt idx="997">
                  <c:v>0.13806199999999999</c:v>
                </c:pt>
                <c:pt idx="998">
                  <c:v>0.137908</c:v>
                </c:pt>
                <c:pt idx="999">
                  <c:v>0.137906</c:v>
                </c:pt>
                <c:pt idx="1000">
                  <c:v>0.137902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EF3-4E77-AAF7-3F0D38D1062B}"/>
            </c:ext>
          </c:extLst>
        </c:ser>
        <c:ser>
          <c:idx val="3"/>
          <c:order val="3"/>
          <c:tx>
            <c:strRef>
              <c:f>Sheet1!$Q$1</c:f>
              <c:strCache>
                <c:ptCount val="1"/>
                <c:pt idx="0">
                  <c:v>8.0×10⁻⁵mol/L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Sheet1!$M$2:$M$1002</c:f>
              <c:numCache>
                <c:formatCode>General</c:formatCode>
                <c:ptCount val="1001"/>
                <c:pt idx="0">
                  <c:v>700</c:v>
                </c:pt>
                <c:pt idx="1">
                  <c:v>699.8</c:v>
                </c:pt>
                <c:pt idx="2">
                  <c:v>699.6</c:v>
                </c:pt>
                <c:pt idx="3">
                  <c:v>699.4</c:v>
                </c:pt>
                <c:pt idx="4">
                  <c:v>699.2</c:v>
                </c:pt>
                <c:pt idx="5">
                  <c:v>699</c:v>
                </c:pt>
                <c:pt idx="6">
                  <c:v>698.8</c:v>
                </c:pt>
                <c:pt idx="7">
                  <c:v>698.6</c:v>
                </c:pt>
                <c:pt idx="8">
                  <c:v>698.4</c:v>
                </c:pt>
                <c:pt idx="9">
                  <c:v>698.2</c:v>
                </c:pt>
                <c:pt idx="10">
                  <c:v>698</c:v>
                </c:pt>
                <c:pt idx="11">
                  <c:v>697.8</c:v>
                </c:pt>
                <c:pt idx="12">
                  <c:v>697.6</c:v>
                </c:pt>
                <c:pt idx="13">
                  <c:v>697.4</c:v>
                </c:pt>
                <c:pt idx="14">
                  <c:v>697.2</c:v>
                </c:pt>
                <c:pt idx="15">
                  <c:v>697</c:v>
                </c:pt>
                <c:pt idx="16">
                  <c:v>696.8</c:v>
                </c:pt>
                <c:pt idx="17">
                  <c:v>696.6</c:v>
                </c:pt>
                <c:pt idx="18">
                  <c:v>696.4</c:v>
                </c:pt>
                <c:pt idx="19">
                  <c:v>696.2</c:v>
                </c:pt>
                <c:pt idx="20">
                  <c:v>696</c:v>
                </c:pt>
                <c:pt idx="21">
                  <c:v>695.8</c:v>
                </c:pt>
                <c:pt idx="22">
                  <c:v>695.6</c:v>
                </c:pt>
                <c:pt idx="23">
                  <c:v>695.4</c:v>
                </c:pt>
                <c:pt idx="24">
                  <c:v>695.2</c:v>
                </c:pt>
                <c:pt idx="25">
                  <c:v>695</c:v>
                </c:pt>
                <c:pt idx="26">
                  <c:v>694.8</c:v>
                </c:pt>
                <c:pt idx="27">
                  <c:v>694.6</c:v>
                </c:pt>
                <c:pt idx="28">
                  <c:v>694.4</c:v>
                </c:pt>
                <c:pt idx="29">
                  <c:v>694.2</c:v>
                </c:pt>
                <c:pt idx="30">
                  <c:v>694</c:v>
                </c:pt>
                <c:pt idx="31">
                  <c:v>693.8</c:v>
                </c:pt>
                <c:pt idx="32">
                  <c:v>693.6</c:v>
                </c:pt>
                <c:pt idx="33">
                  <c:v>693.4</c:v>
                </c:pt>
                <c:pt idx="34">
                  <c:v>693.2</c:v>
                </c:pt>
                <c:pt idx="35">
                  <c:v>693</c:v>
                </c:pt>
                <c:pt idx="36">
                  <c:v>692.8</c:v>
                </c:pt>
                <c:pt idx="37">
                  <c:v>692.6</c:v>
                </c:pt>
                <c:pt idx="38">
                  <c:v>692.4</c:v>
                </c:pt>
                <c:pt idx="39">
                  <c:v>692.2</c:v>
                </c:pt>
                <c:pt idx="40">
                  <c:v>692</c:v>
                </c:pt>
                <c:pt idx="41">
                  <c:v>691.8</c:v>
                </c:pt>
                <c:pt idx="42">
                  <c:v>691.6</c:v>
                </c:pt>
                <c:pt idx="43">
                  <c:v>691.4</c:v>
                </c:pt>
                <c:pt idx="44">
                  <c:v>691.2</c:v>
                </c:pt>
                <c:pt idx="45">
                  <c:v>691</c:v>
                </c:pt>
                <c:pt idx="46">
                  <c:v>690.8</c:v>
                </c:pt>
                <c:pt idx="47">
                  <c:v>690.6</c:v>
                </c:pt>
                <c:pt idx="48">
                  <c:v>690.4</c:v>
                </c:pt>
                <c:pt idx="49">
                  <c:v>690.2</c:v>
                </c:pt>
                <c:pt idx="50">
                  <c:v>690</c:v>
                </c:pt>
                <c:pt idx="51">
                  <c:v>689.8</c:v>
                </c:pt>
                <c:pt idx="52">
                  <c:v>689.6</c:v>
                </c:pt>
                <c:pt idx="53">
                  <c:v>689.4</c:v>
                </c:pt>
                <c:pt idx="54">
                  <c:v>689.2</c:v>
                </c:pt>
                <c:pt idx="55">
                  <c:v>689</c:v>
                </c:pt>
                <c:pt idx="56">
                  <c:v>688.8</c:v>
                </c:pt>
                <c:pt idx="57">
                  <c:v>688.6</c:v>
                </c:pt>
                <c:pt idx="58">
                  <c:v>688.4</c:v>
                </c:pt>
                <c:pt idx="59">
                  <c:v>688.2</c:v>
                </c:pt>
                <c:pt idx="60">
                  <c:v>688</c:v>
                </c:pt>
                <c:pt idx="61">
                  <c:v>687.8</c:v>
                </c:pt>
                <c:pt idx="62">
                  <c:v>687.6</c:v>
                </c:pt>
                <c:pt idx="63">
                  <c:v>687.4</c:v>
                </c:pt>
                <c:pt idx="64">
                  <c:v>687.2</c:v>
                </c:pt>
                <c:pt idx="65">
                  <c:v>687</c:v>
                </c:pt>
                <c:pt idx="66">
                  <c:v>686.8</c:v>
                </c:pt>
                <c:pt idx="67">
                  <c:v>686.6</c:v>
                </c:pt>
                <c:pt idx="68">
                  <c:v>686.4</c:v>
                </c:pt>
                <c:pt idx="69">
                  <c:v>686.2</c:v>
                </c:pt>
                <c:pt idx="70">
                  <c:v>686</c:v>
                </c:pt>
                <c:pt idx="71">
                  <c:v>685.8</c:v>
                </c:pt>
                <c:pt idx="72">
                  <c:v>685.6</c:v>
                </c:pt>
                <c:pt idx="73">
                  <c:v>685.4</c:v>
                </c:pt>
                <c:pt idx="74">
                  <c:v>685.2</c:v>
                </c:pt>
                <c:pt idx="75">
                  <c:v>685</c:v>
                </c:pt>
                <c:pt idx="76">
                  <c:v>684.8</c:v>
                </c:pt>
                <c:pt idx="77">
                  <c:v>684.6</c:v>
                </c:pt>
                <c:pt idx="78">
                  <c:v>684.4</c:v>
                </c:pt>
                <c:pt idx="79">
                  <c:v>684.2</c:v>
                </c:pt>
                <c:pt idx="80">
                  <c:v>684</c:v>
                </c:pt>
                <c:pt idx="81">
                  <c:v>683.8</c:v>
                </c:pt>
                <c:pt idx="82">
                  <c:v>683.6</c:v>
                </c:pt>
                <c:pt idx="83">
                  <c:v>683.4</c:v>
                </c:pt>
                <c:pt idx="84">
                  <c:v>683.2</c:v>
                </c:pt>
                <c:pt idx="85">
                  <c:v>683</c:v>
                </c:pt>
                <c:pt idx="86">
                  <c:v>682.8</c:v>
                </c:pt>
                <c:pt idx="87">
                  <c:v>682.6</c:v>
                </c:pt>
                <c:pt idx="88">
                  <c:v>682.4</c:v>
                </c:pt>
                <c:pt idx="89">
                  <c:v>682.2</c:v>
                </c:pt>
                <c:pt idx="90">
                  <c:v>682</c:v>
                </c:pt>
                <c:pt idx="91">
                  <c:v>681.8</c:v>
                </c:pt>
                <c:pt idx="92">
                  <c:v>681.6</c:v>
                </c:pt>
                <c:pt idx="93">
                  <c:v>681.4</c:v>
                </c:pt>
                <c:pt idx="94">
                  <c:v>681.2</c:v>
                </c:pt>
                <c:pt idx="95">
                  <c:v>681</c:v>
                </c:pt>
                <c:pt idx="96">
                  <c:v>680.8</c:v>
                </c:pt>
                <c:pt idx="97">
                  <c:v>680.6</c:v>
                </c:pt>
                <c:pt idx="98">
                  <c:v>680.4</c:v>
                </c:pt>
                <c:pt idx="99">
                  <c:v>680.2</c:v>
                </c:pt>
                <c:pt idx="100">
                  <c:v>680</c:v>
                </c:pt>
                <c:pt idx="101">
                  <c:v>679.8</c:v>
                </c:pt>
                <c:pt idx="102">
                  <c:v>679.6</c:v>
                </c:pt>
                <c:pt idx="103">
                  <c:v>679.4</c:v>
                </c:pt>
                <c:pt idx="104">
                  <c:v>679.2</c:v>
                </c:pt>
                <c:pt idx="105">
                  <c:v>679</c:v>
                </c:pt>
                <c:pt idx="106">
                  <c:v>678.8</c:v>
                </c:pt>
                <c:pt idx="107">
                  <c:v>678.6</c:v>
                </c:pt>
                <c:pt idx="108">
                  <c:v>678.4</c:v>
                </c:pt>
                <c:pt idx="109">
                  <c:v>678.2</c:v>
                </c:pt>
                <c:pt idx="110">
                  <c:v>678</c:v>
                </c:pt>
                <c:pt idx="111">
                  <c:v>677.8</c:v>
                </c:pt>
                <c:pt idx="112">
                  <c:v>677.6</c:v>
                </c:pt>
                <c:pt idx="113">
                  <c:v>677.4</c:v>
                </c:pt>
                <c:pt idx="114">
                  <c:v>677.2</c:v>
                </c:pt>
                <c:pt idx="115">
                  <c:v>677</c:v>
                </c:pt>
                <c:pt idx="116">
                  <c:v>676.8</c:v>
                </c:pt>
                <c:pt idx="117">
                  <c:v>676.6</c:v>
                </c:pt>
                <c:pt idx="118">
                  <c:v>676.4</c:v>
                </c:pt>
                <c:pt idx="119">
                  <c:v>676.2</c:v>
                </c:pt>
                <c:pt idx="120">
                  <c:v>676</c:v>
                </c:pt>
                <c:pt idx="121">
                  <c:v>675.8</c:v>
                </c:pt>
                <c:pt idx="122">
                  <c:v>675.6</c:v>
                </c:pt>
                <c:pt idx="123">
                  <c:v>675.4</c:v>
                </c:pt>
                <c:pt idx="124">
                  <c:v>675.2</c:v>
                </c:pt>
                <c:pt idx="125">
                  <c:v>675</c:v>
                </c:pt>
                <c:pt idx="126">
                  <c:v>674.8</c:v>
                </c:pt>
                <c:pt idx="127">
                  <c:v>674.6</c:v>
                </c:pt>
                <c:pt idx="128">
                  <c:v>674.4</c:v>
                </c:pt>
                <c:pt idx="129">
                  <c:v>674.2</c:v>
                </c:pt>
                <c:pt idx="130">
                  <c:v>674</c:v>
                </c:pt>
                <c:pt idx="131">
                  <c:v>673.8</c:v>
                </c:pt>
                <c:pt idx="132">
                  <c:v>673.6</c:v>
                </c:pt>
                <c:pt idx="133">
                  <c:v>673.4</c:v>
                </c:pt>
                <c:pt idx="134">
                  <c:v>673.2</c:v>
                </c:pt>
                <c:pt idx="135">
                  <c:v>673</c:v>
                </c:pt>
                <c:pt idx="136">
                  <c:v>672.8</c:v>
                </c:pt>
                <c:pt idx="137">
                  <c:v>672.6</c:v>
                </c:pt>
                <c:pt idx="138">
                  <c:v>672.4</c:v>
                </c:pt>
                <c:pt idx="139">
                  <c:v>672.2</c:v>
                </c:pt>
                <c:pt idx="140">
                  <c:v>672</c:v>
                </c:pt>
                <c:pt idx="141">
                  <c:v>671.8</c:v>
                </c:pt>
                <c:pt idx="142">
                  <c:v>671.6</c:v>
                </c:pt>
                <c:pt idx="143">
                  <c:v>671.4</c:v>
                </c:pt>
                <c:pt idx="144">
                  <c:v>671.2</c:v>
                </c:pt>
                <c:pt idx="145">
                  <c:v>671</c:v>
                </c:pt>
                <c:pt idx="146">
                  <c:v>670.8</c:v>
                </c:pt>
                <c:pt idx="147">
                  <c:v>670.6</c:v>
                </c:pt>
                <c:pt idx="148">
                  <c:v>670.4</c:v>
                </c:pt>
                <c:pt idx="149">
                  <c:v>670.2</c:v>
                </c:pt>
                <c:pt idx="150">
                  <c:v>670</c:v>
                </c:pt>
                <c:pt idx="151">
                  <c:v>669.8</c:v>
                </c:pt>
                <c:pt idx="152">
                  <c:v>669.6</c:v>
                </c:pt>
                <c:pt idx="153">
                  <c:v>669.4</c:v>
                </c:pt>
                <c:pt idx="154">
                  <c:v>669.2</c:v>
                </c:pt>
                <c:pt idx="155">
                  <c:v>669</c:v>
                </c:pt>
                <c:pt idx="156">
                  <c:v>668.8</c:v>
                </c:pt>
                <c:pt idx="157">
                  <c:v>668.6</c:v>
                </c:pt>
                <c:pt idx="158">
                  <c:v>668.4</c:v>
                </c:pt>
                <c:pt idx="159">
                  <c:v>668.2</c:v>
                </c:pt>
                <c:pt idx="160">
                  <c:v>668</c:v>
                </c:pt>
                <c:pt idx="161">
                  <c:v>667.8</c:v>
                </c:pt>
                <c:pt idx="162">
                  <c:v>667.6</c:v>
                </c:pt>
                <c:pt idx="163">
                  <c:v>667.4</c:v>
                </c:pt>
                <c:pt idx="164">
                  <c:v>667.2</c:v>
                </c:pt>
                <c:pt idx="165">
                  <c:v>667</c:v>
                </c:pt>
                <c:pt idx="166">
                  <c:v>666.8</c:v>
                </c:pt>
                <c:pt idx="167">
                  <c:v>666.6</c:v>
                </c:pt>
                <c:pt idx="168">
                  <c:v>666.4</c:v>
                </c:pt>
                <c:pt idx="169">
                  <c:v>666.2</c:v>
                </c:pt>
                <c:pt idx="170">
                  <c:v>666</c:v>
                </c:pt>
                <c:pt idx="171">
                  <c:v>665.8</c:v>
                </c:pt>
                <c:pt idx="172">
                  <c:v>665.6</c:v>
                </c:pt>
                <c:pt idx="173">
                  <c:v>665.4</c:v>
                </c:pt>
                <c:pt idx="174">
                  <c:v>665.2</c:v>
                </c:pt>
                <c:pt idx="175">
                  <c:v>665</c:v>
                </c:pt>
                <c:pt idx="176">
                  <c:v>664.8</c:v>
                </c:pt>
                <c:pt idx="177">
                  <c:v>664.6</c:v>
                </c:pt>
                <c:pt idx="178">
                  <c:v>664.4</c:v>
                </c:pt>
                <c:pt idx="179">
                  <c:v>664.2</c:v>
                </c:pt>
                <c:pt idx="180">
                  <c:v>664</c:v>
                </c:pt>
                <c:pt idx="181">
                  <c:v>663.8</c:v>
                </c:pt>
                <c:pt idx="182">
                  <c:v>663.6</c:v>
                </c:pt>
                <c:pt idx="183">
                  <c:v>663.4</c:v>
                </c:pt>
                <c:pt idx="184">
                  <c:v>663.2</c:v>
                </c:pt>
                <c:pt idx="185">
                  <c:v>663</c:v>
                </c:pt>
                <c:pt idx="186">
                  <c:v>662.8</c:v>
                </c:pt>
                <c:pt idx="187">
                  <c:v>662.6</c:v>
                </c:pt>
                <c:pt idx="188">
                  <c:v>662.4</c:v>
                </c:pt>
                <c:pt idx="189">
                  <c:v>662.2</c:v>
                </c:pt>
                <c:pt idx="190">
                  <c:v>662</c:v>
                </c:pt>
                <c:pt idx="191">
                  <c:v>661.8</c:v>
                </c:pt>
                <c:pt idx="192">
                  <c:v>661.6</c:v>
                </c:pt>
                <c:pt idx="193">
                  <c:v>661.4</c:v>
                </c:pt>
                <c:pt idx="194">
                  <c:v>661.2</c:v>
                </c:pt>
                <c:pt idx="195">
                  <c:v>661</c:v>
                </c:pt>
                <c:pt idx="196">
                  <c:v>660.8</c:v>
                </c:pt>
                <c:pt idx="197">
                  <c:v>660.6</c:v>
                </c:pt>
                <c:pt idx="198">
                  <c:v>660.4</c:v>
                </c:pt>
                <c:pt idx="199">
                  <c:v>660.2</c:v>
                </c:pt>
                <c:pt idx="200">
                  <c:v>660</c:v>
                </c:pt>
                <c:pt idx="201">
                  <c:v>659.8</c:v>
                </c:pt>
                <c:pt idx="202">
                  <c:v>659.6</c:v>
                </c:pt>
                <c:pt idx="203">
                  <c:v>659.4</c:v>
                </c:pt>
                <c:pt idx="204">
                  <c:v>659.2</c:v>
                </c:pt>
                <c:pt idx="205">
                  <c:v>659</c:v>
                </c:pt>
                <c:pt idx="206">
                  <c:v>658.8</c:v>
                </c:pt>
                <c:pt idx="207">
                  <c:v>658.6</c:v>
                </c:pt>
                <c:pt idx="208">
                  <c:v>658.4</c:v>
                </c:pt>
                <c:pt idx="209">
                  <c:v>658.2</c:v>
                </c:pt>
                <c:pt idx="210">
                  <c:v>658</c:v>
                </c:pt>
                <c:pt idx="211">
                  <c:v>657.8</c:v>
                </c:pt>
                <c:pt idx="212">
                  <c:v>657.6</c:v>
                </c:pt>
                <c:pt idx="213">
                  <c:v>657.4</c:v>
                </c:pt>
                <c:pt idx="214">
                  <c:v>657.2</c:v>
                </c:pt>
                <c:pt idx="215">
                  <c:v>657</c:v>
                </c:pt>
                <c:pt idx="216">
                  <c:v>656.8</c:v>
                </c:pt>
                <c:pt idx="217">
                  <c:v>656.6</c:v>
                </c:pt>
                <c:pt idx="218">
                  <c:v>656.4</c:v>
                </c:pt>
                <c:pt idx="219">
                  <c:v>656.2</c:v>
                </c:pt>
                <c:pt idx="220">
                  <c:v>656</c:v>
                </c:pt>
                <c:pt idx="221">
                  <c:v>655.8</c:v>
                </c:pt>
                <c:pt idx="222">
                  <c:v>655.6</c:v>
                </c:pt>
                <c:pt idx="223">
                  <c:v>655.4</c:v>
                </c:pt>
                <c:pt idx="224">
                  <c:v>655.20000000000005</c:v>
                </c:pt>
                <c:pt idx="225">
                  <c:v>655</c:v>
                </c:pt>
                <c:pt idx="226">
                  <c:v>654.79999999999995</c:v>
                </c:pt>
                <c:pt idx="227">
                  <c:v>654.6</c:v>
                </c:pt>
                <c:pt idx="228">
                  <c:v>654.4</c:v>
                </c:pt>
                <c:pt idx="229">
                  <c:v>654.20000000000005</c:v>
                </c:pt>
                <c:pt idx="230">
                  <c:v>654</c:v>
                </c:pt>
                <c:pt idx="231">
                  <c:v>653.79999999999995</c:v>
                </c:pt>
                <c:pt idx="232">
                  <c:v>653.6</c:v>
                </c:pt>
                <c:pt idx="233">
                  <c:v>653.4</c:v>
                </c:pt>
                <c:pt idx="234">
                  <c:v>653.20000000000005</c:v>
                </c:pt>
                <c:pt idx="235">
                  <c:v>653</c:v>
                </c:pt>
                <c:pt idx="236">
                  <c:v>652.79999999999995</c:v>
                </c:pt>
                <c:pt idx="237">
                  <c:v>652.6</c:v>
                </c:pt>
                <c:pt idx="238">
                  <c:v>652.4</c:v>
                </c:pt>
                <c:pt idx="239">
                  <c:v>652.20000000000005</c:v>
                </c:pt>
                <c:pt idx="240">
                  <c:v>652</c:v>
                </c:pt>
                <c:pt idx="241">
                  <c:v>651.79999999999995</c:v>
                </c:pt>
                <c:pt idx="242">
                  <c:v>651.6</c:v>
                </c:pt>
                <c:pt idx="243">
                  <c:v>651.4</c:v>
                </c:pt>
                <c:pt idx="244">
                  <c:v>651.20000000000005</c:v>
                </c:pt>
                <c:pt idx="245">
                  <c:v>651</c:v>
                </c:pt>
                <c:pt idx="246">
                  <c:v>650.79999999999995</c:v>
                </c:pt>
                <c:pt idx="247">
                  <c:v>650.6</c:v>
                </c:pt>
                <c:pt idx="248">
                  <c:v>650.4</c:v>
                </c:pt>
                <c:pt idx="249">
                  <c:v>650.20000000000005</c:v>
                </c:pt>
                <c:pt idx="250">
                  <c:v>650</c:v>
                </c:pt>
                <c:pt idx="251">
                  <c:v>649.79999999999995</c:v>
                </c:pt>
                <c:pt idx="252">
                  <c:v>649.6</c:v>
                </c:pt>
                <c:pt idx="253">
                  <c:v>649.4</c:v>
                </c:pt>
                <c:pt idx="254">
                  <c:v>649.20000000000005</c:v>
                </c:pt>
                <c:pt idx="255">
                  <c:v>649</c:v>
                </c:pt>
                <c:pt idx="256">
                  <c:v>648.79999999999995</c:v>
                </c:pt>
                <c:pt idx="257">
                  <c:v>648.6</c:v>
                </c:pt>
                <c:pt idx="258">
                  <c:v>648.4</c:v>
                </c:pt>
                <c:pt idx="259">
                  <c:v>648.20000000000005</c:v>
                </c:pt>
                <c:pt idx="260">
                  <c:v>648</c:v>
                </c:pt>
                <c:pt idx="261">
                  <c:v>647.79999999999995</c:v>
                </c:pt>
                <c:pt idx="262">
                  <c:v>647.6</c:v>
                </c:pt>
                <c:pt idx="263">
                  <c:v>647.4</c:v>
                </c:pt>
                <c:pt idx="264">
                  <c:v>647.20000000000005</c:v>
                </c:pt>
                <c:pt idx="265">
                  <c:v>647</c:v>
                </c:pt>
                <c:pt idx="266">
                  <c:v>646.79999999999995</c:v>
                </c:pt>
                <c:pt idx="267">
                  <c:v>646.6</c:v>
                </c:pt>
                <c:pt idx="268">
                  <c:v>646.4</c:v>
                </c:pt>
                <c:pt idx="269">
                  <c:v>646.20000000000005</c:v>
                </c:pt>
                <c:pt idx="270">
                  <c:v>646</c:v>
                </c:pt>
                <c:pt idx="271">
                  <c:v>645.79999999999995</c:v>
                </c:pt>
                <c:pt idx="272">
                  <c:v>645.6</c:v>
                </c:pt>
                <c:pt idx="273">
                  <c:v>645.4</c:v>
                </c:pt>
                <c:pt idx="274">
                  <c:v>645.20000000000005</c:v>
                </c:pt>
                <c:pt idx="275">
                  <c:v>645</c:v>
                </c:pt>
                <c:pt idx="276">
                  <c:v>644.79999999999995</c:v>
                </c:pt>
                <c:pt idx="277">
                  <c:v>644.6</c:v>
                </c:pt>
                <c:pt idx="278">
                  <c:v>644.4</c:v>
                </c:pt>
                <c:pt idx="279">
                  <c:v>644.20000000000005</c:v>
                </c:pt>
                <c:pt idx="280">
                  <c:v>644</c:v>
                </c:pt>
                <c:pt idx="281">
                  <c:v>643.79999999999995</c:v>
                </c:pt>
                <c:pt idx="282">
                  <c:v>643.6</c:v>
                </c:pt>
                <c:pt idx="283">
                  <c:v>643.4</c:v>
                </c:pt>
                <c:pt idx="284">
                  <c:v>643.20000000000005</c:v>
                </c:pt>
                <c:pt idx="285">
                  <c:v>643</c:v>
                </c:pt>
                <c:pt idx="286">
                  <c:v>642.79999999999995</c:v>
                </c:pt>
                <c:pt idx="287">
                  <c:v>642.6</c:v>
                </c:pt>
                <c:pt idx="288">
                  <c:v>642.4</c:v>
                </c:pt>
                <c:pt idx="289">
                  <c:v>642.20000000000005</c:v>
                </c:pt>
                <c:pt idx="290">
                  <c:v>642</c:v>
                </c:pt>
                <c:pt idx="291">
                  <c:v>641.79999999999995</c:v>
                </c:pt>
                <c:pt idx="292">
                  <c:v>641.6</c:v>
                </c:pt>
                <c:pt idx="293">
                  <c:v>641.4</c:v>
                </c:pt>
                <c:pt idx="294">
                  <c:v>641.20000000000005</c:v>
                </c:pt>
                <c:pt idx="295">
                  <c:v>641</c:v>
                </c:pt>
                <c:pt idx="296">
                  <c:v>640.79999999999995</c:v>
                </c:pt>
                <c:pt idx="297">
                  <c:v>640.6</c:v>
                </c:pt>
                <c:pt idx="298">
                  <c:v>640.4</c:v>
                </c:pt>
                <c:pt idx="299">
                  <c:v>640.20000000000005</c:v>
                </c:pt>
                <c:pt idx="300">
                  <c:v>640</c:v>
                </c:pt>
                <c:pt idx="301">
                  <c:v>639.79999999999995</c:v>
                </c:pt>
                <c:pt idx="302">
                  <c:v>639.6</c:v>
                </c:pt>
                <c:pt idx="303">
                  <c:v>639.4</c:v>
                </c:pt>
                <c:pt idx="304">
                  <c:v>639.20000000000005</c:v>
                </c:pt>
                <c:pt idx="305">
                  <c:v>639</c:v>
                </c:pt>
                <c:pt idx="306">
                  <c:v>638.79999999999995</c:v>
                </c:pt>
                <c:pt idx="307">
                  <c:v>638.6</c:v>
                </c:pt>
                <c:pt idx="308">
                  <c:v>638.4</c:v>
                </c:pt>
                <c:pt idx="309">
                  <c:v>638.20000000000005</c:v>
                </c:pt>
                <c:pt idx="310">
                  <c:v>638</c:v>
                </c:pt>
                <c:pt idx="311">
                  <c:v>637.79999999999995</c:v>
                </c:pt>
                <c:pt idx="312">
                  <c:v>637.6</c:v>
                </c:pt>
                <c:pt idx="313">
                  <c:v>637.4</c:v>
                </c:pt>
                <c:pt idx="314">
                  <c:v>637.20000000000005</c:v>
                </c:pt>
                <c:pt idx="315">
                  <c:v>637</c:v>
                </c:pt>
                <c:pt idx="316">
                  <c:v>636.79999999999995</c:v>
                </c:pt>
                <c:pt idx="317">
                  <c:v>636.6</c:v>
                </c:pt>
                <c:pt idx="318">
                  <c:v>636.4</c:v>
                </c:pt>
                <c:pt idx="319">
                  <c:v>636.20000000000005</c:v>
                </c:pt>
                <c:pt idx="320">
                  <c:v>636</c:v>
                </c:pt>
                <c:pt idx="321">
                  <c:v>635.79999999999995</c:v>
                </c:pt>
                <c:pt idx="322">
                  <c:v>635.6</c:v>
                </c:pt>
                <c:pt idx="323">
                  <c:v>635.4</c:v>
                </c:pt>
                <c:pt idx="324">
                  <c:v>635.20000000000005</c:v>
                </c:pt>
                <c:pt idx="325">
                  <c:v>635</c:v>
                </c:pt>
                <c:pt idx="326">
                  <c:v>634.79999999999995</c:v>
                </c:pt>
                <c:pt idx="327">
                  <c:v>634.6</c:v>
                </c:pt>
                <c:pt idx="328">
                  <c:v>634.4</c:v>
                </c:pt>
                <c:pt idx="329">
                  <c:v>634.20000000000005</c:v>
                </c:pt>
                <c:pt idx="330">
                  <c:v>634</c:v>
                </c:pt>
                <c:pt idx="331">
                  <c:v>633.79999999999995</c:v>
                </c:pt>
                <c:pt idx="332">
                  <c:v>633.6</c:v>
                </c:pt>
                <c:pt idx="333">
                  <c:v>633.4</c:v>
                </c:pt>
                <c:pt idx="334">
                  <c:v>633.20000000000005</c:v>
                </c:pt>
                <c:pt idx="335">
                  <c:v>633</c:v>
                </c:pt>
                <c:pt idx="336">
                  <c:v>632.79999999999995</c:v>
                </c:pt>
                <c:pt idx="337">
                  <c:v>632.6</c:v>
                </c:pt>
                <c:pt idx="338">
                  <c:v>632.4</c:v>
                </c:pt>
                <c:pt idx="339">
                  <c:v>632.20000000000005</c:v>
                </c:pt>
                <c:pt idx="340">
                  <c:v>632</c:v>
                </c:pt>
                <c:pt idx="341">
                  <c:v>631.79999999999995</c:v>
                </c:pt>
                <c:pt idx="342">
                  <c:v>631.6</c:v>
                </c:pt>
                <c:pt idx="343">
                  <c:v>631.4</c:v>
                </c:pt>
                <c:pt idx="344">
                  <c:v>631.20000000000005</c:v>
                </c:pt>
                <c:pt idx="345">
                  <c:v>631</c:v>
                </c:pt>
                <c:pt idx="346">
                  <c:v>630.79999999999995</c:v>
                </c:pt>
                <c:pt idx="347">
                  <c:v>630.6</c:v>
                </c:pt>
                <c:pt idx="348">
                  <c:v>630.4</c:v>
                </c:pt>
                <c:pt idx="349">
                  <c:v>630.20000000000005</c:v>
                </c:pt>
                <c:pt idx="350">
                  <c:v>630</c:v>
                </c:pt>
                <c:pt idx="351">
                  <c:v>629.79999999999995</c:v>
                </c:pt>
                <c:pt idx="352">
                  <c:v>629.6</c:v>
                </c:pt>
                <c:pt idx="353">
                  <c:v>629.4</c:v>
                </c:pt>
                <c:pt idx="354">
                  <c:v>629.20000000000005</c:v>
                </c:pt>
                <c:pt idx="355">
                  <c:v>629</c:v>
                </c:pt>
                <c:pt idx="356">
                  <c:v>628.79999999999995</c:v>
                </c:pt>
                <c:pt idx="357">
                  <c:v>628.6</c:v>
                </c:pt>
                <c:pt idx="358">
                  <c:v>628.4</c:v>
                </c:pt>
                <c:pt idx="359">
                  <c:v>628.20000000000005</c:v>
                </c:pt>
                <c:pt idx="360">
                  <c:v>628</c:v>
                </c:pt>
                <c:pt idx="361">
                  <c:v>627.79999999999995</c:v>
                </c:pt>
                <c:pt idx="362">
                  <c:v>627.6</c:v>
                </c:pt>
                <c:pt idx="363">
                  <c:v>627.4</c:v>
                </c:pt>
                <c:pt idx="364">
                  <c:v>627.20000000000005</c:v>
                </c:pt>
                <c:pt idx="365">
                  <c:v>627</c:v>
                </c:pt>
                <c:pt idx="366">
                  <c:v>626.79999999999995</c:v>
                </c:pt>
                <c:pt idx="367">
                  <c:v>626.6</c:v>
                </c:pt>
                <c:pt idx="368">
                  <c:v>626.4</c:v>
                </c:pt>
                <c:pt idx="369">
                  <c:v>626.20000000000005</c:v>
                </c:pt>
                <c:pt idx="370">
                  <c:v>626</c:v>
                </c:pt>
                <c:pt idx="371">
                  <c:v>625.79999999999995</c:v>
                </c:pt>
                <c:pt idx="372">
                  <c:v>625.6</c:v>
                </c:pt>
                <c:pt idx="373">
                  <c:v>625.4</c:v>
                </c:pt>
                <c:pt idx="374">
                  <c:v>625.20000000000005</c:v>
                </c:pt>
                <c:pt idx="375">
                  <c:v>625</c:v>
                </c:pt>
                <c:pt idx="376">
                  <c:v>624.79999999999995</c:v>
                </c:pt>
                <c:pt idx="377">
                  <c:v>624.6</c:v>
                </c:pt>
                <c:pt idx="378">
                  <c:v>624.4</c:v>
                </c:pt>
                <c:pt idx="379">
                  <c:v>624.20000000000005</c:v>
                </c:pt>
                <c:pt idx="380">
                  <c:v>624</c:v>
                </c:pt>
                <c:pt idx="381">
                  <c:v>623.79999999999995</c:v>
                </c:pt>
                <c:pt idx="382">
                  <c:v>623.6</c:v>
                </c:pt>
                <c:pt idx="383">
                  <c:v>623.4</c:v>
                </c:pt>
                <c:pt idx="384">
                  <c:v>623.20000000000005</c:v>
                </c:pt>
                <c:pt idx="385">
                  <c:v>623</c:v>
                </c:pt>
                <c:pt idx="386">
                  <c:v>622.79999999999995</c:v>
                </c:pt>
                <c:pt idx="387">
                  <c:v>622.6</c:v>
                </c:pt>
                <c:pt idx="388">
                  <c:v>622.4</c:v>
                </c:pt>
                <c:pt idx="389">
                  <c:v>622.20000000000005</c:v>
                </c:pt>
                <c:pt idx="390">
                  <c:v>622</c:v>
                </c:pt>
                <c:pt idx="391">
                  <c:v>621.79999999999995</c:v>
                </c:pt>
                <c:pt idx="392">
                  <c:v>621.6</c:v>
                </c:pt>
                <c:pt idx="393">
                  <c:v>621.4</c:v>
                </c:pt>
                <c:pt idx="394">
                  <c:v>621.20000000000005</c:v>
                </c:pt>
                <c:pt idx="395">
                  <c:v>621</c:v>
                </c:pt>
                <c:pt idx="396">
                  <c:v>620.79999999999995</c:v>
                </c:pt>
                <c:pt idx="397">
                  <c:v>620.6</c:v>
                </c:pt>
                <c:pt idx="398">
                  <c:v>620.4</c:v>
                </c:pt>
                <c:pt idx="399">
                  <c:v>620.20000000000005</c:v>
                </c:pt>
                <c:pt idx="400">
                  <c:v>620</c:v>
                </c:pt>
                <c:pt idx="401">
                  <c:v>619.79999999999995</c:v>
                </c:pt>
                <c:pt idx="402">
                  <c:v>619.6</c:v>
                </c:pt>
                <c:pt idx="403">
                  <c:v>619.4</c:v>
                </c:pt>
                <c:pt idx="404">
                  <c:v>619.20000000000005</c:v>
                </c:pt>
                <c:pt idx="405">
                  <c:v>619</c:v>
                </c:pt>
                <c:pt idx="406">
                  <c:v>618.79999999999995</c:v>
                </c:pt>
                <c:pt idx="407">
                  <c:v>618.6</c:v>
                </c:pt>
                <c:pt idx="408">
                  <c:v>618.4</c:v>
                </c:pt>
                <c:pt idx="409">
                  <c:v>618.20000000000005</c:v>
                </c:pt>
                <c:pt idx="410">
                  <c:v>618</c:v>
                </c:pt>
                <c:pt idx="411">
                  <c:v>617.79999999999995</c:v>
                </c:pt>
                <c:pt idx="412">
                  <c:v>617.6</c:v>
                </c:pt>
                <c:pt idx="413">
                  <c:v>617.4</c:v>
                </c:pt>
                <c:pt idx="414">
                  <c:v>617.20000000000005</c:v>
                </c:pt>
                <c:pt idx="415">
                  <c:v>617</c:v>
                </c:pt>
                <c:pt idx="416">
                  <c:v>616.79999999999995</c:v>
                </c:pt>
                <c:pt idx="417">
                  <c:v>616.6</c:v>
                </c:pt>
                <c:pt idx="418">
                  <c:v>616.4</c:v>
                </c:pt>
                <c:pt idx="419">
                  <c:v>616.20000000000005</c:v>
                </c:pt>
                <c:pt idx="420">
                  <c:v>616</c:v>
                </c:pt>
                <c:pt idx="421">
                  <c:v>615.79999999999995</c:v>
                </c:pt>
                <c:pt idx="422">
                  <c:v>615.6</c:v>
                </c:pt>
                <c:pt idx="423">
                  <c:v>615.4</c:v>
                </c:pt>
                <c:pt idx="424">
                  <c:v>615.20000000000005</c:v>
                </c:pt>
                <c:pt idx="425">
                  <c:v>615</c:v>
                </c:pt>
                <c:pt idx="426">
                  <c:v>614.79999999999995</c:v>
                </c:pt>
                <c:pt idx="427">
                  <c:v>614.6</c:v>
                </c:pt>
                <c:pt idx="428">
                  <c:v>614.4</c:v>
                </c:pt>
                <c:pt idx="429">
                  <c:v>614.20000000000005</c:v>
                </c:pt>
                <c:pt idx="430">
                  <c:v>614</c:v>
                </c:pt>
                <c:pt idx="431">
                  <c:v>613.79999999999995</c:v>
                </c:pt>
                <c:pt idx="432">
                  <c:v>613.6</c:v>
                </c:pt>
                <c:pt idx="433">
                  <c:v>613.4</c:v>
                </c:pt>
                <c:pt idx="434">
                  <c:v>613.20000000000005</c:v>
                </c:pt>
                <c:pt idx="435">
                  <c:v>613</c:v>
                </c:pt>
                <c:pt idx="436">
                  <c:v>612.79999999999995</c:v>
                </c:pt>
                <c:pt idx="437">
                  <c:v>612.6</c:v>
                </c:pt>
                <c:pt idx="438">
                  <c:v>612.4</c:v>
                </c:pt>
                <c:pt idx="439">
                  <c:v>612.20000000000005</c:v>
                </c:pt>
                <c:pt idx="440">
                  <c:v>612</c:v>
                </c:pt>
                <c:pt idx="441">
                  <c:v>611.79999999999995</c:v>
                </c:pt>
                <c:pt idx="442">
                  <c:v>611.6</c:v>
                </c:pt>
                <c:pt idx="443">
                  <c:v>611.4</c:v>
                </c:pt>
                <c:pt idx="444">
                  <c:v>611.20000000000005</c:v>
                </c:pt>
                <c:pt idx="445">
                  <c:v>611</c:v>
                </c:pt>
                <c:pt idx="446">
                  <c:v>610.79999999999995</c:v>
                </c:pt>
                <c:pt idx="447">
                  <c:v>610.6</c:v>
                </c:pt>
                <c:pt idx="448">
                  <c:v>610.4</c:v>
                </c:pt>
                <c:pt idx="449">
                  <c:v>610.20000000000005</c:v>
                </c:pt>
                <c:pt idx="450">
                  <c:v>610</c:v>
                </c:pt>
                <c:pt idx="451">
                  <c:v>609.79999999999995</c:v>
                </c:pt>
                <c:pt idx="452">
                  <c:v>609.6</c:v>
                </c:pt>
                <c:pt idx="453">
                  <c:v>609.4</c:v>
                </c:pt>
                <c:pt idx="454">
                  <c:v>609.20000000000005</c:v>
                </c:pt>
                <c:pt idx="455">
                  <c:v>609</c:v>
                </c:pt>
                <c:pt idx="456">
                  <c:v>608.79999999999995</c:v>
                </c:pt>
                <c:pt idx="457">
                  <c:v>608.6</c:v>
                </c:pt>
                <c:pt idx="458">
                  <c:v>608.4</c:v>
                </c:pt>
                <c:pt idx="459">
                  <c:v>608.20000000000005</c:v>
                </c:pt>
                <c:pt idx="460">
                  <c:v>608</c:v>
                </c:pt>
                <c:pt idx="461">
                  <c:v>607.79999999999995</c:v>
                </c:pt>
                <c:pt idx="462">
                  <c:v>607.6</c:v>
                </c:pt>
                <c:pt idx="463">
                  <c:v>607.4</c:v>
                </c:pt>
                <c:pt idx="464">
                  <c:v>607.20000000000005</c:v>
                </c:pt>
                <c:pt idx="465">
                  <c:v>607</c:v>
                </c:pt>
                <c:pt idx="466">
                  <c:v>606.79999999999995</c:v>
                </c:pt>
                <c:pt idx="467">
                  <c:v>606.6</c:v>
                </c:pt>
                <c:pt idx="468">
                  <c:v>606.4</c:v>
                </c:pt>
                <c:pt idx="469">
                  <c:v>606.20000000000005</c:v>
                </c:pt>
                <c:pt idx="470">
                  <c:v>606</c:v>
                </c:pt>
                <c:pt idx="471">
                  <c:v>605.79999999999995</c:v>
                </c:pt>
                <c:pt idx="472">
                  <c:v>605.6</c:v>
                </c:pt>
                <c:pt idx="473">
                  <c:v>605.4</c:v>
                </c:pt>
                <c:pt idx="474">
                  <c:v>605.20000000000005</c:v>
                </c:pt>
                <c:pt idx="475">
                  <c:v>605</c:v>
                </c:pt>
                <c:pt idx="476">
                  <c:v>604.79999999999995</c:v>
                </c:pt>
                <c:pt idx="477">
                  <c:v>604.6</c:v>
                </c:pt>
                <c:pt idx="478">
                  <c:v>604.4</c:v>
                </c:pt>
                <c:pt idx="479">
                  <c:v>604.20000000000005</c:v>
                </c:pt>
                <c:pt idx="480">
                  <c:v>604</c:v>
                </c:pt>
                <c:pt idx="481">
                  <c:v>603.79999999999995</c:v>
                </c:pt>
                <c:pt idx="482">
                  <c:v>603.6</c:v>
                </c:pt>
                <c:pt idx="483">
                  <c:v>603.4</c:v>
                </c:pt>
                <c:pt idx="484">
                  <c:v>603.20000000000005</c:v>
                </c:pt>
                <c:pt idx="485">
                  <c:v>603</c:v>
                </c:pt>
                <c:pt idx="486">
                  <c:v>602.79999999999995</c:v>
                </c:pt>
                <c:pt idx="487">
                  <c:v>602.6</c:v>
                </c:pt>
                <c:pt idx="488">
                  <c:v>602.4</c:v>
                </c:pt>
                <c:pt idx="489">
                  <c:v>602.20000000000005</c:v>
                </c:pt>
                <c:pt idx="490">
                  <c:v>602</c:v>
                </c:pt>
                <c:pt idx="491">
                  <c:v>601.79999999999995</c:v>
                </c:pt>
                <c:pt idx="492">
                  <c:v>601.6</c:v>
                </c:pt>
                <c:pt idx="493">
                  <c:v>601.4</c:v>
                </c:pt>
                <c:pt idx="494">
                  <c:v>601.20000000000005</c:v>
                </c:pt>
                <c:pt idx="495">
                  <c:v>601</c:v>
                </c:pt>
                <c:pt idx="496">
                  <c:v>600.79999999999995</c:v>
                </c:pt>
                <c:pt idx="497">
                  <c:v>600.6</c:v>
                </c:pt>
                <c:pt idx="498">
                  <c:v>600.4</c:v>
                </c:pt>
                <c:pt idx="499">
                  <c:v>600.20000000000005</c:v>
                </c:pt>
                <c:pt idx="500">
                  <c:v>600</c:v>
                </c:pt>
                <c:pt idx="501">
                  <c:v>599.79999999999995</c:v>
                </c:pt>
                <c:pt idx="502">
                  <c:v>599.6</c:v>
                </c:pt>
                <c:pt idx="503">
                  <c:v>599.4</c:v>
                </c:pt>
                <c:pt idx="504">
                  <c:v>599.20000000000005</c:v>
                </c:pt>
                <c:pt idx="505">
                  <c:v>599</c:v>
                </c:pt>
                <c:pt idx="506">
                  <c:v>598.79999999999995</c:v>
                </c:pt>
                <c:pt idx="507">
                  <c:v>598.6</c:v>
                </c:pt>
                <c:pt idx="508">
                  <c:v>598.4</c:v>
                </c:pt>
                <c:pt idx="509">
                  <c:v>598.20000000000005</c:v>
                </c:pt>
                <c:pt idx="510">
                  <c:v>598</c:v>
                </c:pt>
                <c:pt idx="511">
                  <c:v>597.79999999999995</c:v>
                </c:pt>
                <c:pt idx="512">
                  <c:v>597.6</c:v>
                </c:pt>
                <c:pt idx="513">
                  <c:v>597.4</c:v>
                </c:pt>
                <c:pt idx="514">
                  <c:v>597.20000000000005</c:v>
                </c:pt>
                <c:pt idx="515">
                  <c:v>597</c:v>
                </c:pt>
                <c:pt idx="516">
                  <c:v>596.79999999999995</c:v>
                </c:pt>
                <c:pt idx="517">
                  <c:v>596.6</c:v>
                </c:pt>
                <c:pt idx="518">
                  <c:v>596.4</c:v>
                </c:pt>
                <c:pt idx="519">
                  <c:v>596.20000000000005</c:v>
                </c:pt>
                <c:pt idx="520">
                  <c:v>596</c:v>
                </c:pt>
                <c:pt idx="521">
                  <c:v>595.79999999999995</c:v>
                </c:pt>
                <c:pt idx="522">
                  <c:v>595.6</c:v>
                </c:pt>
                <c:pt idx="523">
                  <c:v>595.4</c:v>
                </c:pt>
                <c:pt idx="524">
                  <c:v>595.20000000000005</c:v>
                </c:pt>
                <c:pt idx="525">
                  <c:v>595</c:v>
                </c:pt>
                <c:pt idx="526">
                  <c:v>594.79999999999995</c:v>
                </c:pt>
                <c:pt idx="527">
                  <c:v>594.6</c:v>
                </c:pt>
                <c:pt idx="528">
                  <c:v>594.4</c:v>
                </c:pt>
                <c:pt idx="529">
                  <c:v>594.20000000000005</c:v>
                </c:pt>
                <c:pt idx="530">
                  <c:v>594</c:v>
                </c:pt>
                <c:pt idx="531">
                  <c:v>593.79999999999995</c:v>
                </c:pt>
                <c:pt idx="532">
                  <c:v>593.6</c:v>
                </c:pt>
                <c:pt idx="533">
                  <c:v>593.4</c:v>
                </c:pt>
                <c:pt idx="534">
                  <c:v>593.20000000000005</c:v>
                </c:pt>
                <c:pt idx="535">
                  <c:v>593</c:v>
                </c:pt>
                <c:pt idx="536">
                  <c:v>592.79999999999995</c:v>
                </c:pt>
                <c:pt idx="537">
                  <c:v>592.6</c:v>
                </c:pt>
                <c:pt idx="538">
                  <c:v>592.4</c:v>
                </c:pt>
                <c:pt idx="539">
                  <c:v>592.20000000000005</c:v>
                </c:pt>
                <c:pt idx="540">
                  <c:v>592</c:v>
                </c:pt>
                <c:pt idx="541">
                  <c:v>591.79999999999995</c:v>
                </c:pt>
                <c:pt idx="542">
                  <c:v>591.6</c:v>
                </c:pt>
                <c:pt idx="543">
                  <c:v>591.4</c:v>
                </c:pt>
                <c:pt idx="544">
                  <c:v>591.20000000000005</c:v>
                </c:pt>
                <c:pt idx="545">
                  <c:v>591</c:v>
                </c:pt>
                <c:pt idx="546">
                  <c:v>590.79999999999995</c:v>
                </c:pt>
                <c:pt idx="547">
                  <c:v>590.6</c:v>
                </c:pt>
                <c:pt idx="548">
                  <c:v>590.4</c:v>
                </c:pt>
                <c:pt idx="549">
                  <c:v>590.20000000000005</c:v>
                </c:pt>
                <c:pt idx="550">
                  <c:v>590</c:v>
                </c:pt>
                <c:pt idx="551">
                  <c:v>589.79999999999995</c:v>
                </c:pt>
                <c:pt idx="552">
                  <c:v>589.6</c:v>
                </c:pt>
                <c:pt idx="553">
                  <c:v>589.4</c:v>
                </c:pt>
                <c:pt idx="554">
                  <c:v>589.20000000000005</c:v>
                </c:pt>
                <c:pt idx="555">
                  <c:v>589</c:v>
                </c:pt>
                <c:pt idx="556">
                  <c:v>588.79999999999995</c:v>
                </c:pt>
                <c:pt idx="557">
                  <c:v>588.6</c:v>
                </c:pt>
                <c:pt idx="558">
                  <c:v>588.4</c:v>
                </c:pt>
                <c:pt idx="559">
                  <c:v>588.20000000000005</c:v>
                </c:pt>
                <c:pt idx="560">
                  <c:v>588</c:v>
                </c:pt>
                <c:pt idx="561">
                  <c:v>587.79999999999995</c:v>
                </c:pt>
                <c:pt idx="562">
                  <c:v>587.6</c:v>
                </c:pt>
                <c:pt idx="563">
                  <c:v>587.4</c:v>
                </c:pt>
                <c:pt idx="564">
                  <c:v>587.20000000000005</c:v>
                </c:pt>
                <c:pt idx="565">
                  <c:v>587</c:v>
                </c:pt>
                <c:pt idx="566">
                  <c:v>586.79999999999995</c:v>
                </c:pt>
                <c:pt idx="567">
                  <c:v>586.6</c:v>
                </c:pt>
                <c:pt idx="568">
                  <c:v>586.4</c:v>
                </c:pt>
                <c:pt idx="569">
                  <c:v>586.20000000000005</c:v>
                </c:pt>
                <c:pt idx="570">
                  <c:v>586</c:v>
                </c:pt>
                <c:pt idx="571">
                  <c:v>585.79999999999995</c:v>
                </c:pt>
                <c:pt idx="572">
                  <c:v>585.6</c:v>
                </c:pt>
                <c:pt idx="573">
                  <c:v>585.4</c:v>
                </c:pt>
                <c:pt idx="574">
                  <c:v>585.20000000000005</c:v>
                </c:pt>
                <c:pt idx="575">
                  <c:v>585</c:v>
                </c:pt>
                <c:pt idx="576">
                  <c:v>584.79999999999995</c:v>
                </c:pt>
                <c:pt idx="577">
                  <c:v>584.6</c:v>
                </c:pt>
                <c:pt idx="578">
                  <c:v>584.4</c:v>
                </c:pt>
                <c:pt idx="579">
                  <c:v>584.20000000000005</c:v>
                </c:pt>
                <c:pt idx="580">
                  <c:v>584</c:v>
                </c:pt>
                <c:pt idx="581">
                  <c:v>583.79999999999995</c:v>
                </c:pt>
                <c:pt idx="582">
                  <c:v>583.6</c:v>
                </c:pt>
                <c:pt idx="583">
                  <c:v>583.4</c:v>
                </c:pt>
                <c:pt idx="584">
                  <c:v>583.20000000000005</c:v>
                </c:pt>
                <c:pt idx="585">
                  <c:v>583</c:v>
                </c:pt>
                <c:pt idx="586">
                  <c:v>582.79999999999995</c:v>
                </c:pt>
                <c:pt idx="587">
                  <c:v>582.6</c:v>
                </c:pt>
                <c:pt idx="588">
                  <c:v>582.4</c:v>
                </c:pt>
                <c:pt idx="589">
                  <c:v>582.20000000000005</c:v>
                </c:pt>
                <c:pt idx="590">
                  <c:v>582</c:v>
                </c:pt>
                <c:pt idx="591">
                  <c:v>581.79999999999995</c:v>
                </c:pt>
                <c:pt idx="592">
                  <c:v>581.6</c:v>
                </c:pt>
                <c:pt idx="593">
                  <c:v>581.4</c:v>
                </c:pt>
                <c:pt idx="594">
                  <c:v>581.20000000000005</c:v>
                </c:pt>
                <c:pt idx="595">
                  <c:v>581</c:v>
                </c:pt>
                <c:pt idx="596">
                  <c:v>580.79999999999995</c:v>
                </c:pt>
                <c:pt idx="597">
                  <c:v>580.6</c:v>
                </c:pt>
                <c:pt idx="598">
                  <c:v>580.4</c:v>
                </c:pt>
                <c:pt idx="599">
                  <c:v>580.20000000000005</c:v>
                </c:pt>
                <c:pt idx="600">
                  <c:v>580</c:v>
                </c:pt>
                <c:pt idx="601">
                  <c:v>579.79999999999995</c:v>
                </c:pt>
                <c:pt idx="602">
                  <c:v>579.6</c:v>
                </c:pt>
                <c:pt idx="603">
                  <c:v>579.4</c:v>
                </c:pt>
                <c:pt idx="604">
                  <c:v>579.20000000000005</c:v>
                </c:pt>
                <c:pt idx="605">
                  <c:v>579</c:v>
                </c:pt>
                <c:pt idx="606">
                  <c:v>578.79999999999995</c:v>
                </c:pt>
                <c:pt idx="607">
                  <c:v>578.6</c:v>
                </c:pt>
                <c:pt idx="608">
                  <c:v>578.4</c:v>
                </c:pt>
                <c:pt idx="609">
                  <c:v>578.20000000000005</c:v>
                </c:pt>
                <c:pt idx="610">
                  <c:v>578</c:v>
                </c:pt>
                <c:pt idx="611">
                  <c:v>577.79999999999995</c:v>
                </c:pt>
                <c:pt idx="612">
                  <c:v>577.6</c:v>
                </c:pt>
                <c:pt idx="613">
                  <c:v>577.4</c:v>
                </c:pt>
                <c:pt idx="614">
                  <c:v>577.20000000000005</c:v>
                </c:pt>
                <c:pt idx="615">
                  <c:v>577</c:v>
                </c:pt>
                <c:pt idx="616">
                  <c:v>576.79999999999995</c:v>
                </c:pt>
                <c:pt idx="617">
                  <c:v>576.6</c:v>
                </c:pt>
                <c:pt idx="618">
                  <c:v>576.4</c:v>
                </c:pt>
                <c:pt idx="619">
                  <c:v>576.20000000000005</c:v>
                </c:pt>
                <c:pt idx="620">
                  <c:v>576</c:v>
                </c:pt>
                <c:pt idx="621">
                  <c:v>575.79999999999995</c:v>
                </c:pt>
                <c:pt idx="622">
                  <c:v>575.6</c:v>
                </c:pt>
                <c:pt idx="623">
                  <c:v>575.4</c:v>
                </c:pt>
                <c:pt idx="624">
                  <c:v>575.20000000000005</c:v>
                </c:pt>
                <c:pt idx="625">
                  <c:v>575</c:v>
                </c:pt>
                <c:pt idx="626">
                  <c:v>574.79999999999995</c:v>
                </c:pt>
                <c:pt idx="627">
                  <c:v>574.6</c:v>
                </c:pt>
                <c:pt idx="628">
                  <c:v>574.4</c:v>
                </c:pt>
                <c:pt idx="629">
                  <c:v>574.20000000000005</c:v>
                </c:pt>
                <c:pt idx="630">
                  <c:v>574</c:v>
                </c:pt>
                <c:pt idx="631">
                  <c:v>573.79999999999995</c:v>
                </c:pt>
                <c:pt idx="632">
                  <c:v>573.6</c:v>
                </c:pt>
                <c:pt idx="633">
                  <c:v>573.4</c:v>
                </c:pt>
                <c:pt idx="634">
                  <c:v>573.20000000000005</c:v>
                </c:pt>
                <c:pt idx="635">
                  <c:v>573</c:v>
                </c:pt>
                <c:pt idx="636">
                  <c:v>572.79999999999995</c:v>
                </c:pt>
                <c:pt idx="637">
                  <c:v>572.6</c:v>
                </c:pt>
                <c:pt idx="638">
                  <c:v>572.4</c:v>
                </c:pt>
                <c:pt idx="639">
                  <c:v>572.20000000000005</c:v>
                </c:pt>
                <c:pt idx="640">
                  <c:v>572</c:v>
                </c:pt>
                <c:pt idx="641">
                  <c:v>571.79999999999995</c:v>
                </c:pt>
                <c:pt idx="642">
                  <c:v>571.6</c:v>
                </c:pt>
                <c:pt idx="643">
                  <c:v>571.4</c:v>
                </c:pt>
                <c:pt idx="644">
                  <c:v>571.20000000000005</c:v>
                </c:pt>
                <c:pt idx="645">
                  <c:v>571</c:v>
                </c:pt>
                <c:pt idx="646">
                  <c:v>570.79999999999995</c:v>
                </c:pt>
                <c:pt idx="647">
                  <c:v>570.6</c:v>
                </c:pt>
                <c:pt idx="648">
                  <c:v>570.4</c:v>
                </c:pt>
                <c:pt idx="649">
                  <c:v>570.20000000000005</c:v>
                </c:pt>
                <c:pt idx="650">
                  <c:v>570</c:v>
                </c:pt>
                <c:pt idx="651">
                  <c:v>569.79999999999995</c:v>
                </c:pt>
                <c:pt idx="652">
                  <c:v>569.6</c:v>
                </c:pt>
                <c:pt idx="653">
                  <c:v>569.4</c:v>
                </c:pt>
                <c:pt idx="654">
                  <c:v>569.20000000000005</c:v>
                </c:pt>
                <c:pt idx="655">
                  <c:v>569</c:v>
                </c:pt>
                <c:pt idx="656">
                  <c:v>568.79999999999995</c:v>
                </c:pt>
                <c:pt idx="657">
                  <c:v>568.6</c:v>
                </c:pt>
                <c:pt idx="658">
                  <c:v>568.4</c:v>
                </c:pt>
                <c:pt idx="659">
                  <c:v>568.20000000000005</c:v>
                </c:pt>
                <c:pt idx="660">
                  <c:v>568</c:v>
                </c:pt>
                <c:pt idx="661">
                  <c:v>567.79999999999995</c:v>
                </c:pt>
                <c:pt idx="662">
                  <c:v>567.6</c:v>
                </c:pt>
                <c:pt idx="663">
                  <c:v>567.4</c:v>
                </c:pt>
                <c:pt idx="664">
                  <c:v>567.20000000000005</c:v>
                </c:pt>
                <c:pt idx="665">
                  <c:v>567</c:v>
                </c:pt>
                <c:pt idx="666">
                  <c:v>566.79999999999995</c:v>
                </c:pt>
                <c:pt idx="667">
                  <c:v>566.6</c:v>
                </c:pt>
                <c:pt idx="668">
                  <c:v>566.4</c:v>
                </c:pt>
                <c:pt idx="669">
                  <c:v>566.20000000000005</c:v>
                </c:pt>
                <c:pt idx="670">
                  <c:v>566</c:v>
                </c:pt>
                <c:pt idx="671">
                  <c:v>565.79999999999995</c:v>
                </c:pt>
                <c:pt idx="672">
                  <c:v>565.6</c:v>
                </c:pt>
                <c:pt idx="673">
                  <c:v>565.4</c:v>
                </c:pt>
                <c:pt idx="674">
                  <c:v>565.20000000000005</c:v>
                </c:pt>
                <c:pt idx="675">
                  <c:v>565</c:v>
                </c:pt>
                <c:pt idx="676">
                  <c:v>564.79999999999995</c:v>
                </c:pt>
                <c:pt idx="677">
                  <c:v>564.6</c:v>
                </c:pt>
                <c:pt idx="678">
                  <c:v>564.4</c:v>
                </c:pt>
                <c:pt idx="679">
                  <c:v>564.20000000000005</c:v>
                </c:pt>
                <c:pt idx="680">
                  <c:v>564</c:v>
                </c:pt>
                <c:pt idx="681">
                  <c:v>563.79999999999995</c:v>
                </c:pt>
                <c:pt idx="682">
                  <c:v>563.6</c:v>
                </c:pt>
                <c:pt idx="683">
                  <c:v>563.4</c:v>
                </c:pt>
                <c:pt idx="684">
                  <c:v>563.20000000000005</c:v>
                </c:pt>
                <c:pt idx="685">
                  <c:v>563</c:v>
                </c:pt>
                <c:pt idx="686">
                  <c:v>562.79999999999995</c:v>
                </c:pt>
                <c:pt idx="687">
                  <c:v>562.6</c:v>
                </c:pt>
                <c:pt idx="688">
                  <c:v>562.4</c:v>
                </c:pt>
                <c:pt idx="689">
                  <c:v>562.20000000000005</c:v>
                </c:pt>
                <c:pt idx="690">
                  <c:v>562</c:v>
                </c:pt>
                <c:pt idx="691">
                  <c:v>561.79999999999995</c:v>
                </c:pt>
                <c:pt idx="692">
                  <c:v>561.6</c:v>
                </c:pt>
                <c:pt idx="693">
                  <c:v>561.4</c:v>
                </c:pt>
                <c:pt idx="694">
                  <c:v>561.20000000000005</c:v>
                </c:pt>
                <c:pt idx="695">
                  <c:v>561</c:v>
                </c:pt>
                <c:pt idx="696">
                  <c:v>560.79999999999995</c:v>
                </c:pt>
                <c:pt idx="697">
                  <c:v>560.6</c:v>
                </c:pt>
                <c:pt idx="698">
                  <c:v>560.4</c:v>
                </c:pt>
                <c:pt idx="699">
                  <c:v>560.20000000000005</c:v>
                </c:pt>
                <c:pt idx="700">
                  <c:v>560</c:v>
                </c:pt>
                <c:pt idx="701">
                  <c:v>559.79999999999995</c:v>
                </c:pt>
                <c:pt idx="702">
                  <c:v>559.6</c:v>
                </c:pt>
                <c:pt idx="703">
                  <c:v>559.4</c:v>
                </c:pt>
                <c:pt idx="704">
                  <c:v>559.20000000000005</c:v>
                </c:pt>
                <c:pt idx="705">
                  <c:v>559</c:v>
                </c:pt>
                <c:pt idx="706">
                  <c:v>558.79999999999995</c:v>
                </c:pt>
                <c:pt idx="707">
                  <c:v>558.6</c:v>
                </c:pt>
                <c:pt idx="708">
                  <c:v>558.4</c:v>
                </c:pt>
                <c:pt idx="709">
                  <c:v>558.20000000000005</c:v>
                </c:pt>
                <c:pt idx="710">
                  <c:v>558</c:v>
                </c:pt>
                <c:pt idx="711">
                  <c:v>557.79999999999995</c:v>
                </c:pt>
                <c:pt idx="712">
                  <c:v>557.6</c:v>
                </c:pt>
                <c:pt idx="713">
                  <c:v>557.4</c:v>
                </c:pt>
                <c:pt idx="714">
                  <c:v>557.20000000000005</c:v>
                </c:pt>
                <c:pt idx="715">
                  <c:v>557</c:v>
                </c:pt>
                <c:pt idx="716">
                  <c:v>556.79999999999995</c:v>
                </c:pt>
                <c:pt idx="717">
                  <c:v>556.6</c:v>
                </c:pt>
                <c:pt idx="718">
                  <c:v>556.4</c:v>
                </c:pt>
                <c:pt idx="719">
                  <c:v>556.20000000000005</c:v>
                </c:pt>
                <c:pt idx="720">
                  <c:v>556</c:v>
                </c:pt>
                <c:pt idx="721">
                  <c:v>555.79999999999995</c:v>
                </c:pt>
                <c:pt idx="722">
                  <c:v>555.6</c:v>
                </c:pt>
                <c:pt idx="723">
                  <c:v>555.4</c:v>
                </c:pt>
                <c:pt idx="724">
                  <c:v>555.20000000000005</c:v>
                </c:pt>
                <c:pt idx="725">
                  <c:v>555</c:v>
                </c:pt>
                <c:pt idx="726">
                  <c:v>554.79999999999995</c:v>
                </c:pt>
                <c:pt idx="727">
                  <c:v>554.6</c:v>
                </c:pt>
                <c:pt idx="728">
                  <c:v>554.4</c:v>
                </c:pt>
                <c:pt idx="729">
                  <c:v>554.20000000000005</c:v>
                </c:pt>
                <c:pt idx="730">
                  <c:v>554</c:v>
                </c:pt>
                <c:pt idx="731">
                  <c:v>553.79999999999995</c:v>
                </c:pt>
                <c:pt idx="732">
                  <c:v>553.6</c:v>
                </c:pt>
                <c:pt idx="733">
                  <c:v>553.4</c:v>
                </c:pt>
                <c:pt idx="734">
                  <c:v>553.20000000000005</c:v>
                </c:pt>
                <c:pt idx="735">
                  <c:v>553</c:v>
                </c:pt>
                <c:pt idx="736">
                  <c:v>552.79999999999995</c:v>
                </c:pt>
                <c:pt idx="737">
                  <c:v>552.6</c:v>
                </c:pt>
                <c:pt idx="738">
                  <c:v>552.4</c:v>
                </c:pt>
                <c:pt idx="739">
                  <c:v>552.20000000000005</c:v>
                </c:pt>
                <c:pt idx="740">
                  <c:v>552</c:v>
                </c:pt>
                <c:pt idx="741">
                  <c:v>551.79999999999995</c:v>
                </c:pt>
                <c:pt idx="742">
                  <c:v>551.6</c:v>
                </c:pt>
                <c:pt idx="743">
                  <c:v>551.4</c:v>
                </c:pt>
                <c:pt idx="744">
                  <c:v>551.20000000000005</c:v>
                </c:pt>
                <c:pt idx="745">
                  <c:v>551</c:v>
                </c:pt>
                <c:pt idx="746">
                  <c:v>550.79999999999995</c:v>
                </c:pt>
                <c:pt idx="747">
                  <c:v>550.6</c:v>
                </c:pt>
                <c:pt idx="748">
                  <c:v>550.4</c:v>
                </c:pt>
                <c:pt idx="749">
                  <c:v>550.20000000000005</c:v>
                </c:pt>
                <c:pt idx="750">
                  <c:v>550</c:v>
                </c:pt>
                <c:pt idx="751">
                  <c:v>549.79999999999995</c:v>
                </c:pt>
                <c:pt idx="752">
                  <c:v>549.6</c:v>
                </c:pt>
                <c:pt idx="753">
                  <c:v>549.4</c:v>
                </c:pt>
                <c:pt idx="754">
                  <c:v>549.20000000000005</c:v>
                </c:pt>
                <c:pt idx="755">
                  <c:v>549</c:v>
                </c:pt>
                <c:pt idx="756">
                  <c:v>548.79999999999995</c:v>
                </c:pt>
                <c:pt idx="757">
                  <c:v>548.6</c:v>
                </c:pt>
                <c:pt idx="758">
                  <c:v>548.4</c:v>
                </c:pt>
                <c:pt idx="759">
                  <c:v>548.20000000000005</c:v>
                </c:pt>
                <c:pt idx="760">
                  <c:v>548</c:v>
                </c:pt>
                <c:pt idx="761">
                  <c:v>547.79999999999995</c:v>
                </c:pt>
                <c:pt idx="762">
                  <c:v>547.6</c:v>
                </c:pt>
                <c:pt idx="763">
                  <c:v>547.4</c:v>
                </c:pt>
                <c:pt idx="764">
                  <c:v>547.20000000000005</c:v>
                </c:pt>
                <c:pt idx="765">
                  <c:v>547</c:v>
                </c:pt>
                <c:pt idx="766">
                  <c:v>546.79999999999995</c:v>
                </c:pt>
                <c:pt idx="767">
                  <c:v>546.6</c:v>
                </c:pt>
                <c:pt idx="768">
                  <c:v>546.4</c:v>
                </c:pt>
                <c:pt idx="769">
                  <c:v>546.20000000000005</c:v>
                </c:pt>
                <c:pt idx="770">
                  <c:v>546</c:v>
                </c:pt>
                <c:pt idx="771">
                  <c:v>545.79999999999995</c:v>
                </c:pt>
                <c:pt idx="772">
                  <c:v>545.6</c:v>
                </c:pt>
                <c:pt idx="773">
                  <c:v>545.4</c:v>
                </c:pt>
                <c:pt idx="774">
                  <c:v>545.20000000000005</c:v>
                </c:pt>
                <c:pt idx="775">
                  <c:v>545</c:v>
                </c:pt>
                <c:pt idx="776">
                  <c:v>544.79999999999995</c:v>
                </c:pt>
                <c:pt idx="777">
                  <c:v>544.6</c:v>
                </c:pt>
                <c:pt idx="778">
                  <c:v>544.4</c:v>
                </c:pt>
                <c:pt idx="779">
                  <c:v>544.20000000000005</c:v>
                </c:pt>
                <c:pt idx="780">
                  <c:v>544</c:v>
                </c:pt>
                <c:pt idx="781">
                  <c:v>543.79999999999995</c:v>
                </c:pt>
                <c:pt idx="782">
                  <c:v>543.6</c:v>
                </c:pt>
                <c:pt idx="783">
                  <c:v>543.4</c:v>
                </c:pt>
                <c:pt idx="784">
                  <c:v>543.20000000000005</c:v>
                </c:pt>
                <c:pt idx="785">
                  <c:v>543</c:v>
                </c:pt>
                <c:pt idx="786">
                  <c:v>542.79999999999995</c:v>
                </c:pt>
                <c:pt idx="787">
                  <c:v>542.6</c:v>
                </c:pt>
                <c:pt idx="788">
                  <c:v>542.4</c:v>
                </c:pt>
                <c:pt idx="789">
                  <c:v>542.20000000000005</c:v>
                </c:pt>
                <c:pt idx="790">
                  <c:v>542</c:v>
                </c:pt>
                <c:pt idx="791">
                  <c:v>541.79999999999995</c:v>
                </c:pt>
                <c:pt idx="792">
                  <c:v>541.6</c:v>
                </c:pt>
                <c:pt idx="793">
                  <c:v>541.4</c:v>
                </c:pt>
                <c:pt idx="794">
                  <c:v>541.20000000000005</c:v>
                </c:pt>
                <c:pt idx="795">
                  <c:v>541</c:v>
                </c:pt>
                <c:pt idx="796">
                  <c:v>540.79999999999995</c:v>
                </c:pt>
                <c:pt idx="797">
                  <c:v>540.6</c:v>
                </c:pt>
                <c:pt idx="798">
                  <c:v>540.4</c:v>
                </c:pt>
                <c:pt idx="799">
                  <c:v>540.20000000000005</c:v>
                </c:pt>
                <c:pt idx="800">
                  <c:v>540</c:v>
                </c:pt>
                <c:pt idx="801">
                  <c:v>539.79999999999995</c:v>
                </c:pt>
                <c:pt idx="802">
                  <c:v>539.6</c:v>
                </c:pt>
                <c:pt idx="803">
                  <c:v>539.4</c:v>
                </c:pt>
                <c:pt idx="804">
                  <c:v>539.20000000000005</c:v>
                </c:pt>
                <c:pt idx="805">
                  <c:v>539</c:v>
                </c:pt>
                <c:pt idx="806">
                  <c:v>538.79999999999995</c:v>
                </c:pt>
                <c:pt idx="807">
                  <c:v>538.6</c:v>
                </c:pt>
                <c:pt idx="808">
                  <c:v>538.4</c:v>
                </c:pt>
                <c:pt idx="809">
                  <c:v>538.20000000000005</c:v>
                </c:pt>
                <c:pt idx="810">
                  <c:v>538</c:v>
                </c:pt>
                <c:pt idx="811">
                  <c:v>537.79999999999995</c:v>
                </c:pt>
                <c:pt idx="812">
                  <c:v>537.6</c:v>
                </c:pt>
                <c:pt idx="813">
                  <c:v>537.4</c:v>
                </c:pt>
                <c:pt idx="814">
                  <c:v>537.20000000000005</c:v>
                </c:pt>
                <c:pt idx="815">
                  <c:v>537</c:v>
                </c:pt>
                <c:pt idx="816">
                  <c:v>536.79999999999995</c:v>
                </c:pt>
                <c:pt idx="817">
                  <c:v>536.6</c:v>
                </c:pt>
                <c:pt idx="818">
                  <c:v>536.4</c:v>
                </c:pt>
                <c:pt idx="819">
                  <c:v>536.20000000000005</c:v>
                </c:pt>
                <c:pt idx="820">
                  <c:v>536</c:v>
                </c:pt>
                <c:pt idx="821">
                  <c:v>535.79999999999995</c:v>
                </c:pt>
                <c:pt idx="822">
                  <c:v>535.6</c:v>
                </c:pt>
                <c:pt idx="823">
                  <c:v>535.4</c:v>
                </c:pt>
                <c:pt idx="824">
                  <c:v>535.20000000000005</c:v>
                </c:pt>
                <c:pt idx="825">
                  <c:v>535</c:v>
                </c:pt>
                <c:pt idx="826">
                  <c:v>534.79999999999995</c:v>
                </c:pt>
                <c:pt idx="827">
                  <c:v>534.6</c:v>
                </c:pt>
                <c:pt idx="828">
                  <c:v>534.4</c:v>
                </c:pt>
                <c:pt idx="829">
                  <c:v>534.20000000000005</c:v>
                </c:pt>
                <c:pt idx="830">
                  <c:v>534</c:v>
                </c:pt>
                <c:pt idx="831">
                  <c:v>533.79999999999995</c:v>
                </c:pt>
                <c:pt idx="832">
                  <c:v>533.6</c:v>
                </c:pt>
                <c:pt idx="833">
                  <c:v>533.4</c:v>
                </c:pt>
                <c:pt idx="834">
                  <c:v>533.20000000000005</c:v>
                </c:pt>
                <c:pt idx="835">
                  <c:v>533</c:v>
                </c:pt>
                <c:pt idx="836">
                  <c:v>532.79999999999995</c:v>
                </c:pt>
                <c:pt idx="837">
                  <c:v>532.6</c:v>
                </c:pt>
                <c:pt idx="838">
                  <c:v>532.4</c:v>
                </c:pt>
                <c:pt idx="839">
                  <c:v>532.20000000000005</c:v>
                </c:pt>
                <c:pt idx="840">
                  <c:v>532</c:v>
                </c:pt>
                <c:pt idx="841">
                  <c:v>531.79999999999995</c:v>
                </c:pt>
                <c:pt idx="842">
                  <c:v>531.6</c:v>
                </c:pt>
                <c:pt idx="843">
                  <c:v>531.4</c:v>
                </c:pt>
                <c:pt idx="844">
                  <c:v>531.20000000000005</c:v>
                </c:pt>
                <c:pt idx="845">
                  <c:v>531</c:v>
                </c:pt>
                <c:pt idx="846">
                  <c:v>530.79999999999995</c:v>
                </c:pt>
                <c:pt idx="847">
                  <c:v>530.6</c:v>
                </c:pt>
                <c:pt idx="848">
                  <c:v>530.4</c:v>
                </c:pt>
                <c:pt idx="849">
                  <c:v>530.20000000000005</c:v>
                </c:pt>
                <c:pt idx="850">
                  <c:v>530</c:v>
                </c:pt>
                <c:pt idx="851">
                  <c:v>529.79999999999995</c:v>
                </c:pt>
                <c:pt idx="852">
                  <c:v>529.6</c:v>
                </c:pt>
                <c:pt idx="853">
                  <c:v>529.4</c:v>
                </c:pt>
                <c:pt idx="854">
                  <c:v>529.20000000000005</c:v>
                </c:pt>
                <c:pt idx="855">
                  <c:v>529</c:v>
                </c:pt>
                <c:pt idx="856">
                  <c:v>528.79999999999995</c:v>
                </c:pt>
                <c:pt idx="857">
                  <c:v>528.6</c:v>
                </c:pt>
                <c:pt idx="858">
                  <c:v>528.4</c:v>
                </c:pt>
                <c:pt idx="859">
                  <c:v>528.20000000000005</c:v>
                </c:pt>
                <c:pt idx="860">
                  <c:v>528</c:v>
                </c:pt>
                <c:pt idx="861">
                  <c:v>527.79999999999995</c:v>
                </c:pt>
                <c:pt idx="862">
                  <c:v>527.6</c:v>
                </c:pt>
                <c:pt idx="863">
                  <c:v>527.4</c:v>
                </c:pt>
                <c:pt idx="864">
                  <c:v>527.20000000000005</c:v>
                </c:pt>
                <c:pt idx="865">
                  <c:v>527</c:v>
                </c:pt>
                <c:pt idx="866">
                  <c:v>526.79999999999995</c:v>
                </c:pt>
                <c:pt idx="867">
                  <c:v>526.6</c:v>
                </c:pt>
                <c:pt idx="868">
                  <c:v>526.4</c:v>
                </c:pt>
                <c:pt idx="869">
                  <c:v>526.20000000000005</c:v>
                </c:pt>
                <c:pt idx="870">
                  <c:v>526</c:v>
                </c:pt>
                <c:pt idx="871">
                  <c:v>525.79999999999995</c:v>
                </c:pt>
                <c:pt idx="872">
                  <c:v>525.6</c:v>
                </c:pt>
                <c:pt idx="873">
                  <c:v>525.4</c:v>
                </c:pt>
                <c:pt idx="874">
                  <c:v>525.20000000000005</c:v>
                </c:pt>
                <c:pt idx="875">
                  <c:v>525</c:v>
                </c:pt>
                <c:pt idx="876">
                  <c:v>524.79999999999995</c:v>
                </c:pt>
                <c:pt idx="877">
                  <c:v>524.6</c:v>
                </c:pt>
                <c:pt idx="878">
                  <c:v>524.4</c:v>
                </c:pt>
                <c:pt idx="879">
                  <c:v>524.20000000000005</c:v>
                </c:pt>
                <c:pt idx="880">
                  <c:v>524</c:v>
                </c:pt>
                <c:pt idx="881">
                  <c:v>523.79999999999995</c:v>
                </c:pt>
                <c:pt idx="882">
                  <c:v>523.6</c:v>
                </c:pt>
                <c:pt idx="883">
                  <c:v>523.4</c:v>
                </c:pt>
                <c:pt idx="884">
                  <c:v>523.20000000000005</c:v>
                </c:pt>
                <c:pt idx="885">
                  <c:v>523</c:v>
                </c:pt>
                <c:pt idx="886">
                  <c:v>522.79999999999995</c:v>
                </c:pt>
                <c:pt idx="887">
                  <c:v>522.6</c:v>
                </c:pt>
                <c:pt idx="888">
                  <c:v>522.4</c:v>
                </c:pt>
                <c:pt idx="889">
                  <c:v>522.20000000000005</c:v>
                </c:pt>
                <c:pt idx="890">
                  <c:v>522</c:v>
                </c:pt>
                <c:pt idx="891">
                  <c:v>521.79999999999995</c:v>
                </c:pt>
                <c:pt idx="892">
                  <c:v>521.6</c:v>
                </c:pt>
                <c:pt idx="893">
                  <c:v>521.4</c:v>
                </c:pt>
                <c:pt idx="894">
                  <c:v>521.20000000000005</c:v>
                </c:pt>
                <c:pt idx="895">
                  <c:v>521</c:v>
                </c:pt>
                <c:pt idx="896">
                  <c:v>520.79999999999995</c:v>
                </c:pt>
                <c:pt idx="897">
                  <c:v>520.6</c:v>
                </c:pt>
                <c:pt idx="898">
                  <c:v>520.4</c:v>
                </c:pt>
                <c:pt idx="899">
                  <c:v>520.20000000000005</c:v>
                </c:pt>
                <c:pt idx="900">
                  <c:v>520</c:v>
                </c:pt>
                <c:pt idx="901">
                  <c:v>519.79999999999995</c:v>
                </c:pt>
                <c:pt idx="902">
                  <c:v>519.6</c:v>
                </c:pt>
                <c:pt idx="903">
                  <c:v>519.4</c:v>
                </c:pt>
                <c:pt idx="904">
                  <c:v>519.20000000000005</c:v>
                </c:pt>
                <c:pt idx="905">
                  <c:v>519</c:v>
                </c:pt>
                <c:pt idx="906">
                  <c:v>518.79999999999995</c:v>
                </c:pt>
                <c:pt idx="907">
                  <c:v>518.6</c:v>
                </c:pt>
                <c:pt idx="908">
                  <c:v>518.4</c:v>
                </c:pt>
                <c:pt idx="909">
                  <c:v>518.20000000000005</c:v>
                </c:pt>
                <c:pt idx="910">
                  <c:v>518</c:v>
                </c:pt>
                <c:pt idx="911">
                  <c:v>517.79999999999995</c:v>
                </c:pt>
                <c:pt idx="912">
                  <c:v>517.6</c:v>
                </c:pt>
                <c:pt idx="913">
                  <c:v>517.4</c:v>
                </c:pt>
                <c:pt idx="914">
                  <c:v>517.20000000000005</c:v>
                </c:pt>
                <c:pt idx="915">
                  <c:v>517</c:v>
                </c:pt>
                <c:pt idx="916">
                  <c:v>516.79999999999995</c:v>
                </c:pt>
                <c:pt idx="917">
                  <c:v>516.6</c:v>
                </c:pt>
                <c:pt idx="918">
                  <c:v>516.4</c:v>
                </c:pt>
                <c:pt idx="919">
                  <c:v>516.20000000000005</c:v>
                </c:pt>
                <c:pt idx="920">
                  <c:v>516</c:v>
                </c:pt>
                <c:pt idx="921">
                  <c:v>515.79999999999995</c:v>
                </c:pt>
                <c:pt idx="922">
                  <c:v>515.6</c:v>
                </c:pt>
                <c:pt idx="923">
                  <c:v>515.4</c:v>
                </c:pt>
                <c:pt idx="924">
                  <c:v>515.20000000000005</c:v>
                </c:pt>
                <c:pt idx="925">
                  <c:v>515</c:v>
                </c:pt>
                <c:pt idx="926">
                  <c:v>514.79999999999995</c:v>
                </c:pt>
                <c:pt idx="927">
                  <c:v>514.6</c:v>
                </c:pt>
                <c:pt idx="928">
                  <c:v>514.4</c:v>
                </c:pt>
                <c:pt idx="929">
                  <c:v>514.20000000000005</c:v>
                </c:pt>
                <c:pt idx="930">
                  <c:v>514</c:v>
                </c:pt>
                <c:pt idx="931">
                  <c:v>513.79999999999995</c:v>
                </c:pt>
                <c:pt idx="932">
                  <c:v>513.6</c:v>
                </c:pt>
                <c:pt idx="933">
                  <c:v>513.4</c:v>
                </c:pt>
                <c:pt idx="934">
                  <c:v>513.20000000000005</c:v>
                </c:pt>
                <c:pt idx="935">
                  <c:v>513</c:v>
                </c:pt>
                <c:pt idx="936">
                  <c:v>512.79999999999995</c:v>
                </c:pt>
                <c:pt idx="937">
                  <c:v>512.6</c:v>
                </c:pt>
                <c:pt idx="938">
                  <c:v>512.4</c:v>
                </c:pt>
                <c:pt idx="939">
                  <c:v>512.20000000000005</c:v>
                </c:pt>
                <c:pt idx="940">
                  <c:v>512</c:v>
                </c:pt>
                <c:pt idx="941">
                  <c:v>511.8</c:v>
                </c:pt>
                <c:pt idx="942">
                  <c:v>511.6</c:v>
                </c:pt>
                <c:pt idx="943">
                  <c:v>511.4</c:v>
                </c:pt>
                <c:pt idx="944">
                  <c:v>511.2</c:v>
                </c:pt>
                <c:pt idx="945">
                  <c:v>511</c:v>
                </c:pt>
                <c:pt idx="946">
                  <c:v>510.8</c:v>
                </c:pt>
                <c:pt idx="947">
                  <c:v>510.6</c:v>
                </c:pt>
                <c:pt idx="948">
                  <c:v>510.4</c:v>
                </c:pt>
                <c:pt idx="949">
                  <c:v>510.2</c:v>
                </c:pt>
                <c:pt idx="950">
                  <c:v>510</c:v>
                </c:pt>
                <c:pt idx="951">
                  <c:v>509.8</c:v>
                </c:pt>
                <c:pt idx="952">
                  <c:v>509.6</c:v>
                </c:pt>
                <c:pt idx="953">
                  <c:v>509.4</c:v>
                </c:pt>
                <c:pt idx="954">
                  <c:v>509.2</c:v>
                </c:pt>
                <c:pt idx="955">
                  <c:v>509</c:v>
                </c:pt>
                <c:pt idx="956">
                  <c:v>508.8</c:v>
                </c:pt>
                <c:pt idx="957">
                  <c:v>508.6</c:v>
                </c:pt>
                <c:pt idx="958">
                  <c:v>508.4</c:v>
                </c:pt>
                <c:pt idx="959">
                  <c:v>508.2</c:v>
                </c:pt>
                <c:pt idx="960">
                  <c:v>508</c:v>
                </c:pt>
                <c:pt idx="961">
                  <c:v>507.8</c:v>
                </c:pt>
                <c:pt idx="962">
                  <c:v>507.6</c:v>
                </c:pt>
                <c:pt idx="963">
                  <c:v>507.4</c:v>
                </c:pt>
                <c:pt idx="964">
                  <c:v>507.2</c:v>
                </c:pt>
                <c:pt idx="965">
                  <c:v>507</c:v>
                </c:pt>
                <c:pt idx="966">
                  <c:v>506.8</c:v>
                </c:pt>
                <c:pt idx="967">
                  <c:v>506.6</c:v>
                </c:pt>
                <c:pt idx="968">
                  <c:v>506.4</c:v>
                </c:pt>
                <c:pt idx="969">
                  <c:v>506.2</c:v>
                </c:pt>
                <c:pt idx="970">
                  <c:v>506</c:v>
                </c:pt>
                <c:pt idx="971">
                  <c:v>505.8</c:v>
                </c:pt>
                <c:pt idx="972">
                  <c:v>505.6</c:v>
                </c:pt>
                <c:pt idx="973">
                  <c:v>505.4</c:v>
                </c:pt>
                <c:pt idx="974">
                  <c:v>505.2</c:v>
                </c:pt>
                <c:pt idx="975">
                  <c:v>505</c:v>
                </c:pt>
                <c:pt idx="976">
                  <c:v>504.8</c:v>
                </c:pt>
                <c:pt idx="977">
                  <c:v>504.6</c:v>
                </c:pt>
                <c:pt idx="978">
                  <c:v>504.4</c:v>
                </c:pt>
                <c:pt idx="979">
                  <c:v>504.2</c:v>
                </c:pt>
                <c:pt idx="980">
                  <c:v>504</c:v>
                </c:pt>
                <c:pt idx="981">
                  <c:v>503.8</c:v>
                </c:pt>
                <c:pt idx="982">
                  <c:v>503.6</c:v>
                </c:pt>
                <c:pt idx="983">
                  <c:v>503.4</c:v>
                </c:pt>
                <c:pt idx="984">
                  <c:v>503.2</c:v>
                </c:pt>
                <c:pt idx="985">
                  <c:v>503</c:v>
                </c:pt>
                <c:pt idx="986">
                  <c:v>502.8</c:v>
                </c:pt>
                <c:pt idx="987">
                  <c:v>502.6</c:v>
                </c:pt>
                <c:pt idx="988">
                  <c:v>502.4</c:v>
                </c:pt>
                <c:pt idx="989">
                  <c:v>502.2</c:v>
                </c:pt>
                <c:pt idx="990">
                  <c:v>502</c:v>
                </c:pt>
                <c:pt idx="991">
                  <c:v>501.8</c:v>
                </c:pt>
                <c:pt idx="992">
                  <c:v>501.6</c:v>
                </c:pt>
                <c:pt idx="993">
                  <c:v>501.4</c:v>
                </c:pt>
                <c:pt idx="994">
                  <c:v>501.2</c:v>
                </c:pt>
                <c:pt idx="995">
                  <c:v>501</c:v>
                </c:pt>
                <c:pt idx="996">
                  <c:v>500.8</c:v>
                </c:pt>
                <c:pt idx="997">
                  <c:v>500.6</c:v>
                </c:pt>
                <c:pt idx="998">
                  <c:v>500.4</c:v>
                </c:pt>
                <c:pt idx="999">
                  <c:v>500.2</c:v>
                </c:pt>
                <c:pt idx="1000">
                  <c:v>500</c:v>
                </c:pt>
              </c:numCache>
            </c:numRef>
          </c:xVal>
          <c:yVal>
            <c:numRef>
              <c:f>Sheet1!$Q$2:$Q$1002</c:f>
              <c:numCache>
                <c:formatCode>General</c:formatCode>
                <c:ptCount val="1001"/>
                <c:pt idx="0">
                  <c:v>0.26945000000000002</c:v>
                </c:pt>
                <c:pt idx="1">
                  <c:v>0.27255099999999999</c:v>
                </c:pt>
                <c:pt idx="2">
                  <c:v>0.27583099999999999</c:v>
                </c:pt>
                <c:pt idx="3">
                  <c:v>0.27912199999999998</c:v>
                </c:pt>
                <c:pt idx="4">
                  <c:v>0.28241500000000003</c:v>
                </c:pt>
                <c:pt idx="5">
                  <c:v>0.28583900000000001</c:v>
                </c:pt>
                <c:pt idx="6">
                  <c:v>0.289329</c:v>
                </c:pt>
                <c:pt idx="7">
                  <c:v>0.29281400000000002</c:v>
                </c:pt>
                <c:pt idx="8">
                  <c:v>0.29641899999999999</c:v>
                </c:pt>
                <c:pt idx="9">
                  <c:v>0.30015500000000001</c:v>
                </c:pt>
                <c:pt idx="10">
                  <c:v>0.303929</c:v>
                </c:pt>
                <c:pt idx="11">
                  <c:v>0.30779800000000002</c:v>
                </c:pt>
                <c:pt idx="12">
                  <c:v>0.31173400000000001</c:v>
                </c:pt>
                <c:pt idx="13">
                  <c:v>0.31568600000000002</c:v>
                </c:pt>
                <c:pt idx="14">
                  <c:v>0.31973000000000001</c:v>
                </c:pt>
                <c:pt idx="15">
                  <c:v>0.32392399999999999</c:v>
                </c:pt>
                <c:pt idx="16">
                  <c:v>0.32814199999999999</c:v>
                </c:pt>
                <c:pt idx="17">
                  <c:v>0.33237899999999998</c:v>
                </c:pt>
                <c:pt idx="18">
                  <c:v>0.33684799999999998</c:v>
                </c:pt>
                <c:pt idx="19">
                  <c:v>0.34141700000000003</c:v>
                </c:pt>
                <c:pt idx="20">
                  <c:v>0.345947</c:v>
                </c:pt>
                <c:pt idx="21">
                  <c:v>0.35062399999999999</c:v>
                </c:pt>
                <c:pt idx="22">
                  <c:v>0.35544399999999998</c:v>
                </c:pt>
                <c:pt idx="23">
                  <c:v>0.36031600000000003</c:v>
                </c:pt>
                <c:pt idx="24">
                  <c:v>0.36531599999999997</c:v>
                </c:pt>
                <c:pt idx="25">
                  <c:v>0.37043100000000001</c:v>
                </c:pt>
                <c:pt idx="26">
                  <c:v>0.37557600000000002</c:v>
                </c:pt>
                <c:pt idx="27">
                  <c:v>0.38087900000000002</c:v>
                </c:pt>
                <c:pt idx="28">
                  <c:v>0.38632</c:v>
                </c:pt>
                <c:pt idx="29">
                  <c:v>0.39179199999999997</c:v>
                </c:pt>
                <c:pt idx="30">
                  <c:v>0.39746300000000001</c:v>
                </c:pt>
                <c:pt idx="31">
                  <c:v>0.40330700000000003</c:v>
                </c:pt>
                <c:pt idx="32">
                  <c:v>0.40918700000000002</c:v>
                </c:pt>
                <c:pt idx="33">
                  <c:v>0.415159</c:v>
                </c:pt>
                <c:pt idx="34">
                  <c:v>0.42132799999999998</c:v>
                </c:pt>
                <c:pt idx="35">
                  <c:v>0.42763400000000001</c:v>
                </c:pt>
                <c:pt idx="36">
                  <c:v>0.43395499999999998</c:v>
                </c:pt>
                <c:pt idx="37">
                  <c:v>0.44046800000000003</c:v>
                </c:pt>
                <c:pt idx="38">
                  <c:v>0.4471</c:v>
                </c:pt>
                <c:pt idx="39">
                  <c:v>0.45380999999999999</c:v>
                </c:pt>
                <c:pt idx="40">
                  <c:v>0.46070800000000001</c:v>
                </c:pt>
                <c:pt idx="41">
                  <c:v>0.46765299999999999</c:v>
                </c:pt>
                <c:pt idx="42">
                  <c:v>0.47474100000000002</c:v>
                </c:pt>
                <c:pt idx="43">
                  <c:v>0.48202499999999998</c:v>
                </c:pt>
                <c:pt idx="44">
                  <c:v>0.489371</c:v>
                </c:pt>
                <c:pt idx="45">
                  <c:v>0.496832</c:v>
                </c:pt>
                <c:pt idx="46">
                  <c:v>0.504548</c:v>
                </c:pt>
                <c:pt idx="47">
                  <c:v>0.51239599999999996</c:v>
                </c:pt>
                <c:pt idx="48">
                  <c:v>0.52021700000000004</c:v>
                </c:pt>
                <c:pt idx="49">
                  <c:v>0.52826399999999996</c:v>
                </c:pt>
                <c:pt idx="50">
                  <c:v>0.53658300000000003</c:v>
                </c:pt>
                <c:pt idx="51">
                  <c:v>0.54496599999999995</c:v>
                </c:pt>
                <c:pt idx="52">
                  <c:v>0.55347400000000002</c:v>
                </c:pt>
                <c:pt idx="53">
                  <c:v>0.56216500000000003</c:v>
                </c:pt>
                <c:pt idx="54">
                  <c:v>0.57099599999999995</c:v>
                </c:pt>
                <c:pt idx="55">
                  <c:v>0.57993300000000003</c:v>
                </c:pt>
                <c:pt idx="56">
                  <c:v>0.58906800000000004</c:v>
                </c:pt>
                <c:pt idx="57">
                  <c:v>0.59836</c:v>
                </c:pt>
                <c:pt idx="58">
                  <c:v>0.60772999999999999</c:v>
                </c:pt>
                <c:pt idx="59">
                  <c:v>0.61721899999999996</c:v>
                </c:pt>
                <c:pt idx="60">
                  <c:v>0.626915</c:v>
                </c:pt>
                <c:pt idx="61">
                  <c:v>0.63678999999999997</c:v>
                </c:pt>
                <c:pt idx="62">
                  <c:v>0.64691600000000005</c:v>
                </c:pt>
                <c:pt idx="63">
                  <c:v>0.65714399999999995</c:v>
                </c:pt>
                <c:pt idx="64">
                  <c:v>0.66748700000000005</c:v>
                </c:pt>
                <c:pt idx="65">
                  <c:v>0.67814700000000006</c:v>
                </c:pt>
                <c:pt idx="66">
                  <c:v>0.68895799999999996</c:v>
                </c:pt>
                <c:pt idx="67">
                  <c:v>0.69979800000000003</c:v>
                </c:pt>
                <c:pt idx="68">
                  <c:v>0.71080500000000002</c:v>
                </c:pt>
                <c:pt idx="69">
                  <c:v>0.72209999999999996</c:v>
                </c:pt>
                <c:pt idx="70">
                  <c:v>0.73355499999999996</c:v>
                </c:pt>
                <c:pt idx="71">
                  <c:v>0.74506399999999995</c:v>
                </c:pt>
                <c:pt idx="72">
                  <c:v>0.75664799999999999</c:v>
                </c:pt>
                <c:pt idx="73">
                  <c:v>0.768451</c:v>
                </c:pt>
                <c:pt idx="74">
                  <c:v>0.78051700000000002</c:v>
                </c:pt>
                <c:pt idx="75">
                  <c:v>0.79274900000000004</c:v>
                </c:pt>
                <c:pt idx="76">
                  <c:v>0.80497300000000005</c:v>
                </c:pt>
                <c:pt idx="77">
                  <c:v>0.81737000000000004</c:v>
                </c:pt>
                <c:pt idx="78">
                  <c:v>0.83001999999999998</c:v>
                </c:pt>
                <c:pt idx="79">
                  <c:v>0.842808</c:v>
                </c:pt>
                <c:pt idx="80">
                  <c:v>0.85576399999999997</c:v>
                </c:pt>
                <c:pt idx="81">
                  <c:v>0.86893900000000002</c:v>
                </c:pt>
                <c:pt idx="82">
                  <c:v>0.88231400000000004</c:v>
                </c:pt>
                <c:pt idx="83">
                  <c:v>0.895764</c:v>
                </c:pt>
                <c:pt idx="84">
                  <c:v>0.90925199999999995</c:v>
                </c:pt>
                <c:pt idx="85">
                  <c:v>0.92295099999999997</c:v>
                </c:pt>
                <c:pt idx="86">
                  <c:v>0.93687600000000004</c:v>
                </c:pt>
                <c:pt idx="87">
                  <c:v>0.95071499999999998</c:v>
                </c:pt>
                <c:pt idx="88">
                  <c:v>0.96447000000000005</c:v>
                </c:pt>
                <c:pt idx="89">
                  <c:v>0.97839399999999999</c:v>
                </c:pt>
                <c:pt idx="90">
                  <c:v>0.992622</c:v>
                </c:pt>
                <c:pt idx="91">
                  <c:v>1.0068999999999999</c:v>
                </c:pt>
                <c:pt idx="92">
                  <c:v>1.0210999999999999</c:v>
                </c:pt>
                <c:pt idx="93">
                  <c:v>1.03562</c:v>
                </c:pt>
                <c:pt idx="94">
                  <c:v>1.0503499999999999</c:v>
                </c:pt>
                <c:pt idx="95">
                  <c:v>1.06494</c:v>
                </c:pt>
                <c:pt idx="96">
                  <c:v>1.07944</c:v>
                </c:pt>
                <c:pt idx="97">
                  <c:v>1.09416</c:v>
                </c:pt>
                <c:pt idx="98">
                  <c:v>1.1091899999999999</c:v>
                </c:pt>
                <c:pt idx="99">
                  <c:v>1.12415</c:v>
                </c:pt>
                <c:pt idx="100">
                  <c:v>1.13906</c:v>
                </c:pt>
                <c:pt idx="101">
                  <c:v>1.1540699999999999</c:v>
                </c:pt>
                <c:pt idx="102">
                  <c:v>1.16927</c:v>
                </c:pt>
                <c:pt idx="103">
                  <c:v>1.1843600000000001</c:v>
                </c:pt>
                <c:pt idx="104">
                  <c:v>1.1992799999999999</c:v>
                </c:pt>
                <c:pt idx="105">
                  <c:v>1.2144299999999999</c:v>
                </c:pt>
                <c:pt idx="106">
                  <c:v>1.22956</c:v>
                </c:pt>
                <c:pt idx="107">
                  <c:v>1.2445299999999999</c:v>
                </c:pt>
                <c:pt idx="108">
                  <c:v>1.25945</c:v>
                </c:pt>
                <c:pt idx="109">
                  <c:v>1.2743800000000001</c:v>
                </c:pt>
                <c:pt idx="110">
                  <c:v>1.2896099999999999</c:v>
                </c:pt>
                <c:pt idx="111">
                  <c:v>1.3048</c:v>
                </c:pt>
                <c:pt idx="112">
                  <c:v>1.3196399999999999</c:v>
                </c:pt>
                <c:pt idx="113">
                  <c:v>1.33436</c:v>
                </c:pt>
                <c:pt idx="114">
                  <c:v>1.3491299999999999</c:v>
                </c:pt>
                <c:pt idx="115">
                  <c:v>1.3640600000000001</c:v>
                </c:pt>
                <c:pt idx="116">
                  <c:v>1.3789499999999999</c:v>
                </c:pt>
                <c:pt idx="117">
                  <c:v>1.3935</c:v>
                </c:pt>
                <c:pt idx="118">
                  <c:v>1.4080600000000001</c:v>
                </c:pt>
                <c:pt idx="119">
                  <c:v>1.42266</c:v>
                </c:pt>
                <c:pt idx="120">
                  <c:v>1.4370099999999999</c:v>
                </c:pt>
                <c:pt idx="121">
                  <c:v>1.4513499999999999</c:v>
                </c:pt>
                <c:pt idx="122">
                  <c:v>1.46556</c:v>
                </c:pt>
                <c:pt idx="123">
                  <c:v>1.47942</c:v>
                </c:pt>
                <c:pt idx="124">
                  <c:v>1.4934400000000001</c:v>
                </c:pt>
                <c:pt idx="125">
                  <c:v>1.5075799999999999</c:v>
                </c:pt>
                <c:pt idx="126">
                  <c:v>1.5213099999999999</c:v>
                </c:pt>
                <c:pt idx="127">
                  <c:v>1.5344899999999999</c:v>
                </c:pt>
                <c:pt idx="128">
                  <c:v>1.5476300000000001</c:v>
                </c:pt>
                <c:pt idx="129">
                  <c:v>1.5606</c:v>
                </c:pt>
                <c:pt idx="130">
                  <c:v>1.5734600000000001</c:v>
                </c:pt>
                <c:pt idx="131">
                  <c:v>1.5861700000000001</c:v>
                </c:pt>
                <c:pt idx="132">
                  <c:v>1.5984400000000001</c:v>
                </c:pt>
                <c:pt idx="133">
                  <c:v>1.6106100000000001</c:v>
                </c:pt>
                <c:pt idx="134">
                  <c:v>1.6227199999999999</c:v>
                </c:pt>
                <c:pt idx="135">
                  <c:v>1.63432</c:v>
                </c:pt>
                <c:pt idx="136">
                  <c:v>1.6456200000000001</c:v>
                </c:pt>
                <c:pt idx="137">
                  <c:v>1.657</c:v>
                </c:pt>
                <c:pt idx="138">
                  <c:v>1.6680299999999999</c:v>
                </c:pt>
                <c:pt idx="139">
                  <c:v>1.6785300000000001</c:v>
                </c:pt>
                <c:pt idx="140">
                  <c:v>1.68913</c:v>
                </c:pt>
                <c:pt idx="141">
                  <c:v>1.6994800000000001</c:v>
                </c:pt>
                <c:pt idx="142">
                  <c:v>1.70947</c:v>
                </c:pt>
                <c:pt idx="143">
                  <c:v>1.7191000000000001</c:v>
                </c:pt>
                <c:pt idx="144">
                  <c:v>1.7282900000000001</c:v>
                </c:pt>
                <c:pt idx="145">
                  <c:v>1.73742</c:v>
                </c:pt>
                <c:pt idx="146">
                  <c:v>1.7466699999999999</c:v>
                </c:pt>
                <c:pt idx="147">
                  <c:v>1.75525</c:v>
                </c:pt>
                <c:pt idx="148">
                  <c:v>1.7628299999999999</c:v>
                </c:pt>
                <c:pt idx="149">
                  <c:v>1.7704299999999999</c:v>
                </c:pt>
                <c:pt idx="150">
                  <c:v>1.77799</c:v>
                </c:pt>
                <c:pt idx="151">
                  <c:v>1.7853399999999999</c:v>
                </c:pt>
                <c:pt idx="152">
                  <c:v>1.79227</c:v>
                </c:pt>
                <c:pt idx="153">
                  <c:v>1.7989900000000001</c:v>
                </c:pt>
                <c:pt idx="154">
                  <c:v>1.80579</c:v>
                </c:pt>
                <c:pt idx="155">
                  <c:v>1.8118000000000001</c:v>
                </c:pt>
                <c:pt idx="156">
                  <c:v>1.81738</c:v>
                </c:pt>
                <c:pt idx="157">
                  <c:v>1.8224499999999999</c:v>
                </c:pt>
                <c:pt idx="158">
                  <c:v>1.8272699999999999</c:v>
                </c:pt>
                <c:pt idx="159">
                  <c:v>1.8323499999999999</c:v>
                </c:pt>
                <c:pt idx="160">
                  <c:v>1.8372299999999999</c:v>
                </c:pt>
                <c:pt idx="161">
                  <c:v>1.84206</c:v>
                </c:pt>
                <c:pt idx="162">
                  <c:v>1.84602</c:v>
                </c:pt>
                <c:pt idx="163">
                  <c:v>1.8493999999999999</c:v>
                </c:pt>
                <c:pt idx="164">
                  <c:v>1.85303</c:v>
                </c:pt>
                <c:pt idx="165">
                  <c:v>1.8562700000000001</c:v>
                </c:pt>
                <c:pt idx="166">
                  <c:v>1.85894</c:v>
                </c:pt>
                <c:pt idx="167">
                  <c:v>1.8616900000000001</c:v>
                </c:pt>
                <c:pt idx="168">
                  <c:v>1.8640300000000001</c:v>
                </c:pt>
                <c:pt idx="169">
                  <c:v>1.8660000000000001</c:v>
                </c:pt>
                <c:pt idx="170">
                  <c:v>1.8680000000000001</c:v>
                </c:pt>
                <c:pt idx="171">
                  <c:v>1.8696200000000001</c:v>
                </c:pt>
                <c:pt idx="172">
                  <c:v>1.8710599999999999</c:v>
                </c:pt>
                <c:pt idx="173">
                  <c:v>1.87235</c:v>
                </c:pt>
                <c:pt idx="174">
                  <c:v>1.87321</c:v>
                </c:pt>
                <c:pt idx="175">
                  <c:v>1.8736699999999999</c:v>
                </c:pt>
                <c:pt idx="176">
                  <c:v>1.8745400000000001</c:v>
                </c:pt>
                <c:pt idx="177">
                  <c:v>1.87514</c:v>
                </c:pt>
                <c:pt idx="178">
                  <c:v>1.8749499999999999</c:v>
                </c:pt>
                <c:pt idx="179">
                  <c:v>1.8748199999999999</c:v>
                </c:pt>
                <c:pt idx="180">
                  <c:v>1.8743700000000001</c:v>
                </c:pt>
                <c:pt idx="181">
                  <c:v>1.87418</c:v>
                </c:pt>
                <c:pt idx="182">
                  <c:v>1.87347</c:v>
                </c:pt>
                <c:pt idx="183">
                  <c:v>1.8722399999999999</c:v>
                </c:pt>
                <c:pt idx="184">
                  <c:v>1.8710899999999999</c:v>
                </c:pt>
                <c:pt idx="185">
                  <c:v>1.8695900000000001</c:v>
                </c:pt>
                <c:pt idx="186">
                  <c:v>1.86822</c:v>
                </c:pt>
                <c:pt idx="187">
                  <c:v>1.8665</c:v>
                </c:pt>
                <c:pt idx="188">
                  <c:v>1.86456</c:v>
                </c:pt>
                <c:pt idx="189">
                  <c:v>1.8627100000000001</c:v>
                </c:pt>
                <c:pt idx="190">
                  <c:v>1.86056</c:v>
                </c:pt>
                <c:pt idx="191">
                  <c:v>1.8580300000000001</c:v>
                </c:pt>
                <c:pt idx="192">
                  <c:v>1.85555</c:v>
                </c:pt>
                <c:pt idx="193">
                  <c:v>1.8531200000000001</c:v>
                </c:pt>
                <c:pt idx="194">
                  <c:v>1.8504400000000001</c:v>
                </c:pt>
                <c:pt idx="195">
                  <c:v>1.8475200000000001</c:v>
                </c:pt>
                <c:pt idx="196">
                  <c:v>1.8447</c:v>
                </c:pt>
                <c:pt idx="197">
                  <c:v>1.8414600000000001</c:v>
                </c:pt>
                <c:pt idx="198">
                  <c:v>1.8380099999999999</c:v>
                </c:pt>
                <c:pt idx="199">
                  <c:v>1.8345199999999999</c:v>
                </c:pt>
                <c:pt idx="200">
                  <c:v>1.83117</c:v>
                </c:pt>
                <c:pt idx="201">
                  <c:v>1.82805</c:v>
                </c:pt>
                <c:pt idx="202">
                  <c:v>1.82464</c:v>
                </c:pt>
                <c:pt idx="203">
                  <c:v>1.82118</c:v>
                </c:pt>
                <c:pt idx="204">
                  <c:v>1.8174399999999999</c:v>
                </c:pt>
                <c:pt idx="205">
                  <c:v>1.8136099999999999</c:v>
                </c:pt>
                <c:pt idx="206">
                  <c:v>1.80989</c:v>
                </c:pt>
                <c:pt idx="207">
                  <c:v>1.8059000000000001</c:v>
                </c:pt>
                <c:pt idx="208">
                  <c:v>1.8017700000000001</c:v>
                </c:pt>
                <c:pt idx="209">
                  <c:v>1.7979099999999999</c:v>
                </c:pt>
                <c:pt idx="210">
                  <c:v>1.79379</c:v>
                </c:pt>
                <c:pt idx="211">
                  <c:v>1.78921</c:v>
                </c:pt>
                <c:pt idx="212">
                  <c:v>1.78515</c:v>
                </c:pt>
                <c:pt idx="213">
                  <c:v>1.78115</c:v>
                </c:pt>
                <c:pt idx="214">
                  <c:v>1.7765200000000001</c:v>
                </c:pt>
                <c:pt idx="215">
                  <c:v>1.7719100000000001</c:v>
                </c:pt>
                <c:pt idx="216">
                  <c:v>1.7673000000000001</c:v>
                </c:pt>
                <c:pt idx="217">
                  <c:v>1.7625200000000001</c:v>
                </c:pt>
                <c:pt idx="218">
                  <c:v>1.7578800000000001</c:v>
                </c:pt>
                <c:pt idx="219">
                  <c:v>1.7538400000000001</c:v>
                </c:pt>
                <c:pt idx="220">
                  <c:v>1.7496</c:v>
                </c:pt>
                <c:pt idx="221">
                  <c:v>1.7447900000000001</c:v>
                </c:pt>
                <c:pt idx="222">
                  <c:v>1.73983</c:v>
                </c:pt>
                <c:pt idx="223">
                  <c:v>1.7348399999999999</c:v>
                </c:pt>
                <c:pt idx="224">
                  <c:v>1.73004</c:v>
                </c:pt>
                <c:pt idx="225">
                  <c:v>1.7252099999999999</c:v>
                </c:pt>
                <c:pt idx="226">
                  <c:v>1.72038</c:v>
                </c:pt>
                <c:pt idx="227">
                  <c:v>1.71533</c:v>
                </c:pt>
                <c:pt idx="228">
                  <c:v>1.71031</c:v>
                </c:pt>
                <c:pt idx="229">
                  <c:v>1.7052700000000001</c:v>
                </c:pt>
                <c:pt idx="230">
                  <c:v>1.69981</c:v>
                </c:pt>
                <c:pt idx="231">
                  <c:v>1.6945600000000001</c:v>
                </c:pt>
                <c:pt idx="232">
                  <c:v>1.6897200000000001</c:v>
                </c:pt>
                <c:pt idx="233">
                  <c:v>1.6847300000000001</c:v>
                </c:pt>
                <c:pt idx="234">
                  <c:v>1.6794800000000001</c:v>
                </c:pt>
                <c:pt idx="235">
                  <c:v>1.6740299999999999</c:v>
                </c:pt>
                <c:pt idx="236">
                  <c:v>1.6689799999999999</c:v>
                </c:pt>
                <c:pt idx="237">
                  <c:v>1.66381</c:v>
                </c:pt>
                <c:pt idx="238">
                  <c:v>1.65839</c:v>
                </c:pt>
                <c:pt idx="239">
                  <c:v>1.6530499999999999</c:v>
                </c:pt>
                <c:pt idx="240">
                  <c:v>1.64761</c:v>
                </c:pt>
                <c:pt idx="241">
                  <c:v>1.64222</c:v>
                </c:pt>
                <c:pt idx="242">
                  <c:v>1.63672</c:v>
                </c:pt>
                <c:pt idx="243">
                  <c:v>1.6312500000000001</c:v>
                </c:pt>
                <c:pt idx="244">
                  <c:v>1.6257699999999999</c:v>
                </c:pt>
                <c:pt idx="245">
                  <c:v>1.62012</c:v>
                </c:pt>
                <c:pt idx="246">
                  <c:v>1.6144799999999999</c:v>
                </c:pt>
                <c:pt idx="247">
                  <c:v>1.609</c:v>
                </c:pt>
                <c:pt idx="248">
                  <c:v>1.6036300000000001</c:v>
                </c:pt>
                <c:pt idx="249">
                  <c:v>1.5981000000000001</c:v>
                </c:pt>
                <c:pt idx="250">
                  <c:v>1.5926800000000001</c:v>
                </c:pt>
                <c:pt idx="251">
                  <c:v>1.5870299999999999</c:v>
                </c:pt>
                <c:pt idx="252">
                  <c:v>1.5812600000000001</c:v>
                </c:pt>
                <c:pt idx="253">
                  <c:v>1.57561</c:v>
                </c:pt>
                <c:pt idx="254">
                  <c:v>1.56982</c:v>
                </c:pt>
                <c:pt idx="255">
                  <c:v>1.5642799999999999</c:v>
                </c:pt>
                <c:pt idx="256">
                  <c:v>1.5587299999999999</c:v>
                </c:pt>
                <c:pt idx="257">
                  <c:v>1.5531900000000001</c:v>
                </c:pt>
                <c:pt idx="258">
                  <c:v>1.5476000000000001</c:v>
                </c:pt>
                <c:pt idx="259">
                  <c:v>1.5417000000000001</c:v>
                </c:pt>
                <c:pt idx="260">
                  <c:v>1.5359400000000001</c:v>
                </c:pt>
                <c:pt idx="261">
                  <c:v>1.5305</c:v>
                </c:pt>
                <c:pt idx="262">
                  <c:v>1.52488</c:v>
                </c:pt>
                <c:pt idx="263">
                  <c:v>1.5193000000000001</c:v>
                </c:pt>
                <c:pt idx="264">
                  <c:v>1.5136400000000001</c:v>
                </c:pt>
                <c:pt idx="265">
                  <c:v>1.50797</c:v>
                </c:pt>
                <c:pt idx="266">
                  <c:v>1.50238</c:v>
                </c:pt>
                <c:pt idx="267">
                  <c:v>1.49668</c:v>
                </c:pt>
                <c:pt idx="268">
                  <c:v>1.4911099999999999</c:v>
                </c:pt>
                <c:pt idx="269">
                  <c:v>1.4854799999999999</c:v>
                </c:pt>
                <c:pt idx="270">
                  <c:v>1.47994</c:v>
                </c:pt>
                <c:pt idx="271">
                  <c:v>1.4744900000000001</c:v>
                </c:pt>
                <c:pt idx="272">
                  <c:v>1.4686699999999999</c:v>
                </c:pt>
                <c:pt idx="273">
                  <c:v>1.46285</c:v>
                </c:pt>
                <c:pt idx="274">
                  <c:v>1.4573499999999999</c:v>
                </c:pt>
                <c:pt idx="275">
                  <c:v>1.4518899999999999</c:v>
                </c:pt>
                <c:pt idx="276">
                  <c:v>1.44642</c:v>
                </c:pt>
                <c:pt idx="277">
                  <c:v>1.44089</c:v>
                </c:pt>
                <c:pt idx="278">
                  <c:v>1.4354499999999999</c:v>
                </c:pt>
                <c:pt idx="279">
                  <c:v>1.43018</c:v>
                </c:pt>
                <c:pt idx="280">
                  <c:v>1.4248499999999999</c:v>
                </c:pt>
                <c:pt idx="281">
                  <c:v>1.4195</c:v>
                </c:pt>
                <c:pt idx="282">
                  <c:v>1.4142699999999999</c:v>
                </c:pt>
                <c:pt idx="283">
                  <c:v>1.40907</c:v>
                </c:pt>
                <c:pt idx="284">
                  <c:v>1.40388</c:v>
                </c:pt>
                <c:pt idx="285">
                  <c:v>1.3986700000000001</c:v>
                </c:pt>
                <c:pt idx="286">
                  <c:v>1.3934500000000001</c:v>
                </c:pt>
                <c:pt idx="287">
                  <c:v>1.3885099999999999</c:v>
                </c:pt>
                <c:pt idx="288">
                  <c:v>1.38367</c:v>
                </c:pt>
                <c:pt idx="289">
                  <c:v>1.37866</c:v>
                </c:pt>
                <c:pt idx="290">
                  <c:v>1.37375</c:v>
                </c:pt>
                <c:pt idx="291">
                  <c:v>1.3690199999999999</c:v>
                </c:pt>
                <c:pt idx="292">
                  <c:v>1.36433</c:v>
                </c:pt>
                <c:pt idx="293">
                  <c:v>1.3596999999999999</c:v>
                </c:pt>
                <c:pt idx="294">
                  <c:v>1.3550199999999999</c:v>
                </c:pt>
                <c:pt idx="295">
                  <c:v>1.35036</c:v>
                </c:pt>
                <c:pt idx="296">
                  <c:v>1.34592</c:v>
                </c:pt>
                <c:pt idx="297">
                  <c:v>1.34151</c:v>
                </c:pt>
                <c:pt idx="298">
                  <c:v>1.337</c:v>
                </c:pt>
                <c:pt idx="299">
                  <c:v>1.3327500000000001</c:v>
                </c:pt>
                <c:pt idx="300">
                  <c:v>1.3285899999999999</c:v>
                </c:pt>
                <c:pt idx="301">
                  <c:v>1.3243199999999999</c:v>
                </c:pt>
                <c:pt idx="302">
                  <c:v>1.32023</c:v>
                </c:pt>
                <c:pt idx="303">
                  <c:v>1.3162100000000001</c:v>
                </c:pt>
                <c:pt idx="304">
                  <c:v>1.3122799999999999</c:v>
                </c:pt>
                <c:pt idx="305">
                  <c:v>1.30847</c:v>
                </c:pt>
                <c:pt idx="306">
                  <c:v>1.3046599999999999</c:v>
                </c:pt>
                <c:pt idx="307">
                  <c:v>1.3009599999999999</c:v>
                </c:pt>
                <c:pt idx="308">
                  <c:v>1.2972900000000001</c:v>
                </c:pt>
                <c:pt idx="309">
                  <c:v>1.2937799999999999</c:v>
                </c:pt>
                <c:pt idx="310">
                  <c:v>1.2902899999999999</c:v>
                </c:pt>
                <c:pt idx="311">
                  <c:v>1.28685</c:v>
                </c:pt>
                <c:pt idx="312">
                  <c:v>1.2836399999999999</c:v>
                </c:pt>
                <c:pt idx="313">
                  <c:v>1.28034</c:v>
                </c:pt>
                <c:pt idx="314">
                  <c:v>1.2770900000000001</c:v>
                </c:pt>
                <c:pt idx="315">
                  <c:v>1.2740499999999999</c:v>
                </c:pt>
                <c:pt idx="316">
                  <c:v>1.2710999999999999</c:v>
                </c:pt>
                <c:pt idx="317">
                  <c:v>1.26831</c:v>
                </c:pt>
                <c:pt idx="318">
                  <c:v>1.2653300000000001</c:v>
                </c:pt>
                <c:pt idx="319">
                  <c:v>1.26234</c:v>
                </c:pt>
                <c:pt idx="320">
                  <c:v>1.2597</c:v>
                </c:pt>
                <c:pt idx="321">
                  <c:v>1.25719</c:v>
                </c:pt>
                <c:pt idx="322">
                  <c:v>1.2546999999999999</c:v>
                </c:pt>
                <c:pt idx="323">
                  <c:v>1.2523200000000001</c:v>
                </c:pt>
                <c:pt idx="324">
                  <c:v>1.24997</c:v>
                </c:pt>
                <c:pt idx="325">
                  <c:v>1.2476400000000001</c:v>
                </c:pt>
                <c:pt idx="326">
                  <c:v>1.2456</c:v>
                </c:pt>
                <c:pt idx="327">
                  <c:v>1.24352</c:v>
                </c:pt>
                <c:pt idx="328">
                  <c:v>1.2414400000000001</c:v>
                </c:pt>
                <c:pt idx="329">
                  <c:v>1.2396199999999999</c:v>
                </c:pt>
                <c:pt idx="330">
                  <c:v>1.2378499999999999</c:v>
                </c:pt>
                <c:pt idx="331">
                  <c:v>1.2360500000000001</c:v>
                </c:pt>
                <c:pt idx="332">
                  <c:v>1.23434</c:v>
                </c:pt>
                <c:pt idx="333">
                  <c:v>1.2327300000000001</c:v>
                </c:pt>
                <c:pt idx="334">
                  <c:v>1.23125</c:v>
                </c:pt>
                <c:pt idx="335">
                  <c:v>1.2299199999999999</c:v>
                </c:pt>
                <c:pt idx="336">
                  <c:v>1.22868</c:v>
                </c:pt>
                <c:pt idx="337">
                  <c:v>1.2274</c:v>
                </c:pt>
                <c:pt idx="338">
                  <c:v>1.2261899999999999</c:v>
                </c:pt>
                <c:pt idx="339">
                  <c:v>1.22519</c:v>
                </c:pt>
                <c:pt idx="340">
                  <c:v>1.22424</c:v>
                </c:pt>
                <c:pt idx="341">
                  <c:v>1.2233700000000001</c:v>
                </c:pt>
                <c:pt idx="342">
                  <c:v>1.22258</c:v>
                </c:pt>
                <c:pt idx="343">
                  <c:v>1.2217899999999999</c:v>
                </c:pt>
                <c:pt idx="344">
                  <c:v>1.22129</c:v>
                </c:pt>
                <c:pt idx="345">
                  <c:v>1.22088</c:v>
                </c:pt>
                <c:pt idx="346">
                  <c:v>1.2203900000000001</c:v>
                </c:pt>
                <c:pt idx="347">
                  <c:v>1.2202</c:v>
                </c:pt>
                <c:pt idx="348">
                  <c:v>1.21993</c:v>
                </c:pt>
                <c:pt idx="349">
                  <c:v>1.21957</c:v>
                </c:pt>
                <c:pt idx="350">
                  <c:v>1.21949</c:v>
                </c:pt>
                <c:pt idx="351">
                  <c:v>1.2195400000000001</c:v>
                </c:pt>
                <c:pt idx="352">
                  <c:v>1.2196400000000001</c:v>
                </c:pt>
                <c:pt idx="353">
                  <c:v>1.2199500000000001</c:v>
                </c:pt>
                <c:pt idx="354">
                  <c:v>1.22018</c:v>
                </c:pt>
                <c:pt idx="355">
                  <c:v>1.22041</c:v>
                </c:pt>
                <c:pt idx="356">
                  <c:v>1.22082</c:v>
                </c:pt>
                <c:pt idx="357">
                  <c:v>1.2213499999999999</c:v>
                </c:pt>
                <c:pt idx="358">
                  <c:v>1.2219800000000001</c:v>
                </c:pt>
                <c:pt idx="359">
                  <c:v>1.22262</c:v>
                </c:pt>
                <c:pt idx="360">
                  <c:v>1.22339</c:v>
                </c:pt>
                <c:pt idx="361">
                  <c:v>1.22418</c:v>
                </c:pt>
                <c:pt idx="362">
                  <c:v>1.2251000000000001</c:v>
                </c:pt>
                <c:pt idx="363">
                  <c:v>1.2262599999999999</c:v>
                </c:pt>
                <c:pt idx="364">
                  <c:v>1.2273700000000001</c:v>
                </c:pt>
                <c:pt idx="365">
                  <c:v>1.2285200000000001</c:v>
                </c:pt>
                <c:pt idx="366">
                  <c:v>1.2297100000000001</c:v>
                </c:pt>
                <c:pt idx="367">
                  <c:v>1.2309699999999999</c:v>
                </c:pt>
                <c:pt idx="368">
                  <c:v>1.2323200000000001</c:v>
                </c:pt>
                <c:pt idx="369">
                  <c:v>1.2337499999999999</c:v>
                </c:pt>
                <c:pt idx="370">
                  <c:v>1.2353700000000001</c:v>
                </c:pt>
                <c:pt idx="371">
                  <c:v>1.2370000000000001</c:v>
                </c:pt>
                <c:pt idx="372">
                  <c:v>1.23865</c:v>
                </c:pt>
                <c:pt idx="373">
                  <c:v>1.2403999999999999</c:v>
                </c:pt>
                <c:pt idx="374">
                  <c:v>1.2422299999999999</c:v>
                </c:pt>
                <c:pt idx="375">
                  <c:v>1.24397</c:v>
                </c:pt>
                <c:pt idx="376">
                  <c:v>1.24594</c:v>
                </c:pt>
                <c:pt idx="377">
                  <c:v>1.2480199999999999</c:v>
                </c:pt>
                <c:pt idx="378">
                  <c:v>1.2499400000000001</c:v>
                </c:pt>
                <c:pt idx="379">
                  <c:v>1.2520899999999999</c:v>
                </c:pt>
                <c:pt idx="380">
                  <c:v>1.2542899999999999</c:v>
                </c:pt>
                <c:pt idx="381">
                  <c:v>1.2563299999999999</c:v>
                </c:pt>
                <c:pt idx="382">
                  <c:v>1.25854</c:v>
                </c:pt>
                <c:pt idx="383">
                  <c:v>1.2609300000000001</c:v>
                </c:pt>
                <c:pt idx="384">
                  <c:v>1.2633000000000001</c:v>
                </c:pt>
                <c:pt idx="385">
                  <c:v>1.2657400000000001</c:v>
                </c:pt>
                <c:pt idx="386">
                  <c:v>1.26823</c:v>
                </c:pt>
                <c:pt idx="387">
                  <c:v>1.2706500000000001</c:v>
                </c:pt>
                <c:pt idx="388">
                  <c:v>1.2731399999999999</c:v>
                </c:pt>
                <c:pt idx="389">
                  <c:v>1.27566</c:v>
                </c:pt>
                <c:pt idx="390">
                  <c:v>1.27824</c:v>
                </c:pt>
                <c:pt idx="391">
                  <c:v>1.2808200000000001</c:v>
                </c:pt>
                <c:pt idx="392">
                  <c:v>1.2834000000000001</c:v>
                </c:pt>
                <c:pt idx="393">
                  <c:v>1.2861199999999999</c:v>
                </c:pt>
                <c:pt idx="394">
                  <c:v>1.2888200000000001</c:v>
                </c:pt>
                <c:pt idx="395">
                  <c:v>1.2915099999999999</c:v>
                </c:pt>
                <c:pt idx="396">
                  <c:v>1.29417</c:v>
                </c:pt>
                <c:pt idx="397">
                  <c:v>1.2967500000000001</c:v>
                </c:pt>
                <c:pt idx="398">
                  <c:v>1.2994300000000001</c:v>
                </c:pt>
                <c:pt idx="399">
                  <c:v>1.30213</c:v>
                </c:pt>
                <c:pt idx="400">
                  <c:v>1.3048599999999999</c:v>
                </c:pt>
                <c:pt idx="401">
                  <c:v>1.3075699999999999</c:v>
                </c:pt>
                <c:pt idx="402">
                  <c:v>1.3102499999999999</c:v>
                </c:pt>
                <c:pt idx="403">
                  <c:v>1.3129200000000001</c:v>
                </c:pt>
                <c:pt idx="404">
                  <c:v>1.3156099999999999</c:v>
                </c:pt>
                <c:pt idx="405">
                  <c:v>1.31813</c:v>
                </c:pt>
                <c:pt idx="406">
                  <c:v>1.3206500000000001</c:v>
                </c:pt>
                <c:pt idx="407">
                  <c:v>1.3232999999999999</c:v>
                </c:pt>
                <c:pt idx="408">
                  <c:v>1.32589</c:v>
                </c:pt>
                <c:pt idx="409">
                  <c:v>1.32847</c:v>
                </c:pt>
                <c:pt idx="410">
                  <c:v>1.3308500000000001</c:v>
                </c:pt>
                <c:pt idx="411">
                  <c:v>1.3333900000000001</c:v>
                </c:pt>
                <c:pt idx="412">
                  <c:v>1.3359099999999999</c:v>
                </c:pt>
                <c:pt idx="413">
                  <c:v>1.33822</c:v>
                </c:pt>
                <c:pt idx="414">
                  <c:v>1.34056</c:v>
                </c:pt>
                <c:pt idx="415">
                  <c:v>1.3430200000000001</c:v>
                </c:pt>
                <c:pt idx="416">
                  <c:v>1.3453200000000001</c:v>
                </c:pt>
                <c:pt idx="417">
                  <c:v>1.34745</c:v>
                </c:pt>
                <c:pt idx="418">
                  <c:v>1.3495900000000001</c:v>
                </c:pt>
                <c:pt idx="419">
                  <c:v>1.35171</c:v>
                </c:pt>
                <c:pt idx="420">
                  <c:v>1.3536999999999999</c:v>
                </c:pt>
                <c:pt idx="421">
                  <c:v>1.35565</c:v>
                </c:pt>
                <c:pt idx="422">
                  <c:v>1.3575999999999999</c:v>
                </c:pt>
                <c:pt idx="423">
                  <c:v>1.35951</c:v>
                </c:pt>
                <c:pt idx="424">
                  <c:v>1.36144</c:v>
                </c:pt>
                <c:pt idx="425">
                  <c:v>1.36311</c:v>
                </c:pt>
                <c:pt idx="426">
                  <c:v>1.36467</c:v>
                </c:pt>
                <c:pt idx="427">
                  <c:v>1.3661099999999999</c:v>
                </c:pt>
                <c:pt idx="428">
                  <c:v>1.3674900000000001</c:v>
                </c:pt>
                <c:pt idx="429">
                  <c:v>1.3689199999999999</c:v>
                </c:pt>
                <c:pt idx="430">
                  <c:v>1.3701300000000001</c:v>
                </c:pt>
                <c:pt idx="431">
                  <c:v>1.37134</c:v>
                </c:pt>
                <c:pt idx="432">
                  <c:v>1.37249</c:v>
                </c:pt>
                <c:pt idx="433">
                  <c:v>1.3733900000000001</c:v>
                </c:pt>
                <c:pt idx="434">
                  <c:v>1.37425</c:v>
                </c:pt>
                <c:pt idx="435">
                  <c:v>1.3750199999999999</c:v>
                </c:pt>
                <c:pt idx="436">
                  <c:v>1.3756999999999999</c:v>
                </c:pt>
                <c:pt idx="437">
                  <c:v>1.3762700000000001</c:v>
                </c:pt>
                <c:pt idx="438">
                  <c:v>1.37683</c:v>
                </c:pt>
                <c:pt idx="439">
                  <c:v>1.3772200000000001</c:v>
                </c:pt>
                <c:pt idx="440">
                  <c:v>1.3772800000000001</c:v>
                </c:pt>
                <c:pt idx="441">
                  <c:v>1.3773899999999999</c:v>
                </c:pt>
                <c:pt idx="442">
                  <c:v>1.3774500000000001</c:v>
                </c:pt>
                <c:pt idx="443">
                  <c:v>1.3772599999999999</c:v>
                </c:pt>
                <c:pt idx="444">
                  <c:v>1.3769199999999999</c:v>
                </c:pt>
                <c:pt idx="445">
                  <c:v>1.37656</c:v>
                </c:pt>
                <c:pt idx="446">
                  <c:v>1.37622</c:v>
                </c:pt>
                <c:pt idx="447">
                  <c:v>1.37554</c:v>
                </c:pt>
                <c:pt idx="448">
                  <c:v>1.37473</c:v>
                </c:pt>
                <c:pt idx="449">
                  <c:v>1.3740000000000001</c:v>
                </c:pt>
                <c:pt idx="450">
                  <c:v>1.37294</c:v>
                </c:pt>
                <c:pt idx="451">
                  <c:v>1.37174</c:v>
                </c:pt>
                <c:pt idx="452">
                  <c:v>1.37056</c:v>
                </c:pt>
                <c:pt idx="453">
                  <c:v>1.36917</c:v>
                </c:pt>
                <c:pt idx="454">
                  <c:v>1.3676200000000001</c:v>
                </c:pt>
                <c:pt idx="455">
                  <c:v>1.36612</c:v>
                </c:pt>
                <c:pt idx="456">
                  <c:v>1.3644000000000001</c:v>
                </c:pt>
                <c:pt idx="457">
                  <c:v>1.3623499999999999</c:v>
                </c:pt>
                <c:pt idx="458">
                  <c:v>1.36022</c:v>
                </c:pt>
                <c:pt idx="459">
                  <c:v>1.3581799999999999</c:v>
                </c:pt>
                <c:pt idx="460">
                  <c:v>1.35595</c:v>
                </c:pt>
                <c:pt idx="461">
                  <c:v>1.35345</c:v>
                </c:pt>
                <c:pt idx="462">
                  <c:v>1.3509199999999999</c:v>
                </c:pt>
                <c:pt idx="463">
                  <c:v>1.3483400000000001</c:v>
                </c:pt>
                <c:pt idx="464">
                  <c:v>1.34558</c:v>
                </c:pt>
                <c:pt idx="465">
                  <c:v>1.3426400000000001</c:v>
                </c:pt>
                <c:pt idx="466">
                  <c:v>1.3395699999999999</c:v>
                </c:pt>
                <c:pt idx="467">
                  <c:v>1.33636</c:v>
                </c:pt>
                <c:pt idx="468">
                  <c:v>1.3330500000000001</c:v>
                </c:pt>
                <c:pt idx="469">
                  <c:v>1.3296699999999999</c:v>
                </c:pt>
                <c:pt idx="470">
                  <c:v>1.3261499999999999</c:v>
                </c:pt>
                <c:pt idx="471">
                  <c:v>1.3224800000000001</c:v>
                </c:pt>
                <c:pt idx="472">
                  <c:v>1.31867</c:v>
                </c:pt>
                <c:pt idx="473">
                  <c:v>1.3148200000000001</c:v>
                </c:pt>
                <c:pt idx="474">
                  <c:v>1.3108299999999999</c:v>
                </c:pt>
                <c:pt idx="475">
                  <c:v>1.3066</c:v>
                </c:pt>
                <c:pt idx="476">
                  <c:v>1.3023100000000001</c:v>
                </c:pt>
                <c:pt idx="477">
                  <c:v>1.29789</c:v>
                </c:pt>
                <c:pt idx="478">
                  <c:v>1.2934000000000001</c:v>
                </c:pt>
                <c:pt idx="479">
                  <c:v>1.28887</c:v>
                </c:pt>
                <c:pt idx="480">
                  <c:v>1.2842</c:v>
                </c:pt>
                <c:pt idx="481">
                  <c:v>1.27932</c:v>
                </c:pt>
                <c:pt idx="482">
                  <c:v>1.2744500000000001</c:v>
                </c:pt>
                <c:pt idx="483">
                  <c:v>1.26952</c:v>
                </c:pt>
                <c:pt idx="484">
                  <c:v>1.2643500000000001</c:v>
                </c:pt>
                <c:pt idx="485">
                  <c:v>1.25912</c:v>
                </c:pt>
                <c:pt idx="486">
                  <c:v>1.2538199999999999</c:v>
                </c:pt>
                <c:pt idx="487">
                  <c:v>1.24844</c:v>
                </c:pt>
                <c:pt idx="488">
                  <c:v>1.2430300000000001</c:v>
                </c:pt>
                <c:pt idx="489">
                  <c:v>1.23752</c:v>
                </c:pt>
                <c:pt idx="490">
                  <c:v>1.2318199999999999</c:v>
                </c:pt>
                <c:pt idx="491">
                  <c:v>1.2260599999999999</c:v>
                </c:pt>
                <c:pt idx="492">
                  <c:v>1.22027</c:v>
                </c:pt>
                <c:pt idx="493">
                  <c:v>1.21444</c:v>
                </c:pt>
                <c:pt idx="494">
                  <c:v>1.2086300000000001</c:v>
                </c:pt>
                <c:pt idx="495">
                  <c:v>1.20275</c:v>
                </c:pt>
                <c:pt idx="496">
                  <c:v>1.1969799999999999</c:v>
                </c:pt>
                <c:pt idx="497">
                  <c:v>1.1910499999999999</c:v>
                </c:pt>
                <c:pt idx="498">
                  <c:v>1.1850000000000001</c:v>
                </c:pt>
                <c:pt idx="499">
                  <c:v>1.1789499999999999</c:v>
                </c:pt>
                <c:pt idx="500">
                  <c:v>1.1727799999999999</c:v>
                </c:pt>
                <c:pt idx="501">
                  <c:v>1.16658</c:v>
                </c:pt>
                <c:pt idx="502">
                  <c:v>1.1603600000000001</c:v>
                </c:pt>
                <c:pt idx="503">
                  <c:v>1.1541999999999999</c:v>
                </c:pt>
                <c:pt idx="504">
                  <c:v>1.14815</c:v>
                </c:pt>
                <c:pt idx="505">
                  <c:v>1.14188</c:v>
                </c:pt>
                <c:pt idx="506">
                  <c:v>1.13541</c:v>
                </c:pt>
                <c:pt idx="507">
                  <c:v>1.1292</c:v>
                </c:pt>
                <c:pt idx="508">
                  <c:v>1.1230199999999999</c:v>
                </c:pt>
                <c:pt idx="509">
                  <c:v>1.1166</c:v>
                </c:pt>
                <c:pt idx="510">
                  <c:v>1.1101300000000001</c:v>
                </c:pt>
                <c:pt idx="511">
                  <c:v>1.1036300000000001</c:v>
                </c:pt>
                <c:pt idx="512">
                  <c:v>1.09724</c:v>
                </c:pt>
                <c:pt idx="513">
                  <c:v>1.0908800000000001</c:v>
                </c:pt>
                <c:pt idx="514">
                  <c:v>1.0843499999999999</c:v>
                </c:pt>
                <c:pt idx="515">
                  <c:v>1.07792</c:v>
                </c:pt>
                <c:pt idx="516">
                  <c:v>1.07159</c:v>
                </c:pt>
                <c:pt idx="517">
                  <c:v>1.06517</c:v>
                </c:pt>
                <c:pt idx="518">
                  <c:v>1.05874</c:v>
                </c:pt>
                <c:pt idx="519">
                  <c:v>1.0523899999999999</c:v>
                </c:pt>
                <c:pt idx="520">
                  <c:v>1.0461100000000001</c:v>
                </c:pt>
                <c:pt idx="521">
                  <c:v>1.0396399999999999</c:v>
                </c:pt>
                <c:pt idx="522">
                  <c:v>1.0331600000000001</c:v>
                </c:pt>
                <c:pt idx="523">
                  <c:v>1.02677</c:v>
                </c:pt>
                <c:pt idx="524">
                  <c:v>1.0202800000000001</c:v>
                </c:pt>
                <c:pt idx="525">
                  <c:v>1.0138400000000001</c:v>
                </c:pt>
                <c:pt idx="526">
                  <c:v>1.00745</c:v>
                </c:pt>
                <c:pt idx="527">
                  <c:v>1.00099</c:v>
                </c:pt>
                <c:pt idx="528">
                  <c:v>0.99446000000000001</c:v>
                </c:pt>
                <c:pt idx="529">
                  <c:v>0.98800399999999999</c:v>
                </c:pt>
                <c:pt idx="530">
                  <c:v>0.98164799999999997</c:v>
                </c:pt>
                <c:pt idx="531">
                  <c:v>0.97525499999999998</c:v>
                </c:pt>
                <c:pt idx="532">
                  <c:v>0.96898200000000001</c:v>
                </c:pt>
                <c:pt idx="533">
                  <c:v>0.96270100000000003</c:v>
                </c:pt>
                <c:pt idx="534">
                  <c:v>0.95636600000000005</c:v>
                </c:pt>
                <c:pt idx="535">
                  <c:v>0.95009600000000005</c:v>
                </c:pt>
                <c:pt idx="536">
                  <c:v>0.94393899999999997</c:v>
                </c:pt>
                <c:pt idx="537">
                  <c:v>0.93787500000000001</c:v>
                </c:pt>
                <c:pt idx="538">
                  <c:v>0.93179000000000001</c:v>
                </c:pt>
                <c:pt idx="539">
                  <c:v>0.92575499999999999</c:v>
                </c:pt>
                <c:pt idx="540">
                  <c:v>0.91974299999999998</c:v>
                </c:pt>
                <c:pt idx="541">
                  <c:v>0.91383499999999995</c:v>
                </c:pt>
                <c:pt idx="542">
                  <c:v>0.90785700000000003</c:v>
                </c:pt>
                <c:pt idx="543">
                  <c:v>0.90184900000000001</c:v>
                </c:pt>
                <c:pt idx="544">
                  <c:v>0.896007</c:v>
                </c:pt>
                <c:pt idx="545">
                  <c:v>0.89011899999999999</c:v>
                </c:pt>
                <c:pt idx="546">
                  <c:v>0.88432999999999995</c:v>
                </c:pt>
                <c:pt idx="547">
                  <c:v>0.87859200000000004</c:v>
                </c:pt>
                <c:pt idx="548">
                  <c:v>0.87282400000000004</c:v>
                </c:pt>
                <c:pt idx="549">
                  <c:v>0.86714999999999998</c:v>
                </c:pt>
                <c:pt idx="550">
                  <c:v>0.86146199999999995</c:v>
                </c:pt>
                <c:pt idx="551">
                  <c:v>0.85572300000000001</c:v>
                </c:pt>
                <c:pt idx="552">
                  <c:v>0.85012600000000005</c:v>
                </c:pt>
                <c:pt idx="553">
                  <c:v>0.84470500000000004</c:v>
                </c:pt>
                <c:pt idx="554">
                  <c:v>0.83915499999999998</c:v>
                </c:pt>
                <c:pt idx="555">
                  <c:v>0.83365</c:v>
                </c:pt>
                <c:pt idx="556">
                  <c:v>0.82821599999999995</c:v>
                </c:pt>
                <c:pt idx="557">
                  <c:v>0.82275600000000004</c:v>
                </c:pt>
                <c:pt idx="558">
                  <c:v>0.81731699999999996</c:v>
                </c:pt>
                <c:pt idx="559">
                  <c:v>0.81201100000000004</c:v>
                </c:pt>
                <c:pt idx="560">
                  <c:v>0.80681599999999998</c:v>
                </c:pt>
                <c:pt idx="561">
                  <c:v>0.80162800000000001</c:v>
                </c:pt>
                <c:pt idx="562">
                  <c:v>0.796458</c:v>
                </c:pt>
                <c:pt idx="563">
                  <c:v>0.79129499999999997</c:v>
                </c:pt>
                <c:pt idx="564">
                  <c:v>0.78620500000000004</c:v>
                </c:pt>
                <c:pt idx="565">
                  <c:v>0.78104399999999996</c:v>
                </c:pt>
                <c:pt idx="566">
                  <c:v>0.77588000000000001</c:v>
                </c:pt>
                <c:pt idx="567">
                  <c:v>0.77082700000000004</c:v>
                </c:pt>
                <c:pt idx="568">
                  <c:v>0.76585300000000001</c:v>
                </c:pt>
                <c:pt idx="569">
                  <c:v>0.76087899999999997</c:v>
                </c:pt>
                <c:pt idx="570">
                  <c:v>0.75590100000000005</c:v>
                </c:pt>
                <c:pt idx="571">
                  <c:v>0.75101600000000002</c:v>
                </c:pt>
                <c:pt idx="572">
                  <c:v>0.74614899999999995</c:v>
                </c:pt>
                <c:pt idx="573">
                  <c:v>0.74135200000000001</c:v>
                </c:pt>
                <c:pt idx="574">
                  <c:v>0.73657300000000003</c:v>
                </c:pt>
                <c:pt idx="575">
                  <c:v>0.73177400000000004</c:v>
                </c:pt>
                <c:pt idx="576">
                  <c:v>0.72705600000000004</c:v>
                </c:pt>
                <c:pt idx="577">
                  <c:v>0.72236199999999995</c:v>
                </c:pt>
                <c:pt idx="578">
                  <c:v>0.71764899999999998</c:v>
                </c:pt>
                <c:pt idx="579">
                  <c:v>0.71299500000000005</c:v>
                </c:pt>
                <c:pt idx="580">
                  <c:v>0.70841200000000004</c:v>
                </c:pt>
                <c:pt idx="581">
                  <c:v>0.703851</c:v>
                </c:pt>
                <c:pt idx="582">
                  <c:v>0.69941500000000001</c:v>
                </c:pt>
                <c:pt idx="583">
                  <c:v>0.69502200000000003</c:v>
                </c:pt>
                <c:pt idx="584">
                  <c:v>0.69059599999999999</c:v>
                </c:pt>
                <c:pt idx="585">
                  <c:v>0.68617499999999998</c:v>
                </c:pt>
                <c:pt idx="586">
                  <c:v>0.68180700000000005</c:v>
                </c:pt>
                <c:pt idx="587">
                  <c:v>0.67752000000000001</c:v>
                </c:pt>
                <c:pt idx="588">
                  <c:v>0.67335900000000004</c:v>
                </c:pt>
                <c:pt idx="589">
                  <c:v>0.66921200000000003</c:v>
                </c:pt>
                <c:pt idx="590">
                  <c:v>0.66506699999999996</c:v>
                </c:pt>
                <c:pt idx="591">
                  <c:v>0.661053</c:v>
                </c:pt>
                <c:pt idx="592">
                  <c:v>0.65709700000000004</c:v>
                </c:pt>
                <c:pt idx="593">
                  <c:v>0.65304200000000001</c:v>
                </c:pt>
                <c:pt idx="594">
                  <c:v>0.64905199999999996</c:v>
                </c:pt>
                <c:pt idx="595">
                  <c:v>0.64521600000000001</c:v>
                </c:pt>
                <c:pt idx="596">
                  <c:v>0.64135200000000003</c:v>
                </c:pt>
                <c:pt idx="597">
                  <c:v>0.63748899999999997</c:v>
                </c:pt>
                <c:pt idx="598">
                  <c:v>0.63358800000000004</c:v>
                </c:pt>
                <c:pt idx="599">
                  <c:v>0.62978599999999996</c:v>
                </c:pt>
                <c:pt idx="600">
                  <c:v>0.62612599999999996</c:v>
                </c:pt>
                <c:pt idx="601">
                  <c:v>0.62249500000000002</c:v>
                </c:pt>
                <c:pt idx="602">
                  <c:v>0.61880999999999997</c:v>
                </c:pt>
                <c:pt idx="603">
                  <c:v>0.61503399999999997</c:v>
                </c:pt>
                <c:pt idx="604">
                  <c:v>0.61150400000000005</c:v>
                </c:pt>
                <c:pt idx="605">
                  <c:v>0.60810900000000001</c:v>
                </c:pt>
                <c:pt idx="606">
                  <c:v>0.60458800000000001</c:v>
                </c:pt>
                <c:pt idx="607">
                  <c:v>0.60112399999999999</c:v>
                </c:pt>
                <c:pt idx="608">
                  <c:v>0.597719</c:v>
                </c:pt>
                <c:pt idx="609">
                  <c:v>0.59422600000000003</c:v>
                </c:pt>
                <c:pt idx="610">
                  <c:v>0.59075299999999997</c:v>
                </c:pt>
                <c:pt idx="611">
                  <c:v>0.58740400000000004</c:v>
                </c:pt>
                <c:pt idx="612">
                  <c:v>0.58405099999999999</c:v>
                </c:pt>
                <c:pt idx="613">
                  <c:v>0.58082100000000003</c:v>
                </c:pt>
                <c:pt idx="614">
                  <c:v>0.57760500000000004</c:v>
                </c:pt>
                <c:pt idx="615">
                  <c:v>0.57434799999999997</c:v>
                </c:pt>
                <c:pt idx="616">
                  <c:v>0.57118100000000005</c:v>
                </c:pt>
                <c:pt idx="617">
                  <c:v>0.56805099999999997</c:v>
                </c:pt>
                <c:pt idx="618">
                  <c:v>0.56496599999999997</c:v>
                </c:pt>
                <c:pt idx="619">
                  <c:v>0.56187900000000002</c:v>
                </c:pt>
                <c:pt idx="620">
                  <c:v>0.55883000000000005</c:v>
                </c:pt>
                <c:pt idx="621">
                  <c:v>0.55582600000000004</c:v>
                </c:pt>
                <c:pt idx="622">
                  <c:v>0.55286000000000002</c:v>
                </c:pt>
                <c:pt idx="623">
                  <c:v>0.54998800000000003</c:v>
                </c:pt>
                <c:pt idx="624">
                  <c:v>0.54708500000000004</c:v>
                </c:pt>
                <c:pt idx="625">
                  <c:v>0.54417400000000005</c:v>
                </c:pt>
                <c:pt idx="626">
                  <c:v>0.54134199999999999</c:v>
                </c:pt>
                <c:pt idx="627">
                  <c:v>0.53851099999999996</c:v>
                </c:pt>
                <c:pt idx="628">
                  <c:v>0.53568099999999996</c:v>
                </c:pt>
                <c:pt idx="629">
                  <c:v>0.53295700000000001</c:v>
                </c:pt>
                <c:pt idx="630">
                  <c:v>0.53021300000000005</c:v>
                </c:pt>
                <c:pt idx="631">
                  <c:v>0.52745200000000003</c:v>
                </c:pt>
                <c:pt idx="632">
                  <c:v>0.52478199999999997</c:v>
                </c:pt>
                <c:pt idx="633">
                  <c:v>0.52214099999999997</c:v>
                </c:pt>
                <c:pt idx="634">
                  <c:v>0.51953400000000005</c:v>
                </c:pt>
                <c:pt idx="635">
                  <c:v>0.51688599999999996</c:v>
                </c:pt>
                <c:pt idx="636">
                  <c:v>0.51432</c:v>
                </c:pt>
                <c:pt idx="637">
                  <c:v>0.51183400000000001</c:v>
                </c:pt>
                <c:pt idx="638">
                  <c:v>0.50926800000000005</c:v>
                </c:pt>
                <c:pt idx="639">
                  <c:v>0.50669600000000004</c:v>
                </c:pt>
                <c:pt idx="640">
                  <c:v>0.50425500000000001</c:v>
                </c:pt>
                <c:pt idx="641">
                  <c:v>0.50182800000000005</c:v>
                </c:pt>
                <c:pt idx="642">
                  <c:v>0.49933899999999998</c:v>
                </c:pt>
                <c:pt idx="643">
                  <c:v>0.49686900000000001</c:v>
                </c:pt>
                <c:pt idx="644">
                  <c:v>0.49450899999999998</c:v>
                </c:pt>
                <c:pt idx="645">
                  <c:v>0.49217</c:v>
                </c:pt>
                <c:pt idx="646">
                  <c:v>0.489842</c:v>
                </c:pt>
                <c:pt idx="647">
                  <c:v>0.48754500000000001</c:v>
                </c:pt>
                <c:pt idx="648">
                  <c:v>0.48524299999999998</c:v>
                </c:pt>
                <c:pt idx="649">
                  <c:v>0.48301100000000002</c:v>
                </c:pt>
                <c:pt idx="650">
                  <c:v>0.48071900000000001</c:v>
                </c:pt>
                <c:pt idx="651">
                  <c:v>0.47843999999999998</c:v>
                </c:pt>
                <c:pt idx="652">
                  <c:v>0.47620600000000002</c:v>
                </c:pt>
                <c:pt idx="653">
                  <c:v>0.47400999999999999</c:v>
                </c:pt>
                <c:pt idx="654">
                  <c:v>0.47183799999999998</c:v>
                </c:pt>
                <c:pt idx="655">
                  <c:v>0.46961399999999998</c:v>
                </c:pt>
                <c:pt idx="656">
                  <c:v>0.46751900000000002</c:v>
                </c:pt>
                <c:pt idx="657">
                  <c:v>0.46546199999999999</c:v>
                </c:pt>
                <c:pt idx="658">
                  <c:v>0.463335</c:v>
                </c:pt>
                <c:pt idx="659">
                  <c:v>0.46130100000000002</c:v>
                </c:pt>
                <c:pt idx="660">
                  <c:v>0.459262</c:v>
                </c:pt>
                <c:pt idx="661">
                  <c:v>0.45716899999999999</c:v>
                </c:pt>
                <c:pt idx="662">
                  <c:v>0.45508100000000001</c:v>
                </c:pt>
                <c:pt idx="663">
                  <c:v>0.45308399999999999</c:v>
                </c:pt>
                <c:pt idx="664">
                  <c:v>0.45114700000000002</c:v>
                </c:pt>
                <c:pt idx="665">
                  <c:v>0.44914799999999999</c:v>
                </c:pt>
                <c:pt idx="666">
                  <c:v>0.447135</c:v>
                </c:pt>
                <c:pt idx="667">
                  <c:v>0.44510899999999998</c:v>
                </c:pt>
                <c:pt idx="668">
                  <c:v>0.443108</c:v>
                </c:pt>
                <c:pt idx="669">
                  <c:v>0.44118499999999999</c:v>
                </c:pt>
                <c:pt idx="670">
                  <c:v>0.43924099999999999</c:v>
                </c:pt>
                <c:pt idx="671">
                  <c:v>0.43723800000000002</c:v>
                </c:pt>
                <c:pt idx="672">
                  <c:v>0.435251</c:v>
                </c:pt>
                <c:pt idx="673">
                  <c:v>0.43340499999999998</c:v>
                </c:pt>
                <c:pt idx="674">
                  <c:v>0.431587</c:v>
                </c:pt>
                <c:pt idx="675">
                  <c:v>0.429643</c:v>
                </c:pt>
                <c:pt idx="676">
                  <c:v>0.42775400000000002</c:v>
                </c:pt>
                <c:pt idx="677">
                  <c:v>0.425844</c:v>
                </c:pt>
                <c:pt idx="678">
                  <c:v>0.42394599999999999</c:v>
                </c:pt>
                <c:pt idx="679">
                  <c:v>0.42207499999999998</c:v>
                </c:pt>
                <c:pt idx="680">
                  <c:v>0.42009600000000002</c:v>
                </c:pt>
                <c:pt idx="681">
                  <c:v>0.41820400000000002</c:v>
                </c:pt>
                <c:pt idx="682">
                  <c:v>0.416412</c:v>
                </c:pt>
                <c:pt idx="683">
                  <c:v>0.41456999999999999</c:v>
                </c:pt>
                <c:pt idx="684">
                  <c:v>0.41271400000000003</c:v>
                </c:pt>
                <c:pt idx="685">
                  <c:v>0.41091</c:v>
                </c:pt>
                <c:pt idx="686">
                  <c:v>0.40910000000000002</c:v>
                </c:pt>
                <c:pt idx="687">
                  <c:v>0.407273</c:v>
                </c:pt>
                <c:pt idx="688">
                  <c:v>0.40547299999999997</c:v>
                </c:pt>
                <c:pt idx="689">
                  <c:v>0.40369300000000002</c:v>
                </c:pt>
                <c:pt idx="690">
                  <c:v>0.40188600000000002</c:v>
                </c:pt>
                <c:pt idx="691">
                  <c:v>0.40005099999999999</c:v>
                </c:pt>
                <c:pt idx="692">
                  <c:v>0.39827499999999999</c:v>
                </c:pt>
                <c:pt idx="693">
                  <c:v>0.39653899999999997</c:v>
                </c:pt>
                <c:pt idx="694">
                  <c:v>0.39479500000000001</c:v>
                </c:pt>
                <c:pt idx="695">
                  <c:v>0.39303100000000002</c:v>
                </c:pt>
                <c:pt idx="696">
                  <c:v>0.39125500000000002</c:v>
                </c:pt>
                <c:pt idx="697">
                  <c:v>0.38947100000000001</c:v>
                </c:pt>
                <c:pt idx="698">
                  <c:v>0.387741</c:v>
                </c:pt>
                <c:pt idx="699">
                  <c:v>0.38599899999999998</c:v>
                </c:pt>
                <c:pt idx="700">
                  <c:v>0.38418000000000002</c:v>
                </c:pt>
                <c:pt idx="701">
                  <c:v>0.382415</c:v>
                </c:pt>
                <c:pt idx="702">
                  <c:v>0.38071199999999999</c:v>
                </c:pt>
                <c:pt idx="703">
                  <c:v>0.37898599999999999</c:v>
                </c:pt>
                <c:pt idx="704">
                  <c:v>0.377274</c:v>
                </c:pt>
                <c:pt idx="705">
                  <c:v>0.37553999999999998</c:v>
                </c:pt>
                <c:pt idx="706">
                  <c:v>0.37379699999999999</c:v>
                </c:pt>
                <c:pt idx="707">
                  <c:v>0.37213299999999999</c:v>
                </c:pt>
                <c:pt idx="708">
                  <c:v>0.37041800000000003</c:v>
                </c:pt>
                <c:pt idx="709">
                  <c:v>0.36868000000000001</c:v>
                </c:pt>
                <c:pt idx="710">
                  <c:v>0.36694199999999999</c:v>
                </c:pt>
                <c:pt idx="711">
                  <c:v>0.36521300000000001</c:v>
                </c:pt>
                <c:pt idx="712">
                  <c:v>0.36354399999999998</c:v>
                </c:pt>
                <c:pt idx="713">
                  <c:v>0.36188700000000001</c:v>
                </c:pt>
                <c:pt idx="714">
                  <c:v>0.360176</c:v>
                </c:pt>
                <c:pt idx="715">
                  <c:v>0.35841699999999999</c:v>
                </c:pt>
                <c:pt idx="716">
                  <c:v>0.35666900000000001</c:v>
                </c:pt>
                <c:pt idx="717">
                  <c:v>0.35498400000000002</c:v>
                </c:pt>
                <c:pt idx="718">
                  <c:v>0.35339999999999999</c:v>
                </c:pt>
                <c:pt idx="719">
                  <c:v>0.35176800000000003</c:v>
                </c:pt>
                <c:pt idx="720">
                  <c:v>0.35004800000000003</c:v>
                </c:pt>
                <c:pt idx="721">
                  <c:v>0.34834100000000001</c:v>
                </c:pt>
                <c:pt idx="722">
                  <c:v>0.34664800000000001</c:v>
                </c:pt>
                <c:pt idx="723">
                  <c:v>0.34495399999999998</c:v>
                </c:pt>
                <c:pt idx="724">
                  <c:v>0.343302</c:v>
                </c:pt>
                <c:pt idx="725">
                  <c:v>0.341615</c:v>
                </c:pt>
                <c:pt idx="726">
                  <c:v>0.33994999999999997</c:v>
                </c:pt>
                <c:pt idx="727">
                  <c:v>0.33831099999999997</c:v>
                </c:pt>
                <c:pt idx="728">
                  <c:v>0.33662500000000001</c:v>
                </c:pt>
                <c:pt idx="729">
                  <c:v>0.33499099999999998</c:v>
                </c:pt>
                <c:pt idx="730">
                  <c:v>0.33335500000000001</c:v>
                </c:pt>
                <c:pt idx="731">
                  <c:v>0.331675</c:v>
                </c:pt>
                <c:pt idx="732">
                  <c:v>0.33002799999999999</c:v>
                </c:pt>
                <c:pt idx="733">
                  <c:v>0.32837899999999998</c:v>
                </c:pt>
                <c:pt idx="734">
                  <c:v>0.32675999999999999</c:v>
                </c:pt>
                <c:pt idx="735">
                  <c:v>0.32509300000000002</c:v>
                </c:pt>
                <c:pt idx="736">
                  <c:v>0.323405</c:v>
                </c:pt>
                <c:pt idx="737">
                  <c:v>0.32189400000000001</c:v>
                </c:pt>
                <c:pt idx="738">
                  <c:v>0.320301</c:v>
                </c:pt>
                <c:pt idx="739">
                  <c:v>0.31867899999999999</c:v>
                </c:pt>
                <c:pt idx="740">
                  <c:v>0.31708700000000001</c:v>
                </c:pt>
                <c:pt idx="741">
                  <c:v>0.31545299999999998</c:v>
                </c:pt>
                <c:pt idx="742">
                  <c:v>0.313886</c:v>
                </c:pt>
                <c:pt idx="743">
                  <c:v>0.31228600000000001</c:v>
                </c:pt>
                <c:pt idx="744">
                  <c:v>0.31067</c:v>
                </c:pt>
                <c:pt idx="745">
                  <c:v>0.30907800000000002</c:v>
                </c:pt>
                <c:pt idx="746">
                  <c:v>0.30752699999999999</c:v>
                </c:pt>
                <c:pt idx="747">
                  <c:v>0.30599599999999999</c:v>
                </c:pt>
                <c:pt idx="748">
                  <c:v>0.30449199999999998</c:v>
                </c:pt>
                <c:pt idx="749">
                  <c:v>0.302985</c:v>
                </c:pt>
                <c:pt idx="750">
                  <c:v>0.30144399999999999</c:v>
                </c:pt>
                <c:pt idx="751">
                  <c:v>0.29984899999999998</c:v>
                </c:pt>
                <c:pt idx="752">
                  <c:v>0.29829499999999998</c:v>
                </c:pt>
                <c:pt idx="753">
                  <c:v>0.29679299999999997</c:v>
                </c:pt>
                <c:pt idx="754">
                  <c:v>0.29529</c:v>
                </c:pt>
                <c:pt idx="755">
                  <c:v>0.29382000000000003</c:v>
                </c:pt>
                <c:pt idx="756">
                  <c:v>0.292377</c:v>
                </c:pt>
                <c:pt idx="757">
                  <c:v>0.29094500000000001</c:v>
                </c:pt>
                <c:pt idx="758">
                  <c:v>0.28945300000000002</c:v>
                </c:pt>
                <c:pt idx="759">
                  <c:v>0.287943</c:v>
                </c:pt>
                <c:pt idx="760">
                  <c:v>0.28648299999999999</c:v>
                </c:pt>
                <c:pt idx="761">
                  <c:v>0.28510099999999999</c:v>
                </c:pt>
                <c:pt idx="762">
                  <c:v>0.28373399999999999</c:v>
                </c:pt>
                <c:pt idx="763">
                  <c:v>0.28230100000000002</c:v>
                </c:pt>
                <c:pt idx="764">
                  <c:v>0.28084500000000001</c:v>
                </c:pt>
                <c:pt idx="765">
                  <c:v>0.27945300000000001</c:v>
                </c:pt>
                <c:pt idx="766">
                  <c:v>0.27809</c:v>
                </c:pt>
                <c:pt idx="767">
                  <c:v>0.27674700000000002</c:v>
                </c:pt>
                <c:pt idx="768">
                  <c:v>0.275397</c:v>
                </c:pt>
                <c:pt idx="769">
                  <c:v>0.27400400000000003</c:v>
                </c:pt>
                <c:pt idx="770">
                  <c:v>0.27264500000000003</c:v>
                </c:pt>
                <c:pt idx="771">
                  <c:v>0.271343</c:v>
                </c:pt>
                <c:pt idx="772">
                  <c:v>0.27005000000000001</c:v>
                </c:pt>
                <c:pt idx="773">
                  <c:v>0.26874100000000001</c:v>
                </c:pt>
                <c:pt idx="774">
                  <c:v>0.26744600000000002</c:v>
                </c:pt>
                <c:pt idx="775">
                  <c:v>0.26618700000000001</c:v>
                </c:pt>
                <c:pt idx="776">
                  <c:v>0.26488400000000001</c:v>
                </c:pt>
                <c:pt idx="777">
                  <c:v>0.26361200000000001</c:v>
                </c:pt>
                <c:pt idx="778">
                  <c:v>0.26236399999999999</c:v>
                </c:pt>
                <c:pt idx="779">
                  <c:v>0.26113399999999998</c:v>
                </c:pt>
                <c:pt idx="780">
                  <c:v>0.259938</c:v>
                </c:pt>
                <c:pt idx="781">
                  <c:v>0.25869999999999999</c:v>
                </c:pt>
                <c:pt idx="782">
                  <c:v>0.25753100000000001</c:v>
                </c:pt>
                <c:pt idx="783">
                  <c:v>0.25638</c:v>
                </c:pt>
                <c:pt idx="784">
                  <c:v>0.25516800000000001</c:v>
                </c:pt>
                <c:pt idx="785">
                  <c:v>0.25394699999999998</c:v>
                </c:pt>
                <c:pt idx="786">
                  <c:v>0.25277899999999998</c:v>
                </c:pt>
                <c:pt idx="787">
                  <c:v>0.25164900000000001</c:v>
                </c:pt>
                <c:pt idx="788">
                  <c:v>0.25048100000000001</c:v>
                </c:pt>
                <c:pt idx="789">
                  <c:v>0.249307</c:v>
                </c:pt>
                <c:pt idx="790">
                  <c:v>0.24817900000000001</c:v>
                </c:pt>
                <c:pt idx="791">
                  <c:v>0.247109</c:v>
                </c:pt>
                <c:pt idx="792">
                  <c:v>0.24596799999999999</c:v>
                </c:pt>
                <c:pt idx="793">
                  <c:v>0.244864</c:v>
                </c:pt>
                <c:pt idx="794">
                  <c:v>0.24385000000000001</c:v>
                </c:pt>
                <c:pt idx="795">
                  <c:v>0.2427</c:v>
                </c:pt>
                <c:pt idx="796">
                  <c:v>0.24159600000000001</c:v>
                </c:pt>
                <c:pt idx="797">
                  <c:v>0.24061099999999999</c:v>
                </c:pt>
                <c:pt idx="798">
                  <c:v>0.23957300000000001</c:v>
                </c:pt>
                <c:pt idx="799">
                  <c:v>0.238512</c:v>
                </c:pt>
                <c:pt idx="800">
                  <c:v>0.237484</c:v>
                </c:pt>
                <c:pt idx="801">
                  <c:v>0.23647499999999999</c:v>
                </c:pt>
                <c:pt idx="802">
                  <c:v>0.23549900000000001</c:v>
                </c:pt>
                <c:pt idx="803">
                  <c:v>0.23452700000000001</c:v>
                </c:pt>
                <c:pt idx="804">
                  <c:v>0.23350000000000001</c:v>
                </c:pt>
                <c:pt idx="805">
                  <c:v>0.23247499999999999</c:v>
                </c:pt>
                <c:pt idx="806">
                  <c:v>0.23150999999999999</c:v>
                </c:pt>
                <c:pt idx="807">
                  <c:v>0.23061599999999999</c:v>
                </c:pt>
                <c:pt idx="808">
                  <c:v>0.22973499999999999</c:v>
                </c:pt>
                <c:pt idx="809">
                  <c:v>0.22880800000000001</c:v>
                </c:pt>
                <c:pt idx="810">
                  <c:v>0.22789000000000001</c:v>
                </c:pt>
                <c:pt idx="811">
                  <c:v>0.22700200000000001</c:v>
                </c:pt>
                <c:pt idx="812">
                  <c:v>0.22609699999999999</c:v>
                </c:pt>
                <c:pt idx="813">
                  <c:v>0.225164</c:v>
                </c:pt>
                <c:pt idx="814">
                  <c:v>0.22426199999999999</c:v>
                </c:pt>
                <c:pt idx="815">
                  <c:v>0.22340499999999999</c:v>
                </c:pt>
                <c:pt idx="816">
                  <c:v>0.22256300000000001</c:v>
                </c:pt>
                <c:pt idx="817">
                  <c:v>0.221752</c:v>
                </c:pt>
                <c:pt idx="818">
                  <c:v>0.22089800000000001</c:v>
                </c:pt>
                <c:pt idx="819">
                  <c:v>0.22004699999999999</c:v>
                </c:pt>
                <c:pt idx="820">
                  <c:v>0.21929000000000001</c:v>
                </c:pt>
                <c:pt idx="821">
                  <c:v>0.218504</c:v>
                </c:pt>
                <c:pt idx="822">
                  <c:v>0.21767900000000001</c:v>
                </c:pt>
                <c:pt idx="823">
                  <c:v>0.216888</c:v>
                </c:pt>
                <c:pt idx="824">
                  <c:v>0.216059</c:v>
                </c:pt>
                <c:pt idx="825">
                  <c:v>0.21527399999999999</c:v>
                </c:pt>
                <c:pt idx="826">
                  <c:v>0.21457200000000001</c:v>
                </c:pt>
                <c:pt idx="827">
                  <c:v>0.21379699999999999</c:v>
                </c:pt>
                <c:pt idx="828">
                  <c:v>0.21301100000000001</c:v>
                </c:pt>
                <c:pt idx="829">
                  <c:v>0.21221100000000001</c:v>
                </c:pt>
                <c:pt idx="830">
                  <c:v>0.21144199999999999</c:v>
                </c:pt>
                <c:pt idx="831">
                  <c:v>0.21082500000000001</c:v>
                </c:pt>
                <c:pt idx="832">
                  <c:v>0.21016799999999999</c:v>
                </c:pt>
                <c:pt idx="833">
                  <c:v>0.20938899999999999</c:v>
                </c:pt>
                <c:pt idx="834">
                  <c:v>0.208671</c:v>
                </c:pt>
                <c:pt idx="835">
                  <c:v>0.208008</c:v>
                </c:pt>
                <c:pt idx="836">
                  <c:v>0.207316</c:v>
                </c:pt>
                <c:pt idx="837">
                  <c:v>0.20661199999999999</c:v>
                </c:pt>
                <c:pt idx="838">
                  <c:v>0.205904</c:v>
                </c:pt>
                <c:pt idx="839">
                  <c:v>0.205232</c:v>
                </c:pt>
                <c:pt idx="840">
                  <c:v>0.20455200000000001</c:v>
                </c:pt>
                <c:pt idx="841">
                  <c:v>0.20383399999999999</c:v>
                </c:pt>
                <c:pt idx="842">
                  <c:v>0.203178</c:v>
                </c:pt>
                <c:pt idx="843">
                  <c:v>0.20256099999999999</c:v>
                </c:pt>
                <c:pt idx="844">
                  <c:v>0.20191400000000001</c:v>
                </c:pt>
                <c:pt idx="845">
                  <c:v>0.20122000000000001</c:v>
                </c:pt>
                <c:pt idx="846">
                  <c:v>0.20063700000000001</c:v>
                </c:pt>
                <c:pt idx="847">
                  <c:v>0.200068</c:v>
                </c:pt>
                <c:pt idx="848">
                  <c:v>0.19942599999999999</c:v>
                </c:pt>
                <c:pt idx="849">
                  <c:v>0.19883799999999999</c:v>
                </c:pt>
                <c:pt idx="850">
                  <c:v>0.198236</c:v>
                </c:pt>
                <c:pt idx="851">
                  <c:v>0.19766300000000001</c:v>
                </c:pt>
                <c:pt idx="852">
                  <c:v>0.19709599999999999</c:v>
                </c:pt>
                <c:pt idx="853">
                  <c:v>0.196523</c:v>
                </c:pt>
                <c:pt idx="854">
                  <c:v>0.19600500000000001</c:v>
                </c:pt>
                <c:pt idx="855">
                  <c:v>0.195466</c:v>
                </c:pt>
                <c:pt idx="856">
                  <c:v>0.19489600000000001</c:v>
                </c:pt>
                <c:pt idx="857">
                  <c:v>0.194412</c:v>
                </c:pt>
                <c:pt idx="858">
                  <c:v>0.19391900000000001</c:v>
                </c:pt>
                <c:pt idx="859">
                  <c:v>0.19337099999999999</c:v>
                </c:pt>
                <c:pt idx="860">
                  <c:v>0.19281899999999999</c:v>
                </c:pt>
                <c:pt idx="861">
                  <c:v>0.19229199999999999</c:v>
                </c:pt>
                <c:pt idx="862">
                  <c:v>0.191776</c:v>
                </c:pt>
                <c:pt idx="863">
                  <c:v>0.191306</c:v>
                </c:pt>
                <c:pt idx="864">
                  <c:v>0.19083700000000001</c:v>
                </c:pt>
                <c:pt idx="865">
                  <c:v>0.19028400000000001</c:v>
                </c:pt>
                <c:pt idx="866">
                  <c:v>0.189774</c:v>
                </c:pt>
                <c:pt idx="867">
                  <c:v>0.18930900000000001</c:v>
                </c:pt>
                <c:pt idx="868">
                  <c:v>0.18884100000000001</c:v>
                </c:pt>
                <c:pt idx="869">
                  <c:v>0.18835299999999999</c:v>
                </c:pt>
                <c:pt idx="870">
                  <c:v>0.18789800000000001</c:v>
                </c:pt>
                <c:pt idx="871">
                  <c:v>0.18754399999999999</c:v>
                </c:pt>
                <c:pt idx="872">
                  <c:v>0.18715899999999999</c:v>
                </c:pt>
                <c:pt idx="873">
                  <c:v>0.186636</c:v>
                </c:pt>
                <c:pt idx="874">
                  <c:v>0.186169</c:v>
                </c:pt>
                <c:pt idx="875">
                  <c:v>0.185777</c:v>
                </c:pt>
                <c:pt idx="876">
                  <c:v>0.18540899999999999</c:v>
                </c:pt>
                <c:pt idx="877">
                  <c:v>0.18504699999999999</c:v>
                </c:pt>
                <c:pt idx="878">
                  <c:v>0.18465000000000001</c:v>
                </c:pt>
                <c:pt idx="879">
                  <c:v>0.184227</c:v>
                </c:pt>
                <c:pt idx="880">
                  <c:v>0.18381600000000001</c:v>
                </c:pt>
                <c:pt idx="881">
                  <c:v>0.183446</c:v>
                </c:pt>
                <c:pt idx="882">
                  <c:v>0.183027</c:v>
                </c:pt>
                <c:pt idx="883">
                  <c:v>0.182643</c:v>
                </c:pt>
                <c:pt idx="884">
                  <c:v>0.18226000000000001</c:v>
                </c:pt>
                <c:pt idx="885">
                  <c:v>0.181862</c:v>
                </c:pt>
                <c:pt idx="886">
                  <c:v>0.18149599999999999</c:v>
                </c:pt>
                <c:pt idx="887">
                  <c:v>0.18112</c:v>
                </c:pt>
                <c:pt idx="888">
                  <c:v>0.18080499999999999</c:v>
                </c:pt>
                <c:pt idx="889">
                  <c:v>0.18049699999999999</c:v>
                </c:pt>
                <c:pt idx="890">
                  <c:v>0.18015800000000001</c:v>
                </c:pt>
                <c:pt idx="891">
                  <c:v>0.17991699999999999</c:v>
                </c:pt>
                <c:pt idx="892">
                  <c:v>0.179619</c:v>
                </c:pt>
                <c:pt idx="893">
                  <c:v>0.179256</c:v>
                </c:pt>
                <c:pt idx="894">
                  <c:v>0.178929</c:v>
                </c:pt>
                <c:pt idx="895">
                  <c:v>0.178618</c:v>
                </c:pt>
                <c:pt idx="896">
                  <c:v>0.17832000000000001</c:v>
                </c:pt>
                <c:pt idx="897">
                  <c:v>0.17807899999999999</c:v>
                </c:pt>
                <c:pt idx="898">
                  <c:v>0.177763</c:v>
                </c:pt>
                <c:pt idx="899">
                  <c:v>0.17743700000000001</c:v>
                </c:pt>
                <c:pt idx="900">
                  <c:v>0.177264</c:v>
                </c:pt>
                <c:pt idx="901">
                  <c:v>0.17702999999999999</c:v>
                </c:pt>
                <c:pt idx="902">
                  <c:v>0.17669899999999999</c:v>
                </c:pt>
                <c:pt idx="903">
                  <c:v>0.17640500000000001</c:v>
                </c:pt>
                <c:pt idx="904">
                  <c:v>0.176124</c:v>
                </c:pt>
                <c:pt idx="905">
                  <c:v>0.17582900000000001</c:v>
                </c:pt>
                <c:pt idx="906">
                  <c:v>0.17562900000000001</c:v>
                </c:pt>
                <c:pt idx="907">
                  <c:v>0.17539299999999999</c:v>
                </c:pt>
                <c:pt idx="908">
                  <c:v>0.17513699999999999</c:v>
                </c:pt>
                <c:pt idx="909">
                  <c:v>0.17496500000000001</c:v>
                </c:pt>
                <c:pt idx="910">
                  <c:v>0.17477599999999999</c:v>
                </c:pt>
                <c:pt idx="911">
                  <c:v>0.17457700000000001</c:v>
                </c:pt>
                <c:pt idx="912">
                  <c:v>0.17441200000000001</c:v>
                </c:pt>
                <c:pt idx="913">
                  <c:v>0.17414199999999999</c:v>
                </c:pt>
                <c:pt idx="914">
                  <c:v>0.17388899999999999</c:v>
                </c:pt>
                <c:pt idx="915">
                  <c:v>0.173732</c:v>
                </c:pt>
                <c:pt idx="916">
                  <c:v>0.173568</c:v>
                </c:pt>
                <c:pt idx="917">
                  <c:v>0.17338200000000001</c:v>
                </c:pt>
                <c:pt idx="918">
                  <c:v>0.17307500000000001</c:v>
                </c:pt>
                <c:pt idx="919">
                  <c:v>0.17280699999999999</c:v>
                </c:pt>
                <c:pt idx="920">
                  <c:v>0.17261599999999999</c:v>
                </c:pt>
                <c:pt idx="921">
                  <c:v>0.172428</c:v>
                </c:pt>
                <c:pt idx="922">
                  <c:v>0.172235</c:v>
                </c:pt>
                <c:pt idx="923">
                  <c:v>0.17211499999999999</c:v>
                </c:pt>
                <c:pt idx="924">
                  <c:v>0.17202100000000001</c:v>
                </c:pt>
                <c:pt idx="925">
                  <c:v>0.17183499999999999</c:v>
                </c:pt>
                <c:pt idx="926">
                  <c:v>0.171623</c:v>
                </c:pt>
                <c:pt idx="927">
                  <c:v>0.17152899999999999</c:v>
                </c:pt>
                <c:pt idx="928">
                  <c:v>0.171408</c:v>
                </c:pt>
                <c:pt idx="929">
                  <c:v>0.17122999999999999</c:v>
                </c:pt>
                <c:pt idx="930">
                  <c:v>0.17105300000000001</c:v>
                </c:pt>
                <c:pt idx="931">
                  <c:v>0.17080000000000001</c:v>
                </c:pt>
                <c:pt idx="932">
                  <c:v>0.17063300000000001</c:v>
                </c:pt>
                <c:pt idx="933">
                  <c:v>0.17055300000000001</c:v>
                </c:pt>
                <c:pt idx="934">
                  <c:v>0.170431</c:v>
                </c:pt>
                <c:pt idx="935">
                  <c:v>0.17025299999999999</c:v>
                </c:pt>
                <c:pt idx="936">
                  <c:v>0.170097</c:v>
                </c:pt>
                <c:pt idx="937">
                  <c:v>0.17000599999999999</c:v>
                </c:pt>
                <c:pt idx="938">
                  <c:v>0.169929</c:v>
                </c:pt>
                <c:pt idx="939">
                  <c:v>0.169794</c:v>
                </c:pt>
                <c:pt idx="940">
                  <c:v>0.16971</c:v>
                </c:pt>
                <c:pt idx="941">
                  <c:v>0.16956399999999999</c:v>
                </c:pt>
                <c:pt idx="942">
                  <c:v>0.169457</c:v>
                </c:pt>
                <c:pt idx="943">
                  <c:v>0.16941400000000001</c:v>
                </c:pt>
                <c:pt idx="944">
                  <c:v>0.16928000000000001</c:v>
                </c:pt>
                <c:pt idx="945">
                  <c:v>0.169131</c:v>
                </c:pt>
                <c:pt idx="946">
                  <c:v>0.169018</c:v>
                </c:pt>
                <c:pt idx="947">
                  <c:v>0.16891200000000001</c:v>
                </c:pt>
                <c:pt idx="948">
                  <c:v>0.168824</c:v>
                </c:pt>
                <c:pt idx="949">
                  <c:v>0.168769</c:v>
                </c:pt>
                <c:pt idx="950">
                  <c:v>0.168624</c:v>
                </c:pt>
                <c:pt idx="951">
                  <c:v>0.16853399999999999</c:v>
                </c:pt>
                <c:pt idx="952">
                  <c:v>0.168488</c:v>
                </c:pt>
                <c:pt idx="953">
                  <c:v>0.168375</c:v>
                </c:pt>
                <c:pt idx="954">
                  <c:v>0.16819500000000001</c:v>
                </c:pt>
                <c:pt idx="955">
                  <c:v>0.16807800000000001</c:v>
                </c:pt>
                <c:pt idx="956">
                  <c:v>0.16803499999999999</c:v>
                </c:pt>
                <c:pt idx="957">
                  <c:v>0.167906</c:v>
                </c:pt>
                <c:pt idx="958">
                  <c:v>0.16778999999999999</c:v>
                </c:pt>
                <c:pt idx="959">
                  <c:v>0.16776199999999999</c:v>
                </c:pt>
                <c:pt idx="960">
                  <c:v>0.16769100000000001</c:v>
                </c:pt>
                <c:pt idx="961">
                  <c:v>0.16761899999999999</c:v>
                </c:pt>
                <c:pt idx="962">
                  <c:v>0.16758700000000001</c:v>
                </c:pt>
                <c:pt idx="963">
                  <c:v>0.167435</c:v>
                </c:pt>
                <c:pt idx="964">
                  <c:v>0.16728899999999999</c:v>
                </c:pt>
                <c:pt idx="965">
                  <c:v>0.16725799999999999</c:v>
                </c:pt>
                <c:pt idx="966">
                  <c:v>0.16717199999999999</c:v>
                </c:pt>
                <c:pt idx="967">
                  <c:v>0.16709599999999999</c:v>
                </c:pt>
                <c:pt idx="968">
                  <c:v>0.16705900000000001</c:v>
                </c:pt>
                <c:pt idx="969">
                  <c:v>0.16688600000000001</c:v>
                </c:pt>
                <c:pt idx="970">
                  <c:v>0.16674</c:v>
                </c:pt>
                <c:pt idx="971">
                  <c:v>0.16672000000000001</c:v>
                </c:pt>
                <c:pt idx="972">
                  <c:v>0.16664200000000001</c:v>
                </c:pt>
                <c:pt idx="973">
                  <c:v>0.166491</c:v>
                </c:pt>
                <c:pt idx="974">
                  <c:v>0.16644999999999999</c:v>
                </c:pt>
                <c:pt idx="975">
                  <c:v>0.16642699999999999</c:v>
                </c:pt>
                <c:pt idx="976">
                  <c:v>0.16634199999999999</c:v>
                </c:pt>
                <c:pt idx="977">
                  <c:v>0.16622000000000001</c:v>
                </c:pt>
                <c:pt idx="978">
                  <c:v>0.16609499999999999</c:v>
                </c:pt>
                <c:pt idx="979">
                  <c:v>0.16601299999999999</c:v>
                </c:pt>
                <c:pt idx="980">
                  <c:v>0.16598499999999999</c:v>
                </c:pt>
                <c:pt idx="981">
                  <c:v>0.165934</c:v>
                </c:pt>
                <c:pt idx="982">
                  <c:v>0.16575999999999999</c:v>
                </c:pt>
                <c:pt idx="983">
                  <c:v>0.165746</c:v>
                </c:pt>
                <c:pt idx="984">
                  <c:v>0.16569500000000001</c:v>
                </c:pt>
                <c:pt idx="985">
                  <c:v>0.165524</c:v>
                </c:pt>
                <c:pt idx="986">
                  <c:v>0.165488</c:v>
                </c:pt>
                <c:pt idx="987">
                  <c:v>0.16544600000000001</c:v>
                </c:pt>
                <c:pt idx="988">
                  <c:v>0.16531100000000001</c:v>
                </c:pt>
                <c:pt idx="989">
                  <c:v>0.16516800000000001</c:v>
                </c:pt>
                <c:pt idx="990">
                  <c:v>0.16509799999999999</c:v>
                </c:pt>
                <c:pt idx="991">
                  <c:v>0.16489799999999999</c:v>
                </c:pt>
                <c:pt idx="992">
                  <c:v>0.16477800000000001</c:v>
                </c:pt>
                <c:pt idx="993">
                  <c:v>0.16478400000000001</c:v>
                </c:pt>
                <c:pt idx="994">
                  <c:v>0.16468099999999999</c:v>
                </c:pt>
                <c:pt idx="995">
                  <c:v>0.164545</c:v>
                </c:pt>
                <c:pt idx="996">
                  <c:v>0.16448399999999999</c:v>
                </c:pt>
                <c:pt idx="997">
                  <c:v>0.16434299999999999</c:v>
                </c:pt>
                <c:pt idx="998">
                  <c:v>0.164157</c:v>
                </c:pt>
                <c:pt idx="999">
                  <c:v>0.16409099999999999</c:v>
                </c:pt>
                <c:pt idx="1000">
                  <c:v>0.163964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EF3-4E77-AAF7-3F0D38D1062B}"/>
            </c:ext>
          </c:extLst>
        </c:ser>
        <c:ser>
          <c:idx val="4"/>
          <c:order val="4"/>
          <c:tx>
            <c:strRef>
              <c:f>Sheet1!$R$1</c:f>
              <c:strCache>
                <c:ptCount val="1"/>
                <c:pt idx="0">
                  <c:v>10.0×10⁻⁵mol/L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Sheet1!$M$2:$M$1002</c:f>
              <c:numCache>
                <c:formatCode>General</c:formatCode>
                <c:ptCount val="1001"/>
                <c:pt idx="0">
                  <c:v>700</c:v>
                </c:pt>
                <c:pt idx="1">
                  <c:v>699.8</c:v>
                </c:pt>
                <c:pt idx="2">
                  <c:v>699.6</c:v>
                </c:pt>
                <c:pt idx="3">
                  <c:v>699.4</c:v>
                </c:pt>
                <c:pt idx="4">
                  <c:v>699.2</c:v>
                </c:pt>
                <c:pt idx="5">
                  <c:v>699</c:v>
                </c:pt>
                <c:pt idx="6">
                  <c:v>698.8</c:v>
                </c:pt>
                <c:pt idx="7">
                  <c:v>698.6</c:v>
                </c:pt>
                <c:pt idx="8">
                  <c:v>698.4</c:v>
                </c:pt>
                <c:pt idx="9">
                  <c:v>698.2</c:v>
                </c:pt>
                <c:pt idx="10">
                  <c:v>698</c:v>
                </c:pt>
                <c:pt idx="11">
                  <c:v>697.8</c:v>
                </c:pt>
                <c:pt idx="12">
                  <c:v>697.6</c:v>
                </c:pt>
                <c:pt idx="13">
                  <c:v>697.4</c:v>
                </c:pt>
                <c:pt idx="14">
                  <c:v>697.2</c:v>
                </c:pt>
                <c:pt idx="15">
                  <c:v>697</c:v>
                </c:pt>
                <c:pt idx="16">
                  <c:v>696.8</c:v>
                </c:pt>
                <c:pt idx="17">
                  <c:v>696.6</c:v>
                </c:pt>
                <c:pt idx="18">
                  <c:v>696.4</c:v>
                </c:pt>
                <c:pt idx="19">
                  <c:v>696.2</c:v>
                </c:pt>
                <c:pt idx="20">
                  <c:v>696</c:v>
                </c:pt>
                <c:pt idx="21">
                  <c:v>695.8</c:v>
                </c:pt>
                <c:pt idx="22">
                  <c:v>695.6</c:v>
                </c:pt>
                <c:pt idx="23">
                  <c:v>695.4</c:v>
                </c:pt>
                <c:pt idx="24">
                  <c:v>695.2</c:v>
                </c:pt>
                <c:pt idx="25">
                  <c:v>695</c:v>
                </c:pt>
                <c:pt idx="26">
                  <c:v>694.8</c:v>
                </c:pt>
                <c:pt idx="27">
                  <c:v>694.6</c:v>
                </c:pt>
                <c:pt idx="28">
                  <c:v>694.4</c:v>
                </c:pt>
                <c:pt idx="29">
                  <c:v>694.2</c:v>
                </c:pt>
                <c:pt idx="30">
                  <c:v>694</c:v>
                </c:pt>
                <c:pt idx="31">
                  <c:v>693.8</c:v>
                </c:pt>
                <c:pt idx="32">
                  <c:v>693.6</c:v>
                </c:pt>
                <c:pt idx="33">
                  <c:v>693.4</c:v>
                </c:pt>
                <c:pt idx="34">
                  <c:v>693.2</c:v>
                </c:pt>
                <c:pt idx="35">
                  <c:v>693</c:v>
                </c:pt>
                <c:pt idx="36">
                  <c:v>692.8</c:v>
                </c:pt>
                <c:pt idx="37">
                  <c:v>692.6</c:v>
                </c:pt>
                <c:pt idx="38">
                  <c:v>692.4</c:v>
                </c:pt>
                <c:pt idx="39">
                  <c:v>692.2</c:v>
                </c:pt>
                <c:pt idx="40">
                  <c:v>692</c:v>
                </c:pt>
                <c:pt idx="41">
                  <c:v>691.8</c:v>
                </c:pt>
                <c:pt idx="42">
                  <c:v>691.6</c:v>
                </c:pt>
                <c:pt idx="43">
                  <c:v>691.4</c:v>
                </c:pt>
                <c:pt idx="44">
                  <c:v>691.2</c:v>
                </c:pt>
                <c:pt idx="45">
                  <c:v>691</c:v>
                </c:pt>
                <c:pt idx="46">
                  <c:v>690.8</c:v>
                </c:pt>
                <c:pt idx="47">
                  <c:v>690.6</c:v>
                </c:pt>
                <c:pt idx="48">
                  <c:v>690.4</c:v>
                </c:pt>
                <c:pt idx="49">
                  <c:v>690.2</c:v>
                </c:pt>
                <c:pt idx="50">
                  <c:v>690</c:v>
                </c:pt>
                <c:pt idx="51">
                  <c:v>689.8</c:v>
                </c:pt>
                <c:pt idx="52">
                  <c:v>689.6</c:v>
                </c:pt>
                <c:pt idx="53">
                  <c:v>689.4</c:v>
                </c:pt>
                <c:pt idx="54">
                  <c:v>689.2</c:v>
                </c:pt>
                <c:pt idx="55">
                  <c:v>689</c:v>
                </c:pt>
                <c:pt idx="56">
                  <c:v>688.8</c:v>
                </c:pt>
                <c:pt idx="57">
                  <c:v>688.6</c:v>
                </c:pt>
                <c:pt idx="58">
                  <c:v>688.4</c:v>
                </c:pt>
                <c:pt idx="59">
                  <c:v>688.2</c:v>
                </c:pt>
                <c:pt idx="60">
                  <c:v>688</c:v>
                </c:pt>
                <c:pt idx="61">
                  <c:v>687.8</c:v>
                </c:pt>
                <c:pt idx="62">
                  <c:v>687.6</c:v>
                </c:pt>
                <c:pt idx="63">
                  <c:v>687.4</c:v>
                </c:pt>
                <c:pt idx="64">
                  <c:v>687.2</c:v>
                </c:pt>
                <c:pt idx="65">
                  <c:v>687</c:v>
                </c:pt>
                <c:pt idx="66">
                  <c:v>686.8</c:v>
                </c:pt>
                <c:pt idx="67">
                  <c:v>686.6</c:v>
                </c:pt>
                <c:pt idx="68">
                  <c:v>686.4</c:v>
                </c:pt>
                <c:pt idx="69">
                  <c:v>686.2</c:v>
                </c:pt>
                <c:pt idx="70">
                  <c:v>686</c:v>
                </c:pt>
                <c:pt idx="71">
                  <c:v>685.8</c:v>
                </c:pt>
                <c:pt idx="72">
                  <c:v>685.6</c:v>
                </c:pt>
                <c:pt idx="73">
                  <c:v>685.4</c:v>
                </c:pt>
                <c:pt idx="74">
                  <c:v>685.2</c:v>
                </c:pt>
                <c:pt idx="75">
                  <c:v>685</c:v>
                </c:pt>
                <c:pt idx="76">
                  <c:v>684.8</c:v>
                </c:pt>
                <c:pt idx="77">
                  <c:v>684.6</c:v>
                </c:pt>
                <c:pt idx="78">
                  <c:v>684.4</c:v>
                </c:pt>
                <c:pt idx="79">
                  <c:v>684.2</c:v>
                </c:pt>
                <c:pt idx="80">
                  <c:v>684</c:v>
                </c:pt>
                <c:pt idx="81">
                  <c:v>683.8</c:v>
                </c:pt>
                <c:pt idx="82">
                  <c:v>683.6</c:v>
                </c:pt>
                <c:pt idx="83">
                  <c:v>683.4</c:v>
                </c:pt>
                <c:pt idx="84">
                  <c:v>683.2</c:v>
                </c:pt>
                <c:pt idx="85">
                  <c:v>683</c:v>
                </c:pt>
                <c:pt idx="86">
                  <c:v>682.8</c:v>
                </c:pt>
                <c:pt idx="87">
                  <c:v>682.6</c:v>
                </c:pt>
                <c:pt idx="88">
                  <c:v>682.4</c:v>
                </c:pt>
                <c:pt idx="89">
                  <c:v>682.2</c:v>
                </c:pt>
                <c:pt idx="90">
                  <c:v>682</c:v>
                </c:pt>
                <c:pt idx="91">
                  <c:v>681.8</c:v>
                </c:pt>
                <c:pt idx="92">
                  <c:v>681.6</c:v>
                </c:pt>
                <c:pt idx="93">
                  <c:v>681.4</c:v>
                </c:pt>
                <c:pt idx="94">
                  <c:v>681.2</c:v>
                </c:pt>
                <c:pt idx="95">
                  <c:v>681</c:v>
                </c:pt>
                <c:pt idx="96">
                  <c:v>680.8</c:v>
                </c:pt>
                <c:pt idx="97">
                  <c:v>680.6</c:v>
                </c:pt>
                <c:pt idx="98">
                  <c:v>680.4</c:v>
                </c:pt>
                <c:pt idx="99">
                  <c:v>680.2</c:v>
                </c:pt>
                <c:pt idx="100">
                  <c:v>680</c:v>
                </c:pt>
                <c:pt idx="101">
                  <c:v>679.8</c:v>
                </c:pt>
                <c:pt idx="102">
                  <c:v>679.6</c:v>
                </c:pt>
                <c:pt idx="103">
                  <c:v>679.4</c:v>
                </c:pt>
                <c:pt idx="104">
                  <c:v>679.2</c:v>
                </c:pt>
                <c:pt idx="105">
                  <c:v>679</c:v>
                </c:pt>
                <c:pt idx="106">
                  <c:v>678.8</c:v>
                </c:pt>
                <c:pt idx="107">
                  <c:v>678.6</c:v>
                </c:pt>
                <c:pt idx="108">
                  <c:v>678.4</c:v>
                </c:pt>
                <c:pt idx="109">
                  <c:v>678.2</c:v>
                </c:pt>
                <c:pt idx="110">
                  <c:v>678</c:v>
                </c:pt>
                <c:pt idx="111">
                  <c:v>677.8</c:v>
                </c:pt>
                <c:pt idx="112">
                  <c:v>677.6</c:v>
                </c:pt>
                <c:pt idx="113">
                  <c:v>677.4</c:v>
                </c:pt>
                <c:pt idx="114">
                  <c:v>677.2</c:v>
                </c:pt>
                <c:pt idx="115">
                  <c:v>677</c:v>
                </c:pt>
                <c:pt idx="116">
                  <c:v>676.8</c:v>
                </c:pt>
                <c:pt idx="117">
                  <c:v>676.6</c:v>
                </c:pt>
                <c:pt idx="118">
                  <c:v>676.4</c:v>
                </c:pt>
                <c:pt idx="119">
                  <c:v>676.2</c:v>
                </c:pt>
                <c:pt idx="120">
                  <c:v>676</c:v>
                </c:pt>
                <c:pt idx="121">
                  <c:v>675.8</c:v>
                </c:pt>
                <c:pt idx="122">
                  <c:v>675.6</c:v>
                </c:pt>
                <c:pt idx="123">
                  <c:v>675.4</c:v>
                </c:pt>
                <c:pt idx="124">
                  <c:v>675.2</c:v>
                </c:pt>
                <c:pt idx="125">
                  <c:v>675</c:v>
                </c:pt>
                <c:pt idx="126">
                  <c:v>674.8</c:v>
                </c:pt>
                <c:pt idx="127">
                  <c:v>674.6</c:v>
                </c:pt>
                <c:pt idx="128">
                  <c:v>674.4</c:v>
                </c:pt>
                <c:pt idx="129">
                  <c:v>674.2</c:v>
                </c:pt>
                <c:pt idx="130">
                  <c:v>674</c:v>
                </c:pt>
                <c:pt idx="131">
                  <c:v>673.8</c:v>
                </c:pt>
                <c:pt idx="132">
                  <c:v>673.6</c:v>
                </c:pt>
                <c:pt idx="133">
                  <c:v>673.4</c:v>
                </c:pt>
                <c:pt idx="134">
                  <c:v>673.2</c:v>
                </c:pt>
                <c:pt idx="135">
                  <c:v>673</c:v>
                </c:pt>
                <c:pt idx="136">
                  <c:v>672.8</c:v>
                </c:pt>
                <c:pt idx="137">
                  <c:v>672.6</c:v>
                </c:pt>
                <c:pt idx="138">
                  <c:v>672.4</c:v>
                </c:pt>
                <c:pt idx="139">
                  <c:v>672.2</c:v>
                </c:pt>
                <c:pt idx="140">
                  <c:v>672</c:v>
                </c:pt>
                <c:pt idx="141">
                  <c:v>671.8</c:v>
                </c:pt>
                <c:pt idx="142">
                  <c:v>671.6</c:v>
                </c:pt>
                <c:pt idx="143">
                  <c:v>671.4</c:v>
                </c:pt>
                <c:pt idx="144">
                  <c:v>671.2</c:v>
                </c:pt>
                <c:pt idx="145">
                  <c:v>671</c:v>
                </c:pt>
                <c:pt idx="146">
                  <c:v>670.8</c:v>
                </c:pt>
                <c:pt idx="147">
                  <c:v>670.6</c:v>
                </c:pt>
                <c:pt idx="148">
                  <c:v>670.4</c:v>
                </c:pt>
                <c:pt idx="149">
                  <c:v>670.2</c:v>
                </c:pt>
                <c:pt idx="150">
                  <c:v>670</c:v>
                </c:pt>
                <c:pt idx="151">
                  <c:v>669.8</c:v>
                </c:pt>
                <c:pt idx="152">
                  <c:v>669.6</c:v>
                </c:pt>
                <c:pt idx="153">
                  <c:v>669.4</c:v>
                </c:pt>
                <c:pt idx="154">
                  <c:v>669.2</c:v>
                </c:pt>
                <c:pt idx="155">
                  <c:v>669</c:v>
                </c:pt>
                <c:pt idx="156">
                  <c:v>668.8</c:v>
                </c:pt>
                <c:pt idx="157">
                  <c:v>668.6</c:v>
                </c:pt>
                <c:pt idx="158">
                  <c:v>668.4</c:v>
                </c:pt>
                <c:pt idx="159">
                  <c:v>668.2</c:v>
                </c:pt>
                <c:pt idx="160">
                  <c:v>668</c:v>
                </c:pt>
                <c:pt idx="161">
                  <c:v>667.8</c:v>
                </c:pt>
                <c:pt idx="162">
                  <c:v>667.6</c:v>
                </c:pt>
                <c:pt idx="163">
                  <c:v>667.4</c:v>
                </c:pt>
                <c:pt idx="164">
                  <c:v>667.2</c:v>
                </c:pt>
                <c:pt idx="165">
                  <c:v>667</c:v>
                </c:pt>
                <c:pt idx="166">
                  <c:v>666.8</c:v>
                </c:pt>
                <c:pt idx="167">
                  <c:v>666.6</c:v>
                </c:pt>
                <c:pt idx="168">
                  <c:v>666.4</c:v>
                </c:pt>
                <c:pt idx="169">
                  <c:v>666.2</c:v>
                </c:pt>
                <c:pt idx="170">
                  <c:v>666</c:v>
                </c:pt>
                <c:pt idx="171">
                  <c:v>665.8</c:v>
                </c:pt>
                <c:pt idx="172">
                  <c:v>665.6</c:v>
                </c:pt>
                <c:pt idx="173">
                  <c:v>665.4</c:v>
                </c:pt>
                <c:pt idx="174">
                  <c:v>665.2</c:v>
                </c:pt>
                <c:pt idx="175">
                  <c:v>665</c:v>
                </c:pt>
                <c:pt idx="176">
                  <c:v>664.8</c:v>
                </c:pt>
                <c:pt idx="177">
                  <c:v>664.6</c:v>
                </c:pt>
                <c:pt idx="178">
                  <c:v>664.4</c:v>
                </c:pt>
                <c:pt idx="179">
                  <c:v>664.2</c:v>
                </c:pt>
                <c:pt idx="180">
                  <c:v>664</c:v>
                </c:pt>
                <c:pt idx="181">
                  <c:v>663.8</c:v>
                </c:pt>
                <c:pt idx="182">
                  <c:v>663.6</c:v>
                </c:pt>
                <c:pt idx="183">
                  <c:v>663.4</c:v>
                </c:pt>
                <c:pt idx="184">
                  <c:v>663.2</c:v>
                </c:pt>
                <c:pt idx="185">
                  <c:v>663</c:v>
                </c:pt>
                <c:pt idx="186">
                  <c:v>662.8</c:v>
                </c:pt>
                <c:pt idx="187">
                  <c:v>662.6</c:v>
                </c:pt>
                <c:pt idx="188">
                  <c:v>662.4</c:v>
                </c:pt>
                <c:pt idx="189">
                  <c:v>662.2</c:v>
                </c:pt>
                <c:pt idx="190">
                  <c:v>662</c:v>
                </c:pt>
                <c:pt idx="191">
                  <c:v>661.8</c:v>
                </c:pt>
                <c:pt idx="192">
                  <c:v>661.6</c:v>
                </c:pt>
                <c:pt idx="193">
                  <c:v>661.4</c:v>
                </c:pt>
                <c:pt idx="194">
                  <c:v>661.2</c:v>
                </c:pt>
                <c:pt idx="195">
                  <c:v>661</c:v>
                </c:pt>
                <c:pt idx="196">
                  <c:v>660.8</c:v>
                </c:pt>
                <c:pt idx="197">
                  <c:v>660.6</c:v>
                </c:pt>
                <c:pt idx="198">
                  <c:v>660.4</c:v>
                </c:pt>
                <c:pt idx="199">
                  <c:v>660.2</c:v>
                </c:pt>
                <c:pt idx="200">
                  <c:v>660</c:v>
                </c:pt>
                <c:pt idx="201">
                  <c:v>659.8</c:v>
                </c:pt>
                <c:pt idx="202">
                  <c:v>659.6</c:v>
                </c:pt>
                <c:pt idx="203">
                  <c:v>659.4</c:v>
                </c:pt>
                <c:pt idx="204">
                  <c:v>659.2</c:v>
                </c:pt>
                <c:pt idx="205">
                  <c:v>659</c:v>
                </c:pt>
                <c:pt idx="206">
                  <c:v>658.8</c:v>
                </c:pt>
                <c:pt idx="207">
                  <c:v>658.6</c:v>
                </c:pt>
                <c:pt idx="208">
                  <c:v>658.4</c:v>
                </c:pt>
                <c:pt idx="209">
                  <c:v>658.2</c:v>
                </c:pt>
                <c:pt idx="210">
                  <c:v>658</c:v>
                </c:pt>
                <c:pt idx="211">
                  <c:v>657.8</c:v>
                </c:pt>
                <c:pt idx="212">
                  <c:v>657.6</c:v>
                </c:pt>
                <c:pt idx="213">
                  <c:v>657.4</c:v>
                </c:pt>
                <c:pt idx="214">
                  <c:v>657.2</c:v>
                </c:pt>
                <c:pt idx="215">
                  <c:v>657</c:v>
                </c:pt>
                <c:pt idx="216">
                  <c:v>656.8</c:v>
                </c:pt>
                <c:pt idx="217">
                  <c:v>656.6</c:v>
                </c:pt>
                <c:pt idx="218">
                  <c:v>656.4</c:v>
                </c:pt>
                <c:pt idx="219">
                  <c:v>656.2</c:v>
                </c:pt>
                <c:pt idx="220">
                  <c:v>656</c:v>
                </c:pt>
                <c:pt idx="221">
                  <c:v>655.8</c:v>
                </c:pt>
                <c:pt idx="222">
                  <c:v>655.6</c:v>
                </c:pt>
                <c:pt idx="223">
                  <c:v>655.4</c:v>
                </c:pt>
                <c:pt idx="224">
                  <c:v>655.20000000000005</c:v>
                </c:pt>
                <c:pt idx="225">
                  <c:v>655</c:v>
                </c:pt>
                <c:pt idx="226">
                  <c:v>654.79999999999995</c:v>
                </c:pt>
                <c:pt idx="227">
                  <c:v>654.6</c:v>
                </c:pt>
                <c:pt idx="228">
                  <c:v>654.4</c:v>
                </c:pt>
                <c:pt idx="229">
                  <c:v>654.20000000000005</c:v>
                </c:pt>
                <c:pt idx="230">
                  <c:v>654</c:v>
                </c:pt>
                <c:pt idx="231">
                  <c:v>653.79999999999995</c:v>
                </c:pt>
                <c:pt idx="232">
                  <c:v>653.6</c:v>
                </c:pt>
                <c:pt idx="233">
                  <c:v>653.4</c:v>
                </c:pt>
                <c:pt idx="234">
                  <c:v>653.20000000000005</c:v>
                </c:pt>
                <c:pt idx="235">
                  <c:v>653</c:v>
                </c:pt>
                <c:pt idx="236">
                  <c:v>652.79999999999995</c:v>
                </c:pt>
                <c:pt idx="237">
                  <c:v>652.6</c:v>
                </c:pt>
                <c:pt idx="238">
                  <c:v>652.4</c:v>
                </c:pt>
                <c:pt idx="239">
                  <c:v>652.20000000000005</c:v>
                </c:pt>
                <c:pt idx="240">
                  <c:v>652</c:v>
                </c:pt>
                <c:pt idx="241">
                  <c:v>651.79999999999995</c:v>
                </c:pt>
                <c:pt idx="242">
                  <c:v>651.6</c:v>
                </c:pt>
                <c:pt idx="243">
                  <c:v>651.4</c:v>
                </c:pt>
                <c:pt idx="244">
                  <c:v>651.20000000000005</c:v>
                </c:pt>
                <c:pt idx="245">
                  <c:v>651</c:v>
                </c:pt>
                <c:pt idx="246">
                  <c:v>650.79999999999995</c:v>
                </c:pt>
                <c:pt idx="247">
                  <c:v>650.6</c:v>
                </c:pt>
                <c:pt idx="248">
                  <c:v>650.4</c:v>
                </c:pt>
                <c:pt idx="249">
                  <c:v>650.20000000000005</c:v>
                </c:pt>
                <c:pt idx="250">
                  <c:v>650</c:v>
                </c:pt>
                <c:pt idx="251">
                  <c:v>649.79999999999995</c:v>
                </c:pt>
                <c:pt idx="252">
                  <c:v>649.6</c:v>
                </c:pt>
                <c:pt idx="253">
                  <c:v>649.4</c:v>
                </c:pt>
                <c:pt idx="254">
                  <c:v>649.20000000000005</c:v>
                </c:pt>
                <c:pt idx="255">
                  <c:v>649</c:v>
                </c:pt>
                <c:pt idx="256">
                  <c:v>648.79999999999995</c:v>
                </c:pt>
                <c:pt idx="257">
                  <c:v>648.6</c:v>
                </c:pt>
                <c:pt idx="258">
                  <c:v>648.4</c:v>
                </c:pt>
                <c:pt idx="259">
                  <c:v>648.20000000000005</c:v>
                </c:pt>
                <c:pt idx="260">
                  <c:v>648</c:v>
                </c:pt>
                <c:pt idx="261">
                  <c:v>647.79999999999995</c:v>
                </c:pt>
                <c:pt idx="262">
                  <c:v>647.6</c:v>
                </c:pt>
                <c:pt idx="263">
                  <c:v>647.4</c:v>
                </c:pt>
                <c:pt idx="264">
                  <c:v>647.20000000000005</c:v>
                </c:pt>
                <c:pt idx="265">
                  <c:v>647</c:v>
                </c:pt>
                <c:pt idx="266">
                  <c:v>646.79999999999995</c:v>
                </c:pt>
                <c:pt idx="267">
                  <c:v>646.6</c:v>
                </c:pt>
                <c:pt idx="268">
                  <c:v>646.4</c:v>
                </c:pt>
                <c:pt idx="269">
                  <c:v>646.20000000000005</c:v>
                </c:pt>
                <c:pt idx="270">
                  <c:v>646</c:v>
                </c:pt>
                <c:pt idx="271">
                  <c:v>645.79999999999995</c:v>
                </c:pt>
                <c:pt idx="272">
                  <c:v>645.6</c:v>
                </c:pt>
                <c:pt idx="273">
                  <c:v>645.4</c:v>
                </c:pt>
                <c:pt idx="274">
                  <c:v>645.20000000000005</c:v>
                </c:pt>
                <c:pt idx="275">
                  <c:v>645</c:v>
                </c:pt>
                <c:pt idx="276">
                  <c:v>644.79999999999995</c:v>
                </c:pt>
                <c:pt idx="277">
                  <c:v>644.6</c:v>
                </c:pt>
                <c:pt idx="278">
                  <c:v>644.4</c:v>
                </c:pt>
                <c:pt idx="279">
                  <c:v>644.20000000000005</c:v>
                </c:pt>
                <c:pt idx="280">
                  <c:v>644</c:v>
                </c:pt>
                <c:pt idx="281">
                  <c:v>643.79999999999995</c:v>
                </c:pt>
                <c:pt idx="282">
                  <c:v>643.6</c:v>
                </c:pt>
                <c:pt idx="283">
                  <c:v>643.4</c:v>
                </c:pt>
                <c:pt idx="284">
                  <c:v>643.20000000000005</c:v>
                </c:pt>
                <c:pt idx="285">
                  <c:v>643</c:v>
                </c:pt>
                <c:pt idx="286">
                  <c:v>642.79999999999995</c:v>
                </c:pt>
                <c:pt idx="287">
                  <c:v>642.6</c:v>
                </c:pt>
                <c:pt idx="288">
                  <c:v>642.4</c:v>
                </c:pt>
                <c:pt idx="289">
                  <c:v>642.20000000000005</c:v>
                </c:pt>
                <c:pt idx="290">
                  <c:v>642</c:v>
                </c:pt>
                <c:pt idx="291">
                  <c:v>641.79999999999995</c:v>
                </c:pt>
                <c:pt idx="292">
                  <c:v>641.6</c:v>
                </c:pt>
                <c:pt idx="293">
                  <c:v>641.4</c:v>
                </c:pt>
                <c:pt idx="294">
                  <c:v>641.20000000000005</c:v>
                </c:pt>
                <c:pt idx="295">
                  <c:v>641</c:v>
                </c:pt>
                <c:pt idx="296">
                  <c:v>640.79999999999995</c:v>
                </c:pt>
                <c:pt idx="297">
                  <c:v>640.6</c:v>
                </c:pt>
                <c:pt idx="298">
                  <c:v>640.4</c:v>
                </c:pt>
                <c:pt idx="299">
                  <c:v>640.20000000000005</c:v>
                </c:pt>
                <c:pt idx="300">
                  <c:v>640</c:v>
                </c:pt>
                <c:pt idx="301">
                  <c:v>639.79999999999995</c:v>
                </c:pt>
                <c:pt idx="302">
                  <c:v>639.6</c:v>
                </c:pt>
                <c:pt idx="303">
                  <c:v>639.4</c:v>
                </c:pt>
                <c:pt idx="304">
                  <c:v>639.20000000000005</c:v>
                </c:pt>
                <c:pt idx="305">
                  <c:v>639</c:v>
                </c:pt>
                <c:pt idx="306">
                  <c:v>638.79999999999995</c:v>
                </c:pt>
                <c:pt idx="307">
                  <c:v>638.6</c:v>
                </c:pt>
                <c:pt idx="308">
                  <c:v>638.4</c:v>
                </c:pt>
                <c:pt idx="309">
                  <c:v>638.20000000000005</c:v>
                </c:pt>
                <c:pt idx="310">
                  <c:v>638</c:v>
                </c:pt>
                <c:pt idx="311">
                  <c:v>637.79999999999995</c:v>
                </c:pt>
                <c:pt idx="312">
                  <c:v>637.6</c:v>
                </c:pt>
                <c:pt idx="313">
                  <c:v>637.4</c:v>
                </c:pt>
                <c:pt idx="314">
                  <c:v>637.20000000000005</c:v>
                </c:pt>
                <c:pt idx="315">
                  <c:v>637</c:v>
                </c:pt>
                <c:pt idx="316">
                  <c:v>636.79999999999995</c:v>
                </c:pt>
                <c:pt idx="317">
                  <c:v>636.6</c:v>
                </c:pt>
                <c:pt idx="318">
                  <c:v>636.4</c:v>
                </c:pt>
                <c:pt idx="319">
                  <c:v>636.20000000000005</c:v>
                </c:pt>
                <c:pt idx="320">
                  <c:v>636</c:v>
                </c:pt>
                <c:pt idx="321">
                  <c:v>635.79999999999995</c:v>
                </c:pt>
                <c:pt idx="322">
                  <c:v>635.6</c:v>
                </c:pt>
                <c:pt idx="323">
                  <c:v>635.4</c:v>
                </c:pt>
                <c:pt idx="324">
                  <c:v>635.20000000000005</c:v>
                </c:pt>
                <c:pt idx="325">
                  <c:v>635</c:v>
                </c:pt>
                <c:pt idx="326">
                  <c:v>634.79999999999995</c:v>
                </c:pt>
                <c:pt idx="327">
                  <c:v>634.6</c:v>
                </c:pt>
                <c:pt idx="328">
                  <c:v>634.4</c:v>
                </c:pt>
                <c:pt idx="329">
                  <c:v>634.20000000000005</c:v>
                </c:pt>
                <c:pt idx="330">
                  <c:v>634</c:v>
                </c:pt>
                <c:pt idx="331">
                  <c:v>633.79999999999995</c:v>
                </c:pt>
                <c:pt idx="332">
                  <c:v>633.6</c:v>
                </c:pt>
                <c:pt idx="333">
                  <c:v>633.4</c:v>
                </c:pt>
                <c:pt idx="334">
                  <c:v>633.20000000000005</c:v>
                </c:pt>
                <c:pt idx="335">
                  <c:v>633</c:v>
                </c:pt>
                <c:pt idx="336">
                  <c:v>632.79999999999995</c:v>
                </c:pt>
                <c:pt idx="337">
                  <c:v>632.6</c:v>
                </c:pt>
                <c:pt idx="338">
                  <c:v>632.4</c:v>
                </c:pt>
                <c:pt idx="339">
                  <c:v>632.20000000000005</c:v>
                </c:pt>
                <c:pt idx="340">
                  <c:v>632</c:v>
                </c:pt>
                <c:pt idx="341">
                  <c:v>631.79999999999995</c:v>
                </c:pt>
                <c:pt idx="342">
                  <c:v>631.6</c:v>
                </c:pt>
                <c:pt idx="343">
                  <c:v>631.4</c:v>
                </c:pt>
                <c:pt idx="344">
                  <c:v>631.20000000000005</c:v>
                </c:pt>
                <c:pt idx="345">
                  <c:v>631</c:v>
                </c:pt>
                <c:pt idx="346">
                  <c:v>630.79999999999995</c:v>
                </c:pt>
                <c:pt idx="347">
                  <c:v>630.6</c:v>
                </c:pt>
                <c:pt idx="348">
                  <c:v>630.4</c:v>
                </c:pt>
                <c:pt idx="349">
                  <c:v>630.20000000000005</c:v>
                </c:pt>
                <c:pt idx="350">
                  <c:v>630</c:v>
                </c:pt>
                <c:pt idx="351">
                  <c:v>629.79999999999995</c:v>
                </c:pt>
                <c:pt idx="352">
                  <c:v>629.6</c:v>
                </c:pt>
                <c:pt idx="353">
                  <c:v>629.4</c:v>
                </c:pt>
                <c:pt idx="354">
                  <c:v>629.20000000000005</c:v>
                </c:pt>
                <c:pt idx="355">
                  <c:v>629</c:v>
                </c:pt>
                <c:pt idx="356">
                  <c:v>628.79999999999995</c:v>
                </c:pt>
                <c:pt idx="357">
                  <c:v>628.6</c:v>
                </c:pt>
                <c:pt idx="358">
                  <c:v>628.4</c:v>
                </c:pt>
                <c:pt idx="359">
                  <c:v>628.20000000000005</c:v>
                </c:pt>
                <c:pt idx="360">
                  <c:v>628</c:v>
                </c:pt>
                <c:pt idx="361">
                  <c:v>627.79999999999995</c:v>
                </c:pt>
                <c:pt idx="362">
                  <c:v>627.6</c:v>
                </c:pt>
                <c:pt idx="363">
                  <c:v>627.4</c:v>
                </c:pt>
                <c:pt idx="364">
                  <c:v>627.20000000000005</c:v>
                </c:pt>
                <c:pt idx="365">
                  <c:v>627</c:v>
                </c:pt>
                <c:pt idx="366">
                  <c:v>626.79999999999995</c:v>
                </c:pt>
                <c:pt idx="367">
                  <c:v>626.6</c:v>
                </c:pt>
                <c:pt idx="368">
                  <c:v>626.4</c:v>
                </c:pt>
                <c:pt idx="369">
                  <c:v>626.20000000000005</c:v>
                </c:pt>
                <c:pt idx="370">
                  <c:v>626</c:v>
                </c:pt>
                <c:pt idx="371">
                  <c:v>625.79999999999995</c:v>
                </c:pt>
                <c:pt idx="372">
                  <c:v>625.6</c:v>
                </c:pt>
                <c:pt idx="373">
                  <c:v>625.4</c:v>
                </c:pt>
                <c:pt idx="374">
                  <c:v>625.20000000000005</c:v>
                </c:pt>
                <c:pt idx="375">
                  <c:v>625</c:v>
                </c:pt>
                <c:pt idx="376">
                  <c:v>624.79999999999995</c:v>
                </c:pt>
                <c:pt idx="377">
                  <c:v>624.6</c:v>
                </c:pt>
                <c:pt idx="378">
                  <c:v>624.4</c:v>
                </c:pt>
                <c:pt idx="379">
                  <c:v>624.20000000000005</c:v>
                </c:pt>
                <c:pt idx="380">
                  <c:v>624</c:v>
                </c:pt>
                <c:pt idx="381">
                  <c:v>623.79999999999995</c:v>
                </c:pt>
                <c:pt idx="382">
                  <c:v>623.6</c:v>
                </c:pt>
                <c:pt idx="383">
                  <c:v>623.4</c:v>
                </c:pt>
                <c:pt idx="384">
                  <c:v>623.20000000000005</c:v>
                </c:pt>
                <c:pt idx="385">
                  <c:v>623</c:v>
                </c:pt>
                <c:pt idx="386">
                  <c:v>622.79999999999995</c:v>
                </c:pt>
                <c:pt idx="387">
                  <c:v>622.6</c:v>
                </c:pt>
                <c:pt idx="388">
                  <c:v>622.4</c:v>
                </c:pt>
                <c:pt idx="389">
                  <c:v>622.20000000000005</c:v>
                </c:pt>
                <c:pt idx="390">
                  <c:v>622</c:v>
                </c:pt>
                <c:pt idx="391">
                  <c:v>621.79999999999995</c:v>
                </c:pt>
                <c:pt idx="392">
                  <c:v>621.6</c:v>
                </c:pt>
                <c:pt idx="393">
                  <c:v>621.4</c:v>
                </c:pt>
                <c:pt idx="394">
                  <c:v>621.20000000000005</c:v>
                </c:pt>
                <c:pt idx="395">
                  <c:v>621</c:v>
                </c:pt>
                <c:pt idx="396">
                  <c:v>620.79999999999995</c:v>
                </c:pt>
                <c:pt idx="397">
                  <c:v>620.6</c:v>
                </c:pt>
                <c:pt idx="398">
                  <c:v>620.4</c:v>
                </c:pt>
                <c:pt idx="399">
                  <c:v>620.20000000000005</c:v>
                </c:pt>
                <c:pt idx="400">
                  <c:v>620</c:v>
                </c:pt>
                <c:pt idx="401">
                  <c:v>619.79999999999995</c:v>
                </c:pt>
                <c:pt idx="402">
                  <c:v>619.6</c:v>
                </c:pt>
                <c:pt idx="403">
                  <c:v>619.4</c:v>
                </c:pt>
                <c:pt idx="404">
                  <c:v>619.20000000000005</c:v>
                </c:pt>
                <c:pt idx="405">
                  <c:v>619</c:v>
                </c:pt>
                <c:pt idx="406">
                  <c:v>618.79999999999995</c:v>
                </c:pt>
                <c:pt idx="407">
                  <c:v>618.6</c:v>
                </c:pt>
                <c:pt idx="408">
                  <c:v>618.4</c:v>
                </c:pt>
                <c:pt idx="409">
                  <c:v>618.20000000000005</c:v>
                </c:pt>
                <c:pt idx="410">
                  <c:v>618</c:v>
                </c:pt>
                <c:pt idx="411">
                  <c:v>617.79999999999995</c:v>
                </c:pt>
                <c:pt idx="412">
                  <c:v>617.6</c:v>
                </c:pt>
                <c:pt idx="413">
                  <c:v>617.4</c:v>
                </c:pt>
                <c:pt idx="414">
                  <c:v>617.20000000000005</c:v>
                </c:pt>
                <c:pt idx="415">
                  <c:v>617</c:v>
                </c:pt>
                <c:pt idx="416">
                  <c:v>616.79999999999995</c:v>
                </c:pt>
                <c:pt idx="417">
                  <c:v>616.6</c:v>
                </c:pt>
                <c:pt idx="418">
                  <c:v>616.4</c:v>
                </c:pt>
                <c:pt idx="419">
                  <c:v>616.20000000000005</c:v>
                </c:pt>
                <c:pt idx="420">
                  <c:v>616</c:v>
                </c:pt>
                <c:pt idx="421">
                  <c:v>615.79999999999995</c:v>
                </c:pt>
                <c:pt idx="422">
                  <c:v>615.6</c:v>
                </c:pt>
                <c:pt idx="423">
                  <c:v>615.4</c:v>
                </c:pt>
                <c:pt idx="424">
                  <c:v>615.20000000000005</c:v>
                </c:pt>
                <c:pt idx="425">
                  <c:v>615</c:v>
                </c:pt>
                <c:pt idx="426">
                  <c:v>614.79999999999995</c:v>
                </c:pt>
                <c:pt idx="427">
                  <c:v>614.6</c:v>
                </c:pt>
                <c:pt idx="428">
                  <c:v>614.4</c:v>
                </c:pt>
                <c:pt idx="429">
                  <c:v>614.20000000000005</c:v>
                </c:pt>
                <c:pt idx="430">
                  <c:v>614</c:v>
                </c:pt>
                <c:pt idx="431">
                  <c:v>613.79999999999995</c:v>
                </c:pt>
                <c:pt idx="432">
                  <c:v>613.6</c:v>
                </c:pt>
                <c:pt idx="433">
                  <c:v>613.4</c:v>
                </c:pt>
                <c:pt idx="434">
                  <c:v>613.20000000000005</c:v>
                </c:pt>
                <c:pt idx="435">
                  <c:v>613</c:v>
                </c:pt>
                <c:pt idx="436">
                  <c:v>612.79999999999995</c:v>
                </c:pt>
                <c:pt idx="437">
                  <c:v>612.6</c:v>
                </c:pt>
                <c:pt idx="438">
                  <c:v>612.4</c:v>
                </c:pt>
                <c:pt idx="439">
                  <c:v>612.20000000000005</c:v>
                </c:pt>
                <c:pt idx="440">
                  <c:v>612</c:v>
                </c:pt>
                <c:pt idx="441">
                  <c:v>611.79999999999995</c:v>
                </c:pt>
                <c:pt idx="442">
                  <c:v>611.6</c:v>
                </c:pt>
                <c:pt idx="443">
                  <c:v>611.4</c:v>
                </c:pt>
                <c:pt idx="444">
                  <c:v>611.20000000000005</c:v>
                </c:pt>
                <c:pt idx="445">
                  <c:v>611</c:v>
                </c:pt>
                <c:pt idx="446">
                  <c:v>610.79999999999995</c:v>
                </c:pt>
                <c:pt idx="447">
                  <c:v>610.6</c:v>
                </c:pt>
                <c:pt idx="448">
                  <c:v>610.4</c:v>
                </c:pt>
                <c:pt idx="449">
                  <c:v>610.20000000000005</c:v>
                </c:pt>
                <c:pt idx="450">
                  <c:v>610</c:v>
                </c:pt>
                <c:pt idx="451">
                  <c:v>609.79999999999995</c:v>
                </c:pt>
                <c:pt idx="452">
                  <c:v>609.6</c:v>
                </c:pt>
                <c:pt idx="453">
                  <c:v>609.4</c:v>
                </c:pt>
                <c:pt idx="454">
                  <c:v>609.20000000000005</c:v>
                </c:pt>
                <c:pt idx="455">
                  <c:v>609</c:v>
                </c:pt>
                <c:pt idx="456">
                  <c:v>608.79999999999995</c:v>
                </c:pt>
                <c:pt idx="457">
                  <c:v>608.6</c:v>
                </c:pt>
                <c:pt idx="458">
                  <c:v>608.4</c:v>
                </c:pt>
                <c:pt idx="459">
                  <c:v>608.20000000000005</c:v>
                </c:pt>
                <c:pt idx="460">
                  <c:v>608</c:v>
                </c:pt>
                <c:pt idx="461">
                  <c:v>607.79999999999995</c:v>
                </c:pt>
                <c:pt idx="462">
                  <c:v>607.6</c:v>
                </c:pt>
                <c:pt idx="463">
                  <c:v>607.4</c:v>
                </c:pt>
                <c:pt idx="464">
                  <c:v>607.20000000000005</c:v>
                </c:pt>
                <c:pt idx="465">
                  <c:v>607</c:v>
                </c:pt>
                <c:pt idx="466">
                  <c:v>606.79999999999995</c:v>
                </c:pt>
                <c:pt idx="467">
                  <c:v>606.6</c:v>
                </c:pt>
                <c:pt idx="468">
                  <c:v>606.4</c:v>
                </c:pt>
                <c:pt idx="469">
                  <c:v>606.20000000000005</c:v>
                </c:pt>
                <c:pt idx="470">
                  <c:v>606</c:v>
                </c:pt>
                <c:pt idx="471">
                  <c:v>605.79999999999995</c:v>
                </c:pt>
                <c:pt idx="472">
                  <c:v>605.6</c:v>
                </c:pt>
                <c:pt idx="473">
                  <c:v>605.4</c:v>
                </c:pt>
                <c:pt idx="474">
                  <c:v>605.20000000000005</c:v>
                </c:pt>
                <c:pt idx="475">
                  <c:v>605</c:v>
                </c:pt>
                <c:pt idx="476">
                  <c:v>604.79999999999995</c:v>
                </c:pt>
                <c:pt idx="477">
                  <c:v>604.6</c:v>
                </c:pt>
                <c:pt idx="478">
                  <c:v>604.4</c:v>
                </c:pt>
                <c:pt idx="479">
                  <c:v>604.20000000000005</c:v>
                </c:pt>
                <c:pt idx="480">
                  <c:v>604</c:v>
                </c:pt>
                <c:pt idx="481">
                  <c:v>603.79999999999995</c:v>
                </c:pt>
                <c:pt idx="482">
                  <c:v>603.6</c:v>
                </c:pt>
                <c:pt idx="483">
                  <c:v>603.4</c:v>
                </c:pt>
                <c:pt idx="484">
                  <c:v>603.20000000000005</c:v>
                </c:pt>
                <c:pt idx="485">
                  <c:v>603</c:v>
                </c:pt>
                <c:pt idx="486">
                  <c:v>602.79999999999995</c:v>
                </c:pt>
                <c:pt idx="487">
                  <c:v>602.6</c:v>
                </c:pt>
                <c:pt idx="488">
                  <c:v>602.4</c:v>
                </c:pt>
                <c:pt idx="489">
                  <c:v>602.20000000000005</c:v>
                </c:pt>
                <c:pt idx="490">
                  <c:v>602</c:v>
                </c:pt>
                <c:pt idx="491">
                  <c:v>601.79999999999995</c:v>
                </c:pt>
                <c:pt idx="492">
                  <c:v>601.6</c:v>
                </c:pt>
                <c:pt idx="493">
                  <c:v>601.4</c:v>
                </c:pt>
                <c:pt idx="494">
                  <c:v>601.20000000000005</c:v>
                </c:pt>
                <c:pt idx="495">
                  <c:v>601</c:v>
                </c:pt>
                <c:pt idx="496">
                  <c:v>600.79999999999995</c:v>
                </c:pt>
                <c:pt idx="497">
                  <c:v>600.6</c:v>
                </c:pt>
                <c:pt idx="498">
                  <c:v>600.4</c:v>
                </c:pt>
                <c:pt idx="499">
                  <c:v>600.20000000000005</c:v>
                </c:pt>
                <c:pt idx="500">
                  <c:v>600</c:v>
                </c:pt>
                <c:pt idx="501">
                  <c:v>599.79999999999995</c:v>
                </c:pt>
                <c:pt idx="502">
                  <c:v>599.6</c:v>
                </c:pt>
                <c:pt idx="503">
                  <c:v>599.4</c:v>
                </c:pt>
                <c:pt idx="504">
                  <c:v>599.20000000000005</c:v>
                </c:pt>
                <c:pt idx="505">
                  <c:v>599</c:v>
                </c:pt>
                <c:pt idx="506">
                  <c:v>598.79999999999995</c:v>
                </c:pt>
                <c:pt idx="507">
                  <c:v>598.6</c:v>
                </c:pt>
                <c:pt idx="508">
                  <c:v>598.4</c:v>
                </c:pt>
                <c:pt idx="509">
                  <c:v>598.20000000000005</c:v>
                </c:pt>
                <c:pt idx="510">
                  <c:v>598</c:v>
                </c:pt>
                <c:pt idx="511">
                  <c:v>597.79999999999995</c:v>
                </c:pt>
                <c:pt idx="512">
                  <c:v>597.6</c:v>
                </c:pt>
                <c:pt idx="513">
                  <c:v>597.4</c:v>
                </c:pt>
                <c:pt idx="514">
                  <c:v>597.20000000000005</c:v>
                </c:pt>
                <c:pt idx="515">
                  <c:v>597</c:v>
                </c:pt>
                <c:pt idx="516">
                  <c:v>596.79999999999995</c:v>
                </c:pt>
                <c:pt idx="517">
                  <c:v>596.6</c:v>
                </c:pt>
                <c:pt idx="518">
                  <c:v>596.4</c:v>
                </c:pt>
                <c:pt idx="519">
                  <c:v>596.20000000000005</c:v>
                </c:pt>
                <c:pt idx="520">
                  <c:v>596</c:v>
                </c:pt>
                <c:pt idx="521">
                  <c:v>595.79999999999995</c:v>
                </c:pt>
                <c:pt idx="522">
                  <c:v>595.6</c:v>
                </c:pt>
                <c:pt idx="523">
                  <c:v>595.4</c:v>
                </c:pt>
                <c:pt idx="524">
                  <c:v>595.20000000000005</c:v>
                </c:pt>
                <c:pt idx="525">
                  <c:v>595</c:v>
                </c:pt>
                <c:pt idx="526">
                  <c:v>594.79999999999995</c:v>
                </c:pt>
                <c:pt idx="527">
                  <c:v>594.6</c:v>
                </c:pt>
                <c:pt idx="528">
                  <c:v>594.4</c:v>
                </c:pt>
                <c:pt idx="529">
                  <c:v>594.20000000000005</c:v>
                </c:pt>
                <c:pt idx="530">
                  <c:v>594</c:v>
                </c:pt>
                <c:pt idx="531">
                  <c:v>593.79999999999995</c:v>
                </c:pt>
                <c:pt idx="532">
                  <c:v>593.6</c:v>
                </c:pt>
                <c:pt idx="533">
                  <c:v>593.4</c:v>
                </c:pt>
                <c:pt idx="534">
                  <c:v>593.20000000000005</c:v>
                </c:pt>
                <c:pt idx="535">
                  <c:v>593</c:v>
                </c:pt>
                <c:pt idx="536">
                  <c:v>592.79999999999995</c:v>
                </c:pt>
                <c:pt idx="537">
                  <c:v>592.6</c:v>
                </c:pt>
                <c:pt idx="538">
                  <c:v>592.4</c:v>
                </c:pt>
                <c:pt idx="539">
                  <c:v>592.20000000000005</c:v>
                </c:pt>
                <c:pt idx="540">
                  <c:v>592</c:v>
                </c:pt>
                <c:pt idx="541">
                  <c:v>591.79999999999995</c:v>
                </c:pt>
                <c:pt idx="542">
                  <c:v>591.6</c:v>
                </c:pt>
                <c:pt idx="543">
                  <c:v>591.4</c:v>
                </c:pt>
                <c:pt idx="544">
                  <c:v>591.20000000000005</c:v>
                </c:pt>
                <c:pt idx="545">
                  <c:v>591</c:v>
                </c:pt>
                <c:pt idx="546">
                  <c:v>590.79999999999995</c:v>
                </c:pt>
                <c:pt idx="547">
                  <c:v>590.6</c:v>
                </c:pt>
                <c:pt idx="548">
                  <c:v>590.4</c:v>
                </c:pt>
                <c:pt idx="549">
                  <c:v>590.20000000000005</c:v>
                </c:pt>
                <c:pt idx="550">
                  <c:v>590</c:v>
                </c:pt>
                <c:pt idx="551">
                  <c:v>589.79999999999995</c:v>
                </c:pt>
                <c:pt idx="552">
                  <c:v>589.6</c:v>
                </c:pt>
                <c:pt idx="553">
                  <c:v>589.4</c:v>
                </c:pt>
                <c:pt idx="554">
                  <c:v>589.20000000000005</c:v>
                </c:pt>
                <c:pt idx="555">
                  <c:v>589</c:v>
                </c:pt>
                <c:pt idx="556">
                  <c:v>588.79999999999995</c:v>
                </c:pt>
                <c:pt idx="557">
                  <c:v>588.6</c:v>
                </c:pt>
                <c:pt idx="558">
                  <c:v>588.4</c:v>
                </c:pt>
                <c:pt idx="559">
                  <c:v>588.20000000000005</c:v>
                </c:pt>
                <c:pt idx="560">
                  <c:v>588</c:v>
                </c:pt>
                <c:pt idx="561">
                  <c:v>587.79999999999995</c:v>
                </c:pt>
                <c:pt idx="562">
                  <c:v>587.6</c:v>
                </c:pt>
                <c:pt idx="563">
                  <c:v>587.4</c:v>
                </c:pt>
                <c:pt idx="564">
                  <c:v>587.20000000000005</c:v>
                </c:pt>
                <c:pt idx="565">
                  <c:v>587</c:v>
                </c:pt>
                <c:pt idx="566">
                  <c:v>586.79999999999995</c:v>
                </c:pt>
                <c:pt idx="567">
                  <c:v>586.6</c:v>
                </c:pt>
                <c:pt idx="568">
                  <c:v>586.4</c:v>
                </c:pt>
                <c:pt idx="569">
                  <c:v>586.20000000000005</c:v>
                </c:pt>
                <c:pt idx="570">
                  <c:v>586</c:v>
                </c:pt>
                <c:pt idx="571">
                  <c:v>585.79999999999995</c:v>
                </c:pt>
                <c:pt idx="572">
                  <c:v>585.6</c:v>
                </c:pt>
                <c:pt idx="573">
                  <c:v>585.4</c:v>
                </c:pt>
                <c:pt idx="574">
                  <c:v>585.20000000000005</c:v>
                </c:pt>
                <c:pt idx="575">
                  <c:v>585</c:v>
                </c:pt>
                <c:pt idx="576">
                  <c:v>584.79999999999995</c:v>
                </c:pt>
                <c:pt idx="577">
                  <c:v>584.6</c:v>
                </c:pt>
                <c:pt idx="578">
                  <c:v>584.4</c:v>
                </c:pt>
                <c:pt idx="579">
                  <c:v>584.20000000000005</c:v>
                </c:pt>
                <c:pt idx="580">
                  <c:v>584</c:v>
                </c:pt>
                <c:pt idx="581">
                  <c:v>583.79999999999995</c:v>
                </c:pt>
                <c:pt idx="582">
                  <c:v>583.6</c:v>
                </c:pt>
                <c:pt idx="583">
                  <c:v>583.4</c:v>
                </c:pt>
                <c:pt idx="584">
                  <c:v>583.20000000000005</c:v>
                </c:pt>
                <c:pt idx="585">
                  <c:v>583</c:v>
                </c:pt>
                <c:pt idx="586">
                  <c:v>582.79999999999995</c:v>
                </c:pt>
                <c:pt idx="587">
                  <c:v>582.6</c:v>
                </c:pt>
                <c:pt idx="588">
                  <c:v>582.4</c:v>
                </c:pt>
                <c:pt idx="589">
                  <c:v>582.20000000000005</c:v>
                </c:pt>
                <c:pt idx="590">
                  <c:v>582</c:v>
                </c:pt>
                <c:pt idx="591">
                  <c:v>581.79999999999995</c:v>
                </c:pt>
                <c:pt idx="592">
                  <c:v>581.6</c:v>
                </c:pt>
                <c:pt idx="593">
                  <c:v>581.4</c:v>
                </c:pt>
                <c:pt idx="594">
                  <c:v>581.20000000000005</c:v>
                </c:pt>
                <c:pt idx="595">
                  <c:v>581</c:v>
                </c:pt>
                <c:pt idx="596">
                  <c:v>580.79999999999995</c:v>
                </c:pt>
                <c:pt idx="597">
                  <c:v>580.6</c:v>
                </c:pt>
                <c:pt idx="598">
                  <c:v>580.4</c:v>
                </c:pt>
                <c:pt idx="599">
                  <c:v>580.20000000000005</c:v>
                </c:pt>
                <c:pt idx="600">
                  <c:v>580</c:v>
                </c:pt>
                <c:pt idx="601">
                  <c:v>579.79999999999995</c:v>
                </c:pt>
                <c:pt idx="602">
                  <c:v>579.6</c:v>
                </c:pt>
                <c:pt idx="603">
                  <c:v>579.4</c:v>
                </c:pt>
                <c:pt idx="604">
                  <c:v>579.20000000000005</c:v>
                </c:pt>
                <c:pt idx="605">
                  <c:v>579</c:v>
                </c:pt>
                <c:pt idx="606">
                  <c:v>578.79999999999995</c:v>
                </c:pt>
                <c:pt idx="607">
                  <c:v>578.6</c:v>
                </c:pt>
                <c:pt idx="608">
                  <c:v>578.4</c:v>
                </c:pt>
                <c:pt idx="609">
                  <c:v>578.20000000000005</c:v>
                </c:pt>
                <c:pt idx="610">
                  <c:v>578</c:v>
                </c:pt>
                <c:pt idx="611">
                  <c:v>577.79999999999995</c:v>
                </c:pt>
                <c:pt idx="612">
                  <c:v>577.6</c:v>
                </c:pt>
                <c:pt idx="613">
                  <c:v>577.4</c:v>
                </c:pt>
                <c:pt idx="614">
                  <c:v>577.20000000000005</c:v>
                </c:pt>
                <c:pt idx="615">
                  <c:v>577</c:v>
                </c:pt>
                <c:pt idx="616">
                  <c:v>576.79999999999995</c:v>
                </c:pt>
                <c:pt idx="617">
                  <c:v>576.6</c:v>
                </c:pt>
                <c:pt idx="618">
                  <c:v>576.4</c:v>
                </c:pt>
                <c:pt idx="619">
                  <c:v>576.20000000000005</c:v>
                </c:pt>
                <c:pt idx="620">
                  <c:v>576</c:v>
                </c:pt>
                <c:pt idx="621">
                  <c:v>575.79999999999995</c:v>
                </c:pt>
                <c:pt idx="622">
                  <c:v>575.6</c:v>
                </c:pt>
                <c:pt idx="623">
                  <c:v>575.4</c:v>
                </c:pt>
                <c:pt idx="624">
                  <c:v>575.20000000000005</c:v>
                </c:pt>
                <c:pt idx="625">
                  <c:v>575</c:v>
                </c:pt>
                <c:pt idx="626">
                  <c:v>574.79999999999995</c:v>
                </c:pt>
                <c:pt idx="627">
                  <c:v>574.6</c:v>
                </c:pt>
                <c:pt idx="628">
                  <c:v>574.4</c:v>
                </c:pt>
                <c:pt idx="629">
                  <c:v>574.20000000000005</c:v>
                </c:pt>
                <c:pt idx="630">
                  <c:v>574</c:v>
                </c:pt>
                <c:pt idx="631">
                  <c:v>573.79999999999995</c:v>
                </c:pt>
                <c:pt idx="632">
                  <c:v>573.6</c:v>
                </c:pt>
                <c:pt idx="633">
                  <c:v>573.4</c:v>
                </c:pt>
                <c:pt idx="634">
                  <c:v>573.20000000000005</c:v>
                </c:pt>
                <c:pt idx="635">
                  <c:v>573</c:v>
                </c:pt>
                <c:pt idx="636">
                  <c:v>572.79999999999995</c:v>
                </c:pt>
                <c:pt idx="637">
                  <c:v>572.6</c:v>
                </c:pt>
                <c:pt idx="638">
                  <c:v>572.4</c:v>
                </c:pt>
                <c:pt idx="639">
                  <c:v>572.20000000000005</c:v>
                </c:pt>
                <c:pt idx="640">
                  <c:v>572</c:v>
                </c:pt>
                <c:pt idx="641">
                  <c:v>571.79999999999995</c:v>
                </c:pt>
                <c:pt idx="642">
                  <c:v>571.6</c:v>
                </c:pt>
                <c:pt idx="643">
                  <c:v>571.4</c:v>
                </c:pt>
                <c:pt idx="644">
                  <c:v>571.20000000000005</c:v>
                </c:pt>
                <c:pt idx="645">
                  <c:v>571</c:v>
                </c:pt>
                <c:pt idx="646">
                  <c:v>570.79999999999995</c:v>
                </c:pt>
                <c:pt idx="647">
                  <c:v>570.6</c:v>
                </c:pt>
                <c:pt idx="648">
                  <c:v>570.4</c:v>
                </c:pt>
                <c:pt idx="649">
                  <c:v>570.20000000000005</c:v>
                </c:pt>
                <c:pt idx="650">
                  <c:v>570</c:v>
                </c:pt>
                <c:pt idx="651">
                  <c:v>569.79999999999995</c:v>
                </c:pt>
                <c:pt idx="652">
                  <c:v>569.6</c:v>
                </c:pt>
                <c:pt idx="653">
                  <c:v>569.4</c:v>
                </c:pt>
                <c:pt idx="654">
                  <c:v>569.20000000000005</c:v>
                </c:pt>
                <c:pt idx="655">
                  <c:v>569</c:v>
                </c:pt>
                <c:pt idx="656">
                  <c:v>568.79999999999995</c:v>
                </c:pt>
                <c:pt idx="657">
                  <c:v>568.6</c:v>
                </c:pt>
                <c:pt idx="658">
                  <c:v>568.4</c:v>
                </c:pt>
                <c:pt idx="659">
                  <c:v>568.20000000000005</c:v>
                </c:pt>
                <c:pt idx="660">
                  <c:v>568</c:v>
                </c:pt>
                <c:pt idx="661">
                  <c:v>567.79999999999995</c:v>
                </c:pt>
                <c:pt idx="662">
                  <c:v>567.6</c:v>
                </c:pt>
                <c:pt idx="663">
                  <c:v>567.4</c:v>
                </c:pt>
                <c:pt idx="664">
                  <c:v>567.20000000000005</c:v>
                </c:pt>
                <c:pt idx="665">
                  <c:v>567</c:v>
                </c:pt>
                <c:pt idx="666">
                  <c:v>566.79999999999995</c:v>
                </c:pt>
                <c:pt idx="667">
                  <c:v>566.6</c:v>
                </c:pt>
                <c:pt idx="668">
                  <c:v>566.4</c:v>
                </c:pt>
                <c:pt idx="669">
                  <c:v>566.20000000000005</c:v>
                </c:pt>
                <c:pt idx="670">
                  <c:v>566</c:v>
                </c:pt>
                <c:pt idx="671">
                  <c:v>565.79999999999995</c:v>
                </c:pt>
                <c:pt idx="672">
                  <c:v>565.6</c:v>
                </c:pt>
                <c:pt idx="673">
                  <c:v>565.4</c:v>
                </c:pt>
                <c:pt idx="674">
                  <c:v>565.20000000000005</c:v>
                </c:pt>
                <c:pt idx="675">
                  <c:v>565</c:v>
                </c:pt>
                <c:pt idx="676">
                  <c:v>564.79999999999995</c:v>
                </c:pt>
                <c:pt idx="677">
                  <c:v>564.6</c:v>
                </c:pt>
                <c:pt idx="678">
                  <c:v>564.4</c:v>
                </c:pt>
                <c:pt idx="679">
                  <c:v>564.20000000000005</c:v>
                </c:pt>
                <c:pt idx="680">
                  <c:v>564</c:v>
                </c:pt>
                <c:pt idx="681">
                  <c:v>563.79999999999995</c:v>
                </c:pt>
                <c:pt idx="682">
                  <c:v>563.6</c:v>
                </c:pt>
                <c:pt idx="683">
                  <c:v>563.4</c:v>
                </c:pt>
                <c:pt idx="684">
                  <c:v>563.20000000000005</c:v>
                </c:pt>
                <c:pt idx="685">
                  <c:v>563</c:v>
                </c:pt>
                <c:pt idx="686">
                  <c:v>562.79999999999995</c:v>
                </c:pt>
                <c:pt idx="687">
                  <c:v>562.6</c:v>
                </c:pt>
                <c:pt idx="688">
                  <c:v>562.4</c:v>
                </c:pt>
                <c:pt idx="689">
                  <c:v>562.20000000000005</c:v>
                </c:pt>
                <c:pt idx="690">
                  <c:v>562</c:v>
                </c:pt>
                <c:pt idx="691">
                  <c:v>561.79999999999995</c:v>
                </c:pt>
                <c:pt idx="692">
                  <c:v>561.6</c:v>
                </c:pt>
                <c:pt idx="693">
                  <c:v>561.4</c:v>
                </c:pt>
                <c:pt idx="694">
                  <c:v>561.20000000000005</c:v>
                </c:pt>
                <c:pt idx="695">
                  <c:v>561</c:v>
                </c:pt>
                <c:pt idx="696">
                  <c:v>560.79999999999995</c:v>
                </c:pt>
                <c:pt idx="697">
                  <c:v>560.6</c:v>
                </c:pt>
                <c:pt idx="698">
                  <c:v>560.4</c:v>
                </c:pt>
                <c:pt idx="699">
                  <c:v>560.20000000000005</c:v>
                </c:pt>
                <c:pt idx="700">
                  <c:v>560</c:v>
                </c:pt>
                <c:pt idx="701">
                  <c:v>559.79999999999995</c:v>
                </c:pt>
                <c:pt idx="702">
                  <c:v>559.6</c:v>
                </c:pt>
                <c:pt idx="703">
                  <c:v>559.4</c:v>
                </c:pt>
                <c:pt idx="704">
                  <c:v>559.20000000000005</c:v>
                </c:pt>
                <c:pt idx="705">
                  <c:v>559</c:v>
                </c:pt>
                <c:pt idx="706">
                  <c:v>558.79999999999995</c:v>
                </c:pt>
                <c:pt idx="707">
                  <c:v>558.6</c:v>
                </c:pt>
                <c:pt idx="708">
                  <c:v>558.4</c:v>
                </c:pt>
                <c:pt idx="709">
                  <c:v>558.20000000000005</c:v>
                </c:pt>
                <c:pt idx="710">
                  <c:v>558</c:v>
                </c:pt>
                <c:pt idx="711">
                  <c:v>557.79999999999995</c:v>
                </c:pt>
                <c:pt idx="712">
                  <c:v>557.6</c:v>
                </c:pt>
                <c:pt idx="713">
                  <c:v>557.4</c:v>
                </c:pt>
                <c:pt idx="714">
                  <c:v>557.20000000000005</c:v>
                </c:pt>
                <c:pt idx="715">
                  <c:v>557</c:v>
                </c:pt>
                <c:pt idx="716">
                  <c:v>556.79999999999995</c:v>
                </c:pt>
                <c:pt idx="717">
                  <c:v>556.6</c:v>
                </c:pt>
                <c:pt idx="718">
                  <c:v>556.4</c:v>
                </c:pt>
                <c:pt idx="719">
                  <c:v>556.20000000000005</c:v>
                </c:pt>
                <c:pt idx="720">
                  <c:v>556</c:v>
                </c:pt>
                <c:pt idx="721">
                  <c:v>555.79999999999995</c:v>
                </c:pt>
                <c:pt idx="722">
                  <c:v>555.6</c:v>
                </c:pt>
                <c:pt idx="723">
                  <c:v>555.4</c:v>
                </c:pt>
                <c:pt idx="724">
                  <c:v>555.20000000000005</c:v>
                </c:pt>
                <c:pt idx="725">
                  <c:v>555</c:v>
                </c:pt>
                <c:pt idx="726">
                  <c:v>554.79999999999995</c:v>
                </c:pt>
                <c:pt idx="727">
                  <c:v>554.6</c:v>
                </c:pt>
                <c:pt idx="728">
                  <c:v>554.4</c:v>
                </c:pt>
                <c:pt idx="729">
                  <c:v>554.20000000000005</c:v>
                </c:pt>
                <c:pt idx="730">
                  <c:v>554</c:v>
                </c:pt>
                <c:pt idx="731">
                  <c:v>553.79999999999995</c:v>
                </c:pt>
                <c:pt idx="732">
                  <c:v>553.6</c:v>
                </c:pt>
                <c:pt idx="733">
                  <c:v>553.4</c:v>
                </c:pt>
                <c:pt idx="734">
                  <c:v>553.20000000000005</c:v>
                </c:pt>
                <c:pt idx="735">
                  <c:v>553</c:v>
                </c:pt>
                <c:pt idx="736">
                  <c:v>552.79999999999995</c:v>
                </c:pt>
                <c:pt idx="737">
                  <c:v>552.6</c:v>
                </c:pt>
                <c:pt idx="738">
                  <c:v>552.4</c:v>
                </c:pt>
                <c:pt idx="739">
                  <c:v>552.20000000000005</c:v>
                </c:pt>
                <c:pt idx="740">
                  <c:v>552</c:v>
                </c:pt>
                <c:pt idx="741">
                  <c:v>551.79999999999995</c:v>
                </c:pt>
                <c:pt idx="742">
                  <c:v>551.6</c:v>
                </c:pt>
                <c:pt idx="743">
                  <c:v>551.4</c:v>
                </c:pt>
                <c:pt idx="744">
                  <c:v>551.20000000000005</c:v>
                </c:pt>
                <c:pt idx="745">
                  <c:v>551</c:v>
                </c:pt>
                <c:pt idx="746">
                  <c:v>550.79999999999995</c:v>
                </c:pt>
                <c:pt idx="747">
                  <c:v>550.6</c:v>
                </c:pt>
                <c:pt idx="748">
                  <c:v>550.4</c:v>
                </c:pt>
                <c:pt idx="749">
                  <c:v>550.20000000000005</c:v>
                </c:pt>
                <c:pt idx="750">
                  <c:v>550</c:v>
                </c:pt>
                <c:pt idx="751">
                  <c:v>549.79999999999995</c:v>
                </c:pt>
                <c:pt idx="752">
                  <c:v>549.6</c:v>
                </c:pt>
                <c:pt idx="753">
                  <c:v>549.4</c:v>
                </c:pt>
                <c:pt idx="754">
                  <c:v>549.20000000000005</c:v>
                </c:pt>
                <c:pt idx="755">
                  <c:v>549</c:v>
                </c:pt>
                <c:pt idx="756">
                  <c:v>548.79999999999995</c:v>
                </c:pt>
                <c:pt idx="757">
                  <c:v>548.6</c:v>
                </c:pt>
                <c:pt idx="758">
                  <c:v>548.4</c:v>
                </c:pt>
                <c:pt idx="759">
                  <c:v>548.20000000000005</c:v>
                </c:pt>
                <c:pt idx="760">
                  <c:v>548</c:v>
                </c:pt>
                <c:pt idx="761">
                  <c:v>547.79999999999995</c:v>
                </c:pt>
                <c:pt idx="762">
                  <c:v>547.6</c:v>
                </c:pt>
                <c:pt idx="763">
                  <c:v>547.4</c:v>
                </c:pt>
                <c:pt idx="764">
                  <c:v>547.20000000000005</c:v>
                </c:pt>
                <c:pt idx="765">
                  <c:v>547</c:v>
                </c:pt>
                <c:pt idx="766">
                  <c:v>546.79999999999995</c:v>
                </c:pt>
                <c:pt idx="767">
                  <c:v>546.6</c:v>
                </c:pt>
                <c:pt idx="768">
                  <c:v>546.4</c:v>
                </c:pt>
                <c:pt idx="769">
                  <c:v>546.20000000000005</c:v>
                </c:pt>
                <c:pt idx="770">
                  <c:v>546</c:v>
                </c:pt>
                <c:pt idx="771">
                  <c:v>545.79999999999995</c:v>
                </c:pt>
                <c:pt idx="772">
                  <c:v>545.6</c:v>
                </c:pt>
                <c:pt idx="773">
                  <c:v>545.4</c:v>
                </c:pt>
                <c:pt idx="774">
                  <c:v>545.20000000000005</c:v>
                </c:pt>
                <c:pt idx="775">
                  <c:v>545</c:v>
                </c:pt>
                <c:pt idx="776">
                  <c:v>544.79999999999995</c:v>
                </c:pt>
                <c:pt idx="777">
                  <c:v>544.6</c:v>
                </c:pt>
                <c:pt idx="778">
                  <c:v>544.4</c:v>
                </c:pt>
                <c:pt idx="779">
                  <c:v>544.20000000000005</c:v>
                </c:pt>
                <c:pt idx="780">
                  <c:v>544</c:v>
                </c:pt>
                <c:pt idx="781">
                  <c:v>543.79999999999995</c:v>
                </c:pt>
                <c:pt idx="782">
                  <c:v>543.6</c:v>
                </c:pt>
                <c:pt idx="783">
                  <c:v>543.4</c:v>
                </c:pt>
                <c:pt idx="784">
                  <c:v>543.20000000000005</c:v>
                </c:pt>
                <c:pt idx="785">
                  <c:v>543</c:v>
                </c:pt>
                <c:pt idx="786">
                  <c:v>542.79999999999995</c:v>
                </c:pt>
                <c:pt idx="787">
                  <c:v>542.6</c:v>
                </c:pt>
                <c:pt idx="788">
                  <c:v>542.4</c:v>
                </c:pt>
                <c:pt idx="789">
                  <c:v>542.20000000000005</c:v>
                </c:pt>
                <c:pt idx="790">
                  <c:v>542</c:v>
                </c:pt>
                <c:pt idx="791">
                  <c:v>541.79999999999995</c:v>
                </c:pt>
                <c:pt idx="792">
                  <c:v>541.6</c:v>
                </c:pt>
                <c:pt idx="793">
                  <c:v>541.4</c:v>
                </c:pt>
                <c:pt idx="794">
                  <c:v>541.20000000000005</c:v>
                </c:pt>
                <c:pt idx="795">
                  <c:v>541</c:v>
                </c:pt>
                <c:pt idx="796">
                  <c:v>540.79999999999995</c:v>
                </c:pt>
                <c:pt idx="797">
                  <c:v>540.6</c:v>
                </c:pt>
                <c:pt idx="798">
                  <c:v>540.4</c:v>
                </c:pt>
                <c:pt idx="799">
                  <c:v>540.20000000000005</c:v>
                </c:pt>
                <c:pt idx="800">
                  <c:v>540</c:v>
                </c:pt>
                <c:pt idx="801">
                  <c:v>539.79999999999995</c:v>
                </c:pt>
                <c:pt idx="802">
                  <c:v>539.6</c:v>
                </c:pt>
                <c:pt idx="803">
                  <c:v>539.4</c:v>
                </c:pt>
                <c:pt idx="804">
                  <c:v>539.20000000000005</c:v>
                </c:pt>
                <c:pt idx="805">
                  <c:v>539</c:v>
                </c:pt>
                <c:pt idx="806">
                  <c:v>538.79999999999995</c:v>
                </c:pt>
                <c:pt idx="807">
                  <c:v>538.6</c:v>
                </c:pt>
                <c:pt idx="808">
                  <c:v>538.4</c:v>
                </c:pt>
                <c:pt idx="809">
                  <c:v>538.20000000000005</c:v>
                </c:pt>
                <c:pt idx="810">
                  <c:v>538</c:v>
                </c:pt>
                <c:pt idx="811">
                  <c:v>537.79999999999995</c:v>
                </c:pt>
                <c:pt idx="812">
                  <c:v>537.6</c:v>
                </c:pt>
                <c:pt idx="813">
                  <c:v>537.4</c:v>
                </c:pt>
                <c:pt idx="814">
                  <c:v>537.20000000000005</c:v>
                </c:pt>
                <c:pt idx="815">
                  <c:v>537</c:v>
                </c:pt>
                <c:pt idx="816">
                  <c:v>536.79999999999995</c:v>
                </c:pt>
                <c:pt idx="817">
                  <c:v>536.6</c:v>
                </c:pt>
                <c:pt idx="818">
                  <c:v>536.4</c:v>
                </c:pt>
                <c:pt idx="819">
                  <c:v>536.20000000000005</c:v>
                </c:pt>
                <c:pt idx="820">
                  <c:v>536</c:v>
                </c:pt>
                <c:pt idx="821">
                  <c:v>535.79999999999995</c:v>
                </c:pt>
                <c:pt idx="822">
                  <c:v>535.6</c:v>
                </c:pt>
                <c:pt idx="823">
                  <c:v>535.4</c:v>
                </c:pt>
                <c:pt idx="824">
                  <c:v>535.20000000000005</c:v>
                </c:pt>
                <c:pt idx="825">
                  <c:v>535</c:v>
                </c:pt>
                <c:pt idx="826">
                  <c:v>534.79999999999995</c:v>
                </c:pt>
                <c:pt idx="827">
                  <c:v>534.6</c:v>
                </c:pt>
                <c:pt idx="828">
                  <c:v>534.4</c:v>
                </c:pt>
                <c:pt idx="829">
                  <c:v>534.20000000000005</c:v>
                </c:pt>
                <c:pt idx="830">
                  <c:v>534</c:v>
                </c:pt>
                <c:pt idx="831">
                  <c:v>533.79999999999995</c:v>
                </c:pt>
                <c:pt idx="832">
                  <c:v>533.6</c:v>
                </c:pt>
                <c:pt idx="833">
                  <c:v>533.4</c:v>
                </c:pt>
                <c:pt idx="834">
                  <c:v>533.20000000000005</c:v>
                </c:pt>
                <c:pt idx="835">
                  <c:v>533</c:v>
                </c:pt>
                <c:pt idx="836">
                  <c:v>532.79999999999995</c:v>
                </c:pt>
                <c:pt idx="837">
                  <c:v>532.6</c:v>
                </c:pt>
                <c:pt idx="838">
                  <c:v>532.4</c:v>
                </c:pt>
                <c:pt idx="839">
                  <c:v>532.20000000000005</c:v>
                </c:pt>
                <c:pt idx="840">
                  <c:v>532</c:v>
                </c:pt>
                <c:pt idx="841">
                  <c:v>531.79999999999995</c:v>
                </c:pt>
                <c:pt idx="842">
                  <c:v>531.6</c:v>
                </c:pt>
                <c:pt idx="843">
                  <c:v>531.4</c:v>
                </c:pt>
                <c:pt idx="844">
                  <c:v>531.20000000000005</c:v>
                </c:pt>
                <c:pt idx="845">
                  <c:v>531</c:v>
                </c:pt>
                <c:pt idx="846">
                  <c:v>530.79999999999995</c:v>
                </c:pt>
                <c:pt idx="847">
                  <c:v>530.6</c:v>
                </c:pt>
                <c:pt idx="848">
                  <c:v>530.4</c:v>
                </c:pt>
                <c:pt idx="849">
                  <c:v>530.20000000000005</c:v>
                </c:pt>
                <c:pt idx="850">
                  <c:v>530</c:v>
                </c:pt>
                <c:pt idx="851">
                  <c:v>529.79999999999995</c:v>
                </c:pt>
                <c:pt idx="852">
                  <c:v>529.6</c:v>
                </c:pt>
                <c:pt idx="853">
                  <c:v>529.4</c:v>
                </c:pt>
                <c:pt idx="854">
                  <c:v>529.20000000000005</c:v>
                </c:pt>
                <c:pt idx="855">
                  <c:v>529</c:v>
                </c:pt>
                <c:pt idx="856">
                  <c:v>528.79999999999995</c:v>
                </c:pt>
                <c:pt idx="857">
                  <c:v>528.6</c:v>
                </c:pt>
                <c:pt idx="858">
                  <c:v>528.4</c:v>
                </c:pt>
                <c:pt idx="859">
                  <c:v>528.20000000000005</c:v>
                </c:pt>
                <c:pt idx="860">
                  <c:v>528</c:v>
                </c:pt>
                <c:pt idx="861">
                  <c:v>527.79999999999995</c:v>
                </c:pt>
                <c:pt idx="862">
                  <c:v>527.6</c:v>
                </c:pt>
                <c:pt idx="863">
                  <c:v>527.4</c:v>
                </c:pt>
                <c:pt idx="864">
                  <c:v>527.20000000000005</c:v>
                </c:pt>
                <c:pt idx="865">
                  <c:v>527</c:v>
                </c:pt>
                <c:pt idx="866">
                  <c:v>526.79999999999995</c:v>
                </c:pt>
                <c:pt idx="867">
                  <c:v>526.6</c:v>
                </c:pt>
                <c:pt idx="868">
                  <c:v>526.4</c:v>
                </c:pt>
                <c:pt idx="869">
                  <c:v>526.20000000000005</c:v>
                </c:pt>
                <c:pt idx="870">
                  <c:v>526</c:v>
                </c:pt>
                <c:pt idx="871">
                  <c:v>525.79999999999995</c:v>
                </c:pt>
                <c:pt idx="872">
                  <c:v>525.6</c:v>
                </c:pt>
                <c:pt idx="873">
                  <c:v>525.4</c:v>
                </c:pt>
                <c:pt idx="874">
                  <c:v>525.20000000000005</c:v>
                </c:pt>
                <c:pt idx="875">
                  <c:v>525</c:v>
                </c:pt>
                <c:pt idx="876">
                  <c:v>524.79999999999995</c:v>
                </c:pt>
                <c:pt idx="877">
                  <c:v>524.6</c:v>
                </c:pt>
                <c:pt idx="878">
                  <c:v>524.4</c:v>
                </c:pt>
                <c:pt idx="879">
                  <c:v>524.20000000000005</c:v>
                </c:pt>
                <c:pt idx="880">
                  <c:v>524</c:v>
                </c:pt>
                <c:pt idx="881">
                  <c:v>523.79999999999995</c:v>
                </c:pt>
                <c:pt idx="882">
                  <c:v>523.6</c:v>
                </c:pt>
                <c:pt idx="883">
                  <c:v>523.4</c:v>
                </c:pt>
                <c:pt idx="884">
                  <c:v>523.20000000000005</c:v>
                </c:pt>
                <c:pt idx="885">
                  <c:v>523</c:v>
                </c:pt>
                <c:pt idx="886">
                  <c:v>522.79999999999995</c:v>
                </c:pt>
                <c:pt idx="887">
                  <c:v>522.6</c:v>
                </c:pt>
                <c:pt idx="888">
                  <c:v>522.4</c:v>
                </c:pt>
                <c:pt idx="889">
                  <c:v>522.20000000000005</c:v>
                </c:pt>
                <c:pt idx="890">
                  <c:v>522</c:v>
                </c:pt>
                <c:pt idx="891">
                  <c:v>521.79999999999995</c:v>
                </c:pt>
                <c:pt idx="892">
                  <c:v>521.6</c:v>
                </c:pt>
                <c:pt idx="893">
                  <c:v>521.4</c:v>
                </c:pt>
                <c:pt idx="894">
                  <c:v>521.20000000000005</c:v>
                </c:pt>
                <c:pt idx="895">
                  <c:v>521</c:v>
                </c:pt>
                <c:pt idx="896">
                  <c:v>520.79999999999995</c:v>
                </c:pt>
                <c:pt idx="897">
                  <c:v>520.6</c:v>
                </c:pt>
                <c:pt idx="898">
                  <c:v>520.4</c:v>
                </c:pt>
                <c:pt idx="899">
                  <c:v>520.20000000000005</c:v>
                </c:pt>
                <c:pt idx="900">
                  <c:v>520</c:v>
                </c:pt>
                <c:pt idx="901">
                  <c:v>519.79999999999995</c:v>
                </c:pt>
                <c:pt idx="902">
                  <c:v>519.6</c:v>
                </c:pt>
                <c:pt idx="903">
                  <c:v>519.4</c:v>
                </c:pt>
                <c:pt idx="904">
                  <c:v>519.20000000000005</c:v>
                </c:pt>
                <c:pt idx="905">
                  <c:v>519</c:v>
                </c:pt>
                <c:pt idx="906">
                  <c:v>518.79999999999995</c:v>
                </c:pt>
                <c:pt idx="907">
                  <c:v>518.6</c:v>
                </c:pt>
                <c:pt idx="908">
                  <c:v>518.4</c:v>
                </c:pt>
                <c:pt idx="909">
                  <c:v>518.20000000000005</c:v>
                </c:pt>
                <c:pt idx="910">
                  <c:v>518</c:v>
                </c:pt>
                <c:pt idx="911">
                  <c:v>517.79999999999995</c:v>
                </c:pt>
                <c:pt idx="912">
                  <c:v>517.6</c:v>
                </c:pt>
                <c:pt idx="913">
                  <c:v>517.4</c:v>
                </c:pt>
                <c:pt idx="914">
                  <c:v>517.20000000000005</c:v>
                </c:pt>
                <c:pt idx="915">
                  <c:v>517</c:v>
                </c:pt>
                <c:pt idx="916">
                  <c:v>516.79999999999995</c:v>
                </c:pt>
                <c:pt idx="917">
                  <c:v>516.6</c:v>
                </c:pt>
                <c:pt idx="918">
                  <c:v>516.4</c:v>
                </c:pt>
                <c:pt idx="919">
                  <c:v>516.20000000000005</c:v>
                </c:pt>
                <c:pt idx="920">
                  <c:v>516</c:v>
                </c:pt>
                <c:pt idx="921">
                  <c:v>515.79999999999995</c:v>
                </c:pt>
                <c:pt idx="922">
                  <c:v>515.6</c:v>
                </c:pt>
                <c:pt idx="923">
                  <c:v>515.4</c:v>
                </c:pt>
                <c:pt idx="924">
                  <c:v>515.20000000000005</c:v>
                </c:pt>
                <c:pt idx="925">
                  <c:v>515</c:v>
                </c:pt>
                <c:pt idx="926">
                  <c:v>514.79999999999995</c:v>
                </c:pt>
                <c:pt idx="927">
                  <c:v>514.6</c:v>
                </c:pt>
                <c:pt idx="928">
                  <c:v>514.4</c:v>
                </c:pt>
                <c:pt idx="929">
                  <c:v>514.20000000000005</c:v>
                </c:pt>
                <c:pt idx="930">
                  <c:v>514</c:v>
                </c:pt>
                <c:pt idx="931">
                  <c:v>513.79999999999995</c:v>
                </c:pt>
                <c:pt idx="932">
                  <c:v>513.6</c:v>
                </c:pt>
                <c:pt idx="933">
                  <c:v>513.4</c:v>
                </c:pt>
                <c:pt idx="934">
                  <c:v>513.20000000000005</c:v>
                </c:pt>
                <c:pt idx="935">
                  <c:v>513</c:v>
                </c:pt>
                <c:pt idx="936">
                  <c:v>512.79999999999995</c:v>
                </c:pt>
                <c:pt idx="937">
                  <c:v>512.6</c:v>
                </c:pt>
                <c:pt idx="938">
                  <c:v>512.4</c:v>
                </c:pt>
                <c:pt idx="939">
                  <c:v>512.20000000000005</c:v>
                </c:pt>
                <c:pt idx="940">
                  <c:v>512</c:v>
                </c:pt>
                <c:pt idx="941">
                  <c:v>511.8</c:v>
                </c:pt>
                <c:pt idx="942">
                  <c:v>511.6</c:v>
                </c:pt>
                <c:pt idx="943">
                  <c:v>511.4</c:v>
                </c:pt>
                <c:pt idx="944">
                  <c:v>511.2</c:v>
                </c:pt>
                <c:pt idx="945">
                  <c:v>511</c:v>
                </c:pt>
                <c:pt idx="946">
                  <c:v>510.8</c:v>
                </c:pt>
                <c:pt idx="947">
                  <c:v>510.6</c:v>
                </c:pt>
                <c:pt idx="948">
                  <c:v>510.4</c:v>
                </c:pt>
                <c:pt idx="949">
                  <c:v>510.2</c:v>
                </c:pt>
                <c:pt idx="950">
                  <c:v>510</c:v>
                </c:pt>
                <c:pt idx="951">
                  <c:v>509.8</c:v>
                </c:pt>
                <c:pt idx="952">
                  <c:v>509.6</c:v>
                </c:pt>
                <c:pt idx="953">
                  <c:v>509.4</c:v>
                </c:pt>
                <c:pt idx="954">
                  <c:v>509.2</c:v>
                </c:pt>
                <c:pt idx="955">
                  <c:v>509</c:v>
                </c:pt>
                <c:pt idx="956">
                  <c:v>508.8</c:v>
                </c:pt>
                <c:pt idx="957">
                  <c:v>508.6</c:v>
                </c:pt>
                <c:pt idx="958">
                  <c:v>508.4</c:v>
                </c:pt>
                <c:pt idx="959">
                  <c:v>508.2</c:v>
                </c:pt>
                <c:pt idx="960">
                  <c:v>508</c:v>
                </c:pt>
                <c:pt idx="961">
                  <c:v>507.8</c:v>
                </c:pt>
                <c:pt idx="962">
                  <c:v>507.6</c:v>
                </c:pt>
                <c:pt idx="963">
                  <c:v>507.4</c:v>
                </c:pt>
                <c:pt idx="964">
                  <c:v>507.2</c:v>
                </c:pt>
                <c:pt idx="965">
                  <c:v>507</c:v>
                </c:pt>
                <c:pt idx="966">
                  <c:v>506.8</c:v>
                </c:pt>
                <c:pt idx="967">
                  <c:v>506.6</c:v>
                </c:pt>
                <c:pt idx="968">
                  <c:v>506.4</c:v>
                </c:pt>
                <c:pt idx="969">
                  <c:v>506.2</c:v>
                </c:pt>
                <c:pt idx="970">
                  <c:v>506</c:v>
                </c:pt>
                <c:pt idx="971">
                  <c:v>505.8</c:v>
                </c:pt>
                <c:pt idx="972">
                  <c:v>505.6</c:v>
                </c:pt>
                <c:pt idx="973">
                  <c:v>505.4</c:v>
                </c:pt>
                <c:pt idx="974">
                  <c:v>505.2</c:v>
                </c:pt>
                <c:pt idx="975">
                  <c:v>505</c:v>
                </c:pt>
                <c:pt idx="976">
                  <c:v>504.8</c:v>
                </c:pt>
                <c:pt idx="977">
                  <c:v>504.6</c:v>
                </c:pt>
                <c:pt idx="978">
                  <c:v>504.4</c:v>
                </c:pt>
                <c:pt idx="979">
                  <c:v>504.2</c:v>
                </c:pt>
                <c:pt idx="980">
                  <c:v>504</c:v>
                </c:pt>
                <c:pt idx="981">
                  <c:v>503.8</c:v>
                </c:pt>
                <c:pt idx="982">
                  <c:v>503.6</c:v>
                </c:pt>
                <c:pt idx="983">
                  <c:v>503.4</c:v>
                </c:pt>
                <c:pt idx="984">
                  <c:v>503.2</c:v>
                </c:pt>
                <c:pt idx="985">
                  <c:v>503</c:v>
                </c:pt>
                <c:pt idx="986">
                  <c:v>502.8</c:v>
                </c:pt>
                <c:pt idx="987">
                  <c:v>502.6</c:v>
                </c:pt>
                <c:pt idx="988">
                  <c:v>502.4</c:v>
                </c:pt>
                <c:pt idx="989">
                  <c:v>502.2</c:v>
                </c:pt>
                <c:pt idx="990">
                  <c:v>502</c:v>
                </c:pt>
                <c:pt idx="991">
                  <c:v>501.8</c:v>
                </c:pt>
                <c:pt idx="992">
                  <c:v>501.6</c:v>
                </c:pt>
                <c:pt idx="993">
                  <c:v>501.4</c:v>
                </c:pt>
                <c:pt idx="994">
                  <c:v>501.2</c:v>
                </c:pt>
                <c:pt idx="995">
                  <c:v>501</c:v>
                </c:pt>
                <c:pt idx="996">
                  <c:v>500.8</c:v>
                </c:pt>
                <c:pt idx="997">
                  <c:v>500.6</c:v>
                </c:pt>
                <c:pt idx="998">
                  <c:v>500.4</c:v>
                </c:pt>
                <c:pt idx="999">
                  <c:v>500.2</c:v>
                </c:pt>
                <c:pt idx="1000">
                  <c:v>500</c:v>
                </c:pt>
              </c:numCache>
            </c:numRef>
          </c:xVal>
          <c:yVal>
            <c:numRef>
              <c:f>Sheet1!$R$2:$R$1002</c:f>
              <c:numCache>
                <c:formatCode>General</c:formatCode>
                <c:ptCount val="1001"/>
                <c:pt idx="0">
                  <c:v>0.33025399999999999</c:v>
                </c:pt>
                <c:pt idx="1">
                  <c:v>0.33403500000000003</c:v>
                </c:pt>
                <c:pt idx="2">
                  <c:v>0.33798299999999998</c:v>
                </c:pt>
                <c:pt idx="3">
                  <c:v>0.341893</c:v>
                </c:pt>
                <c:pt idx="4">
                  <c:v>0.34586299999999998</c:v>
                </c:pt>
                <c:pt idx="5">
                  <c:v>0.35002100000000003</c:v>
                </c:pt>
                <c:pt idx="6">
                  <c:v>0.35424299999999997</c:v>
                </c:pt>
                <c:pt idx="7">
                  <c:v>0.35849399999999998</c:v>
                </c:pt>
                <c:pt idx="8">
                  <c:v>0.36285000000000001</c:v>
                </c:pt>
                <c:pt idx="9">
                  <c:v>0.36731599999999998</c:v>
                </c:pt>
                <c:pt idx="10">
                  <c:v>0.37184200000000001</c:v>
                </c:pt>
                <c:pt idx="11">
                  <c:v>0.37651099999999998</c:v>
                </c:pt>
                <c:pt idx="12">
                  <c:v>0.38127299999999997</c:v>
                </c:pt>
                <c:pt idx="13">
                  <c:v>0.38602199999999998</c:v>
                </c:pt>
                <c:pt idx="14">
                  <c:v>0.39090200000000003</c:v>
                </c:pt>
                <c:pt idx="15">
                  <c:v>0.39596300000000001</c:v>
                </c:pt>
                <c:pt idx="16">
                  <c:v>0.40102500000000002</c:v>
                </c:pt>
                <c:pt idx="17">
                  <c:v>0.40613100000000002</c:v>
                </c:pt>
                <c:pt idx="18">
                  <c:v>0.41148600000000002</c:v>
                </c:pt>
                <c:pt idx="19">
                  <c:v>0.41696</c:v>
                </c:pt>
                <c:pt idx="20">
                  <c:v>0.42241499999999998</c:v>
                </c:pt>
                <c:pt idx="21">
                  <c:v>0.428012</c:v>
                </c:pt>
                <c:pt idx="22">
                  <c:v>0.43374400000000002</c:v>
                </c:pt>
                <c:pt idx="23">
                  <c:v>0.43957099999999999</c:v>
                </c:pt>
                <c:pt idx="24">
                  <c:v>0.44556400000000002</c:v>
                </c:pt>
                <c:pt idx="25">
                  <c:v>0.45167600000000002</c:v>
                </c:pt>
                <c:pt idx="26">
                  <c:v>0.45791300000000001</c:v>
                </c:pt>
                <c:pt idx="27">
                  <c:v>0.46427600000000002</c:v>
                </c:pt>
                <c:pt idx="28">
                  <c:v>0.470719</c:v>
                </c:pt>
                <c:pt idx="29">
                  <c:v>0.47727700000000001</c:v>
                </c:pt>
                <c:pt idx="30">
                  <c:v>0.48409600000000003</c:v>
                </c:pt>
                <c:pt idx="31">
                  <c:v>0.49106300000000003</c:v>
                </c:pt>
                <c:pt idx="32">
                  <c:v>0.49803599999999998</c:v>
                </c:pt>
                <c:pt idx="33">
                  <c:v>0.50517100000000004</c:v>
                </c:pt>
                <c:pt idx="34">
                  <c:v>0.51256199999999996</c:v>
                </c:pt>
                <c:pt idx="35">
                  <c:v>0.52009099999999997</c:v>
                </c:pt>
                <c:pt idx="36">
                  <c:v>0.52768099999999996</c:v>
                </c:pt>
                <c:pt idx="37">
                  <c:v>0.53542800000000002</c:v>
                </c:pt>
                <c:pt idx="38">
                  <c:v>0.543327</c:v>
                </c:pt>
                <c:pt idx="39">
                  <c:v>0.55134899999999998</c:v>
                </c:pt>
                <c:pt idx="40">
                  <c:v>0.55956700000000004</c:v>
                </c:pt>
                <c:pt idx="41">
                  <c:v>0.56788700000000003</c:v>
                </c:pt>
                <c:pt idx="42">
                  <c:v>0.57632499999999998</c:v>
                </c:pt>
                <c:pt idx="43">
                  <c:v>0.58499999999999996</c:v>
                </c:pt>
                <c:pt idx="44">
                  <c:v>0.59381099999999998</c:v>
                </c:pt>
                <c:pt idx="45">
                  <c:v>0.60272800000000004</c:v>
                </c:pt>
                <c:pt idx="46">
                  <c:v>0.61184799999999995</c:v>
                </c:pt>
                <c:pt idx="47">
                  <c:v>0.62118700000000004</c:v>
                </c:pt>
                <c:pt idx="48">
                  <c:v>0.63061</c:v>
                </c:pt>
                <c:pt idx="49">
                  <c:v>0.64019999999999999</c:v>
                </c:pt>
                <c:pt idx="50">
                  <c:v>0.64999499999999999</c:v>
                </c:pt>
                <c:pt idx="51">
                  <c:v>0.65996999999999995</c:v>
                </c:pt>
                <c:pt idx="52">
                  <c:v>0.67013500000000004</c:v>
                </c:pt>
                <c:pt idx="53">
                  <c:v>0.68046300000000004</c:v>
                </c:pt>
                <c:pt idx="54">
                  <c:v>0.690998</c:v>
                </c:pt>
                <c:pt idx="55">
                  <c:v>0.70164400000000005</c:v>
                </c:pt>
                <c:pt idx="56">
                  <c:v>0.71243900000000004</c:v>
                </c:pt>
                <c:pt idx="57">
                  <c:v>0.72344200000000003</c:v>
                </c:pt>
                <c:pt idx="58">
                  <c:v>0.73457799999999995</c:v>
                </c:pt>
                <c:pt idx="59">
                  <c:v>0.74588399999999999</c:v>
                </c:pt>
                <c:pt idx="60">
                  <c:v>0.75740700000000005</c:v>
                </c:pt>
                <c:pt idx="61">
                  <c:v>0.76913200000000004</c:v>
                </c:pt>
                <c:pt idx="62">
                  <c:v>0.78109499999999998</c:v>
                </c:pt>
                <c:pt idx="63">
                  <c:v>0.79314600000000002</c:v>
                </c:pt>
                <c:pt idx="64">
                  <c:v>0.80542199999999997</c:v>
                </c:pt>
                <c:pt idx="65">
                  <c:v>0.81805099999999997</c:v>
                </c:pt>
                <c:pt idx="66">
                  <c:v>0.83088499999999998</c:v>
                </c:pt>
                <c:pt idx="67">
                  <c:v>0.84376600000000002</c:v>
                </c:pt>
                <c:pt idx="68">
                  <c:v>0.85682100000000005</c:v>
                </c:pt>
                <c:pt idx="69">
                  <c:v>0.87017800000000001</c:v>
                </c:pt>
                <c:pt idx="70">
                  <c:v>0.88373999999999997</c:v>
                </c:pt>
                <c:pt idx="71">
                  <c:v>0.89742500000000003</c:v>
                </c:pt>
                <c:pt idx="72">
                  <c:v>0.91114799999999996</c:v>
                </c:pt>
                <c:pt idx="73">
                  <c:v>0.92512700000000003</c:v>
                </c:pt>
                <c:pt idx="74">
                  <c:v>0.93942899999999996</c:v>
                </c:pt>
                <c:pt idx="75">
                  <c:v>0.95387500000000003</c:v>
                </c:pt>
                <c:pt idx="76">
                  <c:v>0.96835300000000002</c:v>
                </c:pt>
                <c:pt idx="77">
                  <c:v>0.98309599999999997</c:v>
                </c:pt>
                <c:pt idx="78">
                  <c:v>0.99805100000000002</c:v>
                </c:pt>
                <c:pt idx="79">
                  <c:v>1.0130999999999999</c:v>
                </c:pt>
                <c:pt idx="80">
                  <c:v>1.02844</c:v>
                </c:pt>
                <c:pt idx="81">
                  <c:v>1.04416</c:v>
                </c:pt>
                <c:pt idx="82">
                  <c:v>1.06002</c:v>
                </c:pt>
                <c:pt idx="83">
                  <c:v>1.07585</c:v>
                </c:pt>
                <c:pt idx="84">
                  <c:v>1.0918000000000001</c:v>
                </c:pt>
                <c:pt idx="85">
                  <c:v>1.1081099999999999</c:v>
                </c:pt>
                <c:pt idx="86">
                  <c:v>1.12459</c:v>
                </c:pt>
                <c:pt idx="87">
                  <c:v>1.14103</c:v>
                </c:pt>
                <c:pt idx="88">
                  <c:v>1.1572899999999999</c:v>
                </c:pt>
                <c:pt idx="89">
                  <c:v>1.17367</c:v>
                </c:pt>
                <c:pt idx="90">
                  <c:v>1.19059</c:v>
                </c:pt>
                <c:pt idx="91">
                  <c:v>1.20757</c:v>
                </c:pt>
                <c:pt idx="92">
                  <c:v>1.2243999999999999</c:v>
                </c:pt>
                <c:pt idx="93">
                  <c:v>1.24142</c:v>
                </c:pt>
                <c:pt idx="94">
                  <c:v>1.2587200000000001</c:v>
                </c:pt>
                <c:pt idx="95">
                  <c:v>1.27596</c:v>
                </c:pt>
                <c:pt idx="96">
                  <c:v>1.29322</c:v>
                </c:pt>
                <c:pt idx="97">
                  <c:v>1.3106500000000001</c:v>
                </c:pt>
                <c:pt idx="98">
                  <c:v>1.3283700000000001</c:v>
                </c:pt>
                <c:pt idx="99">
                  <c:v>1.3461099999999999</c:v>
                </c:pt>
                <c:pt idx="100">
                  <c:v>1.3636999999999999</c:v>
                </c:pt>
                <c:pt idx="101">
                  <c:v>1.38148</c:v>
                </c:pt>
                <c:pt idx="102">
                  <c:v>1.3994800000000001</c:v>
                </c:pt>
                <c:pt idx="103">
                  <c:v>1.4173199999999999</c:v>
                </c:pt>
                <c:pt idx="104">
                  <c:v>1.4350400000000001</c:v>
                </c:pt>
                <c:pt idx="105">
                  <c:v>1.4527399999999999</c:v>
                </c:pt>
                <c:pt idx="106">
                  <c:v>1.47061</c:v>
                </c:pt>
                <c:pt idx="107">
                  <c:v>1.4885299999999999</c:v>
                </c:pt>
                <c:pt idx="108">
                  <c:v>1.50607</c:v>
                </c:pt>
                <c:pt idx="109">
                  <c:v>1.52373</c:v>
                </c:pt>
                <c:pt idx="110">
                  <c:v>1.5416399999999999</c:v>
                </c:pt>
                <c:pt idx="111">
                  <c:v>1.5593399999999999</c:v>
                </c:pt>
                <c:pt idx="112">
                  <c:v>1.577</c:v>
                </c:pt>
                <c:pt idx="113">
                  <c:v>1.5946</c:v>
                </c:pt>
                <c:pt idx="114">
                  <c:v>1.61208</c:v>
                </c:pt>
                <c:pt idx="115">
                  <c:v>1.62974</c:v>
                </c:pt>
                <c:pt idx="116">
                  <c:v>1.64714</c:v>
                </c:pt>
                <c:pt idx="117">
                  <c:v>1.6643699999999999</c:v>
                </c:pt>
                <c:pt idx="118">
                  <c:v>1.68171</c:v>
                </c:pt>
                <c:pt idx="119">
                  <c:v>1.69889</c:v>
                </c:pt>
                <c:pt idx="120">
                  <c:v>1.7157800000000001</c:v>
                </c:pt>
                <c:pt idx="121">
                  <c:v>1.7325200000000001</c:v>
                </c:pt>
                <c:pt idx="122">
                  <c:v>1.7492399999999999</c:v>
                </c:pt>
                <c:pt idx="123">
                  <c:v>1.7658100000000001</c:v>
                </c:pt>
                <c:pt idx="124">
                  <c:v>1.78223</c:v>
                </c:pt>
                <c:pt idx="125">
                  <c:v>1.7983800000000001</c:v>
                </c:pt>
                <c:pt idx="126">
                  <c:v>1.8146800000000001</c:v>
                </c:pt>
                <c:pt idx="127">
                  <c:v>1.83083</c:v>
                </c:pt>
                <c:pt idx="128">
                  <c:v>1.8463099999999999</c:v>
                </c:pt>
                <c:pt idx="129">
                  <c:v>1.86145</c:v>
                </c:pt>
                <c:pt idx="130">
                  <c:v>1.8767400000000001</c:v>
                </c:pt>
                <c:pt idx="131">
                  <c:v>1.89201</c:v>
                </c:pt>
                <c:pt idx="132">
                  <c:v>1.9065700000000001</c:v>
                </c:pt>
                <c:pt idx="133">
                  <c:v>1.92045</c:v>
                </c:pt>
                <c:pt idx="134">
                  <c:v>1.9346099999999999</c:v>
                </c:pt>
                <c:pt idx="135">
                  <c:v>1.94858</c:v>
                </c:pt>
                <c:pt idx="136">
                  <c:v>1.9617199999999999</c:v>
                </c:pt>
                <c:pt idx="137">
                  <c:v>1.9748300000000001</c:v>
                </c:pt>
                <c:pt idx="138">
                  <c:v>1.9876</c:v>
                </c:pt>
                <c:pt idx="139">
                  <c:v>2.0004599999999999</c:v>
                </c:pt>
                <c:pt idx="140">
                  <c:v>2.0126900000000001</c:v>
                </c:pt>
                <c:pt idx="141">
                  <c:v>2.0244599999999999</c:v>
                </c:pt>
                <c:pt idx="142">
                  <c:v>2.0359099999999999</c:v>
                </c:pt>
                <c:pt idx="143">
                  <c:v>2.0474700000000001</c:v>
                </c:pt>
                <c:pt idx="144">
                  <c:v>2.05871</c:v>
                </c:pt>
                <c:pt idx="145">
                  <c:v>2.0692300000000001</c:v>
                </c:pt>
                <c:pt idx="146">
                  <c:v>2.08012</c:v>
                </c:pt>
                <c:pt idx="147">
                  <c:v>2.08995</c:v>
                </c:pt>
                <c:pt idx="148">
                  <c:v>2.09931</c:v>
                </c:pt>
                <c:pt idx="149">
                  <c:v>2.1089799999999999</c:v>
                </c:pt>
                <c:pt idx="150">
                  <c:v>2.1177899999999998</c:v>
                </c:pt>
                <c:pt idx="151">
                  <c:v>2.1260300000000001</c:v>
                </c:pt>
                <c:pt idx="152">
                  <c:v>2.1342099999999999</c:v>
                </c:pt>
                <c:pt idx="153">
                  <c:v>2.1417700000000002</c:v>
                </c:pt>
                <c:pt idx="154">
                  <c:v>2.14899</c:v>
                </c:pt>
                <c:pt idx="155">
                  <c:v>2.1556099999999998</c:v>
                </c:pt>
                <c:pt idx="156">
                  <c:v>2.1623899999999998</c:v>
                </c:pt>
                <c:pt idx="157">
                  <c:v>2.1684199999999998</c:v>
                </c:pt>
                <c:pt idx="158">
                  <c:v>2.1745299999999999</c:v>
                </c:pt>
                <c:pt idx="159">
                  <c:v>2.1811600000000002</c:v>
                </c:pt>
                <c:pt idx="160">
                  <c:v>2.1866500000000002</c:v>
                </c:pt>
                <c:pt idx="161">
                  <c:v>2.1914899999999999</c:v>
                </c:pt>
                <c:pt idx="162">
                  <c:v>2.1967500000000002</c:v>
                </c:pt>
                <c:pt idx="163">
                  <c:v>2.2012</c:v>
                </c:pt>
                <c:pt idx="164">
                  <c:v>2.2048999999999999</c:v>
                </c:pt>
                <c:pt idx="165">
                  <c:v>2.2085699999999999</c:v>
                </c:pt>
                <c:pt idx="166">
                  <c:v>2.2122700000000002</c:v>
                </c:pt>
                <c:pt idx="167">
                  <c:v>2.2151800000000001</c:v>
                </c:pt>
                <c:pt idx="168">
                  <c:v>2.2176300000000002</c:v>
                </c:pt>
                <c:pt idx="169">
                  <c:v>2.2210000000000001</c:v>
                </c:pt>
                <c:pt idx="170">
                  <c:v>2.22356</c:v>
                </c:pt>
                <c:pt idx="171">
                  <c:v>2.22471</c:v>
                </c:pt>
                <c:pt idx="172">
                  <c:v>2.2263000000000002</c:v>
                </c:pt>
                <c:pt idx="173">
                  <c:v>2.2279599999999999</c:v>
                </c:pt>
                <c:pt idx="174">
                  <c:v>2.2286899999999998</c:v>
                </c:pt>
                <c:pt idx="175">
                  <c:v>2.22993</c:v>
                </c:pt>
                <c:pt idx="176">
                  <c:v>2.2311899999999998</c:v>
                </c:pt>
                <c:pt idx="177">
                  <c:v>2.2314400000000001</c:v>
                </c:pt>
                <c:pt idx="178">
                  <c:v>2.2312500000000002</c:v>
                </c:pt>
                <c:pt idx="179">
                  <c:v>2.23068</c:v>
                </c:pt>
                <c:pt idx="180">
                  <c:v>2.2304900000000001</c:v>
                </c:pt>
                <c:pt idx="181">
                  <c:v>2.2307800000000002</c:v>
                </c:pt>
                <c:pt idx="182">
                  <c:v>2.22925</c:v>
                </c:pt>
                <c:pt idx="183">
                  <c:v>2.2276799999999999</c:v>
                </c:pt>
                <c:pt idx="184">
                  <c:v>2.2266300000000001</c:v>
                </c:pt>
                <c:pt idx="185">
                  <c:v>2.22424</c:v>
                </c:pt>
                <c:pt idx="186">
                  <c:v>2.2226599999999999</c:v>
                </c:pt>
                <c:pt idx="187">
                  <c:v>2.2215500000000001</c:v>
                </c:pt>
                <c:pt idx="188">
                  <c:v>2.2191800000000002</c:v>
                </c:pt>
                <c:pt idx="189">
                  <c:v>2.2163200000000001</c:v>
                </c:pt>
                <c:pt idx="190">
                  <c:v>2.2148300000000001</c:v>
                </c:pt>
                <c:pt idx="191">
                  <c:v>2.2129099999999999</c:v>
                </c:pt>
                <c:pt idx="192">
                  <c:v>2.20966</c:v>
                </c:pt>
                <c:pt idx="193">
                  <c:v>2.2064599999999999</c:v>
                </c:pt>
                <c:pt idx="194">
                  <c:v>2.2027800000000002</c:v>
                </c:pt>
                <c:pt idx="195">
                  <c:v>2.2000099999999998</c:v>
                </c:pt>
                <c:pt idx="196">
                  <c:v>2.1968800000000002</c:v>
                </c:pt>
                <c:pt idx="197">
                  <c:v>2.1923499999999998</c:v>
                </c:pt>
                <c:pt idx="198">
                  <c:v>2.1887699999999999</c:v>
                </c:pt>
                <c:pt idx="199">
                  <c:v>2.18533</c:v>
                </c:pt>
                <c:pt idx="200">
                  <c:v>2.18181</c:v>
                </c:pt>
                <c:pt idx="201">
                  <c:v>2.17794</c:v>
                </c:pt>
                <c:pt idx="202">
                  <c:v>2.1733500000000001</c:v>
                </c:pt>
                <c:pt idx="203">
                  <c:v>2.1695700000000002</c:v>
                </c:pt>
                <c:pt idx="204">
                  <c:v>2.1654300000000002</c:v>
                </c:pt>
                <c:pt idx="205">
                  <c:v>2.1605099999999999</c:v>
                </c:pt>
                <c:pt idx="206">
                  <c:v>2.1563400000000001</c:v>
                </c:pt>
                <c:pt idx="207">
                  <c:v>2.1522600000000001</c:v>
                </c:pt>
                <c:pt idx="208">
                  <c:v>2.1475200000000001</c:v>
                </c:pt>
                <c:pt idx="209">
                  <c:v>2.1427299999999998</c:v>
                </c:pt>
                <c:pt idx="210">
                  <c:v>2.1383700000000001</c:v>
                </c:pt>
                <c:pt idx="211">
                  <c:v>2.13367</c:v>
                </c:pt>
                <c:pt idx="212">
                  <c:v>2.12825</c:v>
                </c:pt>
                <c:pt idx="213">
                  <c:v>2.1230099999999998</c:v>
                </c:pt>
                <c:pt idx="214">
                  <c:v>2.1181000000000001</c:v>
                </c:pt>
                <c:pt idx="215">
                  <c:v>2.1132300000000002</c:v>
                </c:pt>
                <c:pt idx="216">
                  <c:v>2.1074799999999998</c:v>
                </c:pt>
                <c:pt idx="217">
                  <c:v>2.1027900000000002</c:v>
                </c:pt>
                <c:pt idx="218">
                  <c:v>2.09849</c:v>
                </c:pt>
                <c:pt idx="219">
                  <c:v>2.0926200000000001</c:v>
                </c:pt>
                <c:pt idx="220">
                  <c:v>2.0870500000000001</c:v>
                </c:pt>
                <c:pt idx="221">
                  <c:v>2.0815299999999999</c:v>
                </c:pt>
                <c:pt idx="222">
                  <c:v>2.0758399999999999</c:v>
                </c:pt>
                <c:pt idx="223">
                  <c:v>2.0704199999999999</c:v>
                </c:pt>
                <c:pt idx="224">
                  <c:v>2.0644200000000001</c:v>
                </c:pt>
                <c:pt idx="225">
                  <c:v>2.0588700000000002</c:v>
                </c:pt>
                <c:pt idx="226">
                  <c:v>2.0533700000000001</c:v>
                </c:pt>
                <c:pt idx="227">
                  <c:v>2.04738</c:v>
                </c:pt>
                <c:pt idx="228">
                  <c:v>2.04175</c:v>
                </c:pt>
                <c:pt idx="229">
                  <c:v>2.0358299999999998</c:v>
                </c:pt>
                <c:pt idx="230">
                  <c:v>2.0297100000000001</c:v>
                </c:pt>
                <c:pt idx="231">
                  <c:v>2.0236499999999999</c:v>
                </c:pt>
                <c:pt idx="232">
                  <c:v>2.0179200000000002</c:v>
                </c:pt>
                <c:pt idx="233">
                  <c:v>2.0123099999999998</c:v>
                </c:pt>
                <c:pt idx="234">
                  <c:v>2.0061800000000001</c:v>
                </c:pt>
                <c:pt idx="235">
                  <c:v>1.9999</c:v>
                </c:pt>
                <c:pt idx="236">
                  <c:v>1.99376</c:v>
                </c:pt>
                <c:pt idx="237">
                  <c:v>1.9876499999999999</c:v>
                </c:pt>
                <c:pt idx="238">
                  <c:v>1.98183</c:v>
                </c:pt>
                <c:pt idx="239">
                  <c:v>1.97587</c:v>
                </c:pt>
                <c:pt idx="240">
                  <c:v>1.9694199999999999</c:v>
                </c:pt>
                <c:pt idx="241">
                  <c:v>1.9632799999999999</c:v>
                </c:pt>
                <c:pt idx="242">
                  <c:v>1.9572499999999999</c:v>
                </c:pt>
                <c:pt idx="243">
                  <c:v>1.95052</c:v>
                </c:pt>
                <c:pt idx="244">
                  <c:v>1.9439599999999999</c:v>
                </c:pt>
                <c:pt idx="245">
                  <c:v>1.93771</c:v>
                </c:pt>
                <c:pt idx="246">
                  <c:v>1.9313</c:v>
                </c:pt>
                <c:pt idx="247">
                  <c:v>1.92462</c:v>
                </c:pt>
                <c:pt idx="248">
                  <c:v>1.9181600000000001</c:v>
                </c:pt>
                <c:pt idx="249">
                  <c:v>1.9124699999999999</c:v>
                </c:pt>
                <c:pt idx="250">
                  <c:v>1.90604</c:v>
                </c:pt>
                <c:pt idx="251">
                  <c:v>1.89933</c:v>
                </c:pt>
                <c:pt idx="252">
                  <c:v>1.8929499999999999</c:v>
                </c:pt>
                <c:pt idx="253">
                  <c:v>1.8861300000000001</c:v>
                </c:pt>
                <c:pt idx="254">
                  <c:v>1.8792599999999999</c:v>
                </c:pt>
                <c:pt idx="255">
                  <c:v>1.87296</c:v>
                </c:pt>
                <c:pt idx="256">
                  <c:v>1.8668199999999999</c:v>
                </c:pt>
                <c:pt idx="257">
                  <c:v>1.86029</c:v>
                </c:pt>
                <c:pt idx="258">
                  <c:v>1.85348</c:v>
                </c:pt>
                <c:pt idx="259">
                  <c:v>1.8468800000000001</c:v>
                </c:pt>
                <c:pt idx="260">
                  <c:v>1.8406</c:v>
                </c:pt>
                <c:pt idx="261">
                  <c:v>1.83432</c:v>
                </c:pt>
                <c:pt idx="262">
                  <c:v>1.82778</c:v>
                </c:pt>
                <c:pt idx="263">
                  <c:v>1.82135</c:v>
                </c:pt>
                <c:pt idx="264">
                  <c:v>1.81477</c:v>
                </c:pt>
                <c:pt idx="265">
                  <c:v>1.8081799999999999</c:v>
                </c:pt>
                <c:pt idx="266">
                  <c:v>1.8019000000000001</c:v>
                </c:pt>
                <c:pt idx="267">
                  <c:v>1.7954000000000001</c:v>
                </c:pt>
                <c:pt idx="268">
                  <c:v>1.7890200000000001</c:v>
                </c:pt>
                <c:pt idx="269">
                  <c:v>1.7828200000000001</c:v>
                </c:pt>
                <c:pt idx="270">
                  <c:v>1.7761899999999999</c:v>
                </c:pt>
                <c:pt idx="271">
                  <c:v>1.7695799999999999</c:v>
                </c:pt>
                <c:pt idx="272">
                  <c:v>1.7631699999999999</c:v>
                </c:pt>
                <c:pt idx="273">
                  <c:v>1.75648</c:v>
                </c:pt>
                <c:pt idx="274">
                  <c:v>1.7500800000000001</c:v>
                </c:pt>
                <c:pt idx="275">
                  <c:v>1.7440899999999999</c:v>
                </c:pt>
                <c:pt idx="276">
                  <c:v>1.73804</c:v>
                </c:pt>
                <c:pt idx="277">
                  <c:v>1.73183</c:v>
                </c:pt>
                <c:pt idx="278">
                  <c:v>1.7257800000000001</c:v>
                </c:pt>
                <c:pt idx="279">
                  <c:v>1.71959</c:v>
                </c:pt>
                <c:pt idx="280">
                  <c:v>1.7133499999999999</c:v>
                </c:pt>
                <c:pt idx="281">
                  <c:v>1.7074499999999999</c:v>
                </c:pt>
                <c:pt idx="282">
                  <c:v>1.7015</c:v>
                </c:pt>
                <c:pt idx="283">
                  <c:v>1.69543</c:v>
                </c:pt>
                <c:pt idx="284">
                  <c:v>1.6895100000000001</c:v>
                </c:pt>
                <c:pt idx="285">
                  <c:v>1.6837200000000001</c:v>
                </c:pt>
                <c:pt idx="286">
                  <c:v>1.67794</c:v>
                </c:pt>
                <c:pt idx="287">
                  <c:v>1.67204</c:v>
                </c:pt>
                <c:pt idx="288">
                  <c:v>1.66642</c:v>
                </c:pt>
                <c:pt idx="289">
                  <c:v>1.66103</c:v>
                </c:pt>
                <c:pt idx="290">
                  <c:v>1.6555</c:v>
                </c:pt>
                <c:pt idx="291">
                  <c:v>1.6502300000000001</c:v>
                </c:pt>
                <c:pt idx="292">
                  <c:v>1.6451</c:v>
                </c:pt>
                <c:pt idx="293">
                  <c:v>1.63974</c:v>
                </c:pt>
                <c:pt idx="294">
                  <c:v>1.63432</c:v>
                </c:pt>
                <c:pt idx="295">
                  <c:v>1.62923</c:v>
                </c:pt>
                <c:pt idx="296">
                  <c:v>1.62426</c:v>
                </c:pt>
                <c:pt idx="297">
                  <c:v>1.6193299999999999</c:v>
                </c:pt>
                <c:pt idx="298">
                  <c:v>1.6145099999999999</c:v>
                </c:pt>
                <c:pt idx="299">
                  <c:v>1.60965</c:v>
                </c:pt>
                <c:pt idx="300">
                  <c:v>1.6050800000000001</c:v>
                </c:pt>
                <c:pt idx="301">
                  <c:v>1.6006899999999999</c:v>
                </c:pt>
                <c:pt idx="302">
                  <c:v>1.5961700000000001</c:v>
                </c:pt>
                <c:pt idx="303">
                  <c:v>1.5916399999999999</c:v>
                </c:pt>
                <c:pt idx="304">
                  <c:v>1.58728</c:v>
                </c:pt>
                <c:pt idx="305">
                  <c:v>1.58308</c:v>
                </c:pt>
                <c:pt idx="306">
                  <c:v>1.5789599999999999</c:v>
                </c:pt>
                <c:pt idx="307">
                  <c:v>1.5749299999999999</c:v>
                </c:pt>
                <c:pt idx="308">
                  <c:v>1.57098</c:v>
                </c:pt>
                <c:pt idx="309">
                  <c:v>1.56718</c:v>
                </c:pt>
                <c:pt idx="310">
                  <c:v>1.56362</c:v>
                </c:pt>
                <c:pt idx="311">
                  <c:v>1.55993</c:v>
                </c:pt>
                <c:pt idx="312">
                  <c:v>1.5562199999999999</c:v>
                </c:pt>
                <c:pt idx="313">
                  <c:v>1.55277</c:v>
                </c:pt>
                <c:pt idx="314">
                  <c:v>1.5494000000000001</c:v>
                </c:pt>
                <c:pt idx="315">
                  <c:v>1.54619</c:v>
                </c:pt>
                <c:pt idx="316">
                  <c:v>1.5432699999999999</c:v>
                </c:pt>
                <c:pt idx="317">
                  <c:v>1.5402499999999999</c:v>
                </c:pt>
                <c:pt idx="318">
                  <c:v>1.53735</c:v>
                </c:pt>
                <c:pt idx="319">
                  <c:v>1.53451</c:v>
                </c:pt>
                <c:pt idx="320">
                  <c:v>1.5317000000000001</c:v>
                </c:pt>
                <c:pt idx="321">
                  <c:v>1.52888</c:v>
                </c:pt>
                <c:pt idx="322">
                  <c:v>1.5263599999999999</c:v>
                </c:pt>
                <c:pt idx="323">
                  <c:v>1.5240899999999999</c:v>
                </c:pt>
                <c:pt idx="324">
                  <c:v>1.5218100000000001</c:v>
                </c:pt>
                <c:pt idx="325">
                  <c:v>1.51953</c:v>
                </c:pt>
                <c:pt idx="326">
                  <c:v>1.51742</c:v>
                </c:pt>
                <c:pt idx="327">
                  <c:v>1.5155700000000001</c:v>
                </c:pt>
                <c:pt idx="328">
                  <c:v>1.51362</c:v>
                </c:pt>
                <c:pt idx="329">
                  <c:v>1.5117799999999999</c:v>
                </c:pt>
                <c:pt idx="330">
                  <c:v>1.51006</c:v>
                </c:pt>
                <c:pt idx="331">
                  <c:v>1.5085599999999999</c:v>
                </c:pt>
                <c:pt idx="332">
                  <c:v>1.50715</c:v>
                </c:pt>
                <c:pt idx="333">
                  <c:v>1.50576</c:v>
                </c:pt>
                <c:pt idx="334">
                  <c:v>1.5045299999999999</c:v>
                </c:pt>
                <c:pt idx="335">
                  <c:v>1.50332</c:v>
                </c:pt>
                <c:pt idx="336">
                  <c:v>1.50237</c:v>
                </c:pt>
                <c:pt idx="337">
                  <c:v>1.50162</c:v>
                </c:pt>
                <c:pt idx="338">
                  <c:v>1.5008900000000001</c:v>
                </c:pt>
                <c:pt idx="339">
                  <c:v>1.5004</c:v>
                </c:pt>
                <c:pt idx="340">
                  <c:v>1.4997199999999999</c:v>
                </c:pt>
                <c:pt idx="341">
                  <c:v>1.49916</c:v>
                </c:pt>
                <c:pt idx="342">
                  <c:v>1.4988699999999999</c:v>
                </c:pt>
                <c:pt idx="343">
                  <c:v>1.4985999999999999</c:v>
                </c:pt>
                <c:pt idx="344">
                  <c:v>1.49844</c:v>
                </c:pt>
                <c:pt idx="345">
                  <c:v>1.49848</c:v>
                </c:pt>
                <c:pt idx="346">
                  <c:v>1.49868</c:v>
                </c:pt>
                <c:pt idx="347">
                  <c:v>1.49888</c:v>
                </c:pt>
                <c:pt idx="348">
                  <c:v>1.4992399999999999</c:v>
                </c:pt>
                <c:pt idx="349">
                  <c:v>1.49963</c:v>
                </c:pt>
                <c:pt idx="350">
                  <c:v>1.50013</c:v>
                </c:pt>
                <c:pt idx="351">
                  <c:v>1.50081</c:v>
                </c:pt>
                <c:pt idx="352">
                  <c:v>1.5017</c:v>
                </c:pt>
                <c:pt idx="353">
                  <c:v>1.5027600000000001</c:v>
                </c:pt>
                <c:pt idx="354">
                  <c:v>1.50353</c:v>
                </c:pt>
                <c:pt idx="355">
                  <c:v>1.5044299999999999</c:v>
                </c:pt>
                <c:pt idx="356">
                  <c:v>1.50562</c:v>
                </c:pt>
                <c:pt idx="357">
                  <c:v>1.5071099999999999</c:v>
                </c:pt>
                <c:pt idx="358">
                  <c:v>1.5087299999999999</c:v>
                </c:pt>
                <c:pt idx="359">
                  <c:v>1.5100499999999999</c:v>
                </c:pt>
                <c:pt idx="360">
                  <c:v>1.51172</c:v>
                </c:pt>
                <c:pt idx="361">
                  <c:v>1.51345</c:v>
                </c:pt>
                <c:pt idx="362">
                  <c:v>1.5151399999999999</c:v>
                </c:pt>
                <c:pt idx="363">
                  <c:v>1.51722</c:v>
                </c:pt>
                <c:pt idx="364">
                  <c:v>1.5193700000000001</c:v>
                </c:pt>
                <c:pt idx="365">
                  <c:v>1.5213099999999999</c:v>
                </c:pt>
                <c:pt idx="366">
                  <c:v>1.52342</c:v>
                </c:pt>
                <c:pt idx="367">
                  <c:v>1.52596</c:v>
                </c:pt>
                <c:pt idx="368">
                  <c:v>1.5283800000000001</c:v>
                </c:pt>
                <c:pt idx="369">
                  <c:v>1.5307900000000001</c:v>
                </c:pt>
                <c:pt idx="370">
                  <c:v>1.5334700000000001</c:v>
                </c:pt>
                <c:pt idx="371">
                  <c:v>1.53617</c:v>
                </c:pt>
                <c:pt idx="372">
                  <c:v>1.5387900000000001</c:v>
                </c:pt>
                <c:pt idx="373">
                  <c:v>1.5415700000000001</c:v>
                </c:pt>
                <c:pt idx="374">
                  <c:v>1.5445899999999999</c:v>
                </c:pt>
                <c:pt idx="375">
                  <c:v>1.5476399999999999</c:v>
                </c:pt>
                <c:pt idx="376">
                  <c:v>1.55071</c:v>
                </c:pt>
                <c:pt idx="377">
                  <c:v>1.55385</c:v>
                </c:pt>
                <c:pt idx="378">
                  <c:v>1.55711</c:v>
                </c:pt>
                <c:pt idx="379">
                  <c:v>1.56073</c:v>
                </c:pt>
                <c:pt idx="380">
                  <c:v>1.5642199999999999</c:v>
                </c:pt>
                <c:pt idx="381">
                  <c:v>1.56742</c:v>
                </c:pt>
                <c:pt idx="382">
                  <c:v>1.5708599999999999</c:v>
                </c:pt>
                <c:pt idx="383">
                  <c:v>1.5744499999999999</c:v>
                </c:pt>
                <c:pt idx="384">
                  <c:v>1.5780099999999999</c:v>
                </c:pt>
                <c:pt idx="385">
                  <c:v>1.58169</c:v>
                </c:pt>
                <c:pt idx="386">
                  <c:v>1.5853699999999999</c:v>
                </c:pt>
                <c:pt idx="387">
                  <c:v>1.5892299999999999</c:v>
                </c:pt>
                <c:pt idx="388">
                  <c:v>1.5931599999999999</c:v>
                </c:pt>
                <c:pt idx="389">
                  <c:v>1.5968100000000001</c:v>
                </c:pt>
                <c:pt idx="390">
                  <c:v>1.60083</c:v>
                </c:pt>
                <c:pt idx="391">
                  <c:v>1.60486</c:v>
                </c:pt>
                <c:pt idx="392">
                  <c:v>1.6085700000000001</c:v>
                </c:pt>
                <c:pt idx="393">
                  <c:v>1.6127400000000001</c:v>
                </c:pt>
                <c:pt idx="394">
                  <c:v>1.6170599999999999</c:v>
                </c:pt>
                <c:pt idx="395">
                  <c:v>1.62103</c:v>
                </c:pt>
                <c:pt idx="396">
                  <c:v>1.62496</c:v>
                </c:pt>
                <c:pt idx="397">
                  <c:v>1.6290899999999999</c:v>
                </c:pt>
                <c:pt idx="398">
                  <c:v>1.6332899999999999</c:v>
                </c:pt>
                <c:pt idx="399">
                  <c:v>1.6371100000000001</c:v>
                </c:pt>
                <c:pt idx="400">
                  <c:v>1.6410100000000001</c:v>
                </c:pt>
                <c:pt idx="401">
                  <c:v>1.6452199999999999</c:v>
                </c:pt>
                <c:pt idx="402">
                  <c:v>1.6492100000000001</c:v>
                </c:pt>
                <c:pt idx="403">
                  <c:v>1.6532800000000001</c:v>
                </c:pt>
                <c:pt idx="404">
                  <c:v>1.6571400000000001</c:v>
                </c:pt>
                <c:pt idx="405">
                  <c:v>1.66123</c:v>
                </c:pt>
                <c:pt idx="406">
                  <c:v>1.6654100000000001</c:v>
                </c:pt>
                <c:pt idx="407">
                  <c:v>1.66906</c:v>
                </c:pt>
                <c:pt idx="408">
                  <c:v>1.6730400000000001</c:v>
                </c:pt>
                <c:pt idx="409">
                  <c:v>1.6769400000000001</c:v>
                </c:pt>
                <c:pt idx="410">
                  <c:v>1.6806700000000001</c:v>
                </c:pt>
                <c:pt idx="411">
                  <c:v>1.6843600000000001</c:v>
                </c:pt>
                <c:pt idx="412">
                  <c:v>1.68804</c:v>
                </c:pt>
                <c:pt idx="413">
                  <c:v>1.6918800000000001</c:v>
                </c:pt>
                <c:pt idx="414">
                  <c:v>1.6956800000000001</c:v>
                </c:pt>
                <c:pt idx="415">
                  <c:v>1.69933</c:v>
                </c:pt>
                <c:pt idx="416">
                  <c:v>1.7026300000000001</c:v>
                </c:pt>
                <c:pt idx="417">
                  <c:v>1.7057500000000001</c:v>
                </c:pt>
                <c:pt idx="418">
                  <c:v>1.7091799999999999</c:v>
                </c:pt>
                <c:pt idx="419">
                  <c:v>1.71258</c:v>
                </c:pt>
                <c:pt idx="420">
                  <c:v>1.71573</c:v>
                </c:pt>
                <c:pt idx="421">
                  <c:v>1.71882</c:v>
                </c:pt>
                <c:pt idx="422">
                  <c:v>1.7218100000000001</c:v>
                </c:pt>
                <c:pt idx="423">
                  <c:v>1.7248600000000001</c:v>
                </c:pt>
                <c:pt idx="424">
                  <c:v>1.7274700000000001</c:v>
                </c:pt>
                <c:pt idx="425">
                  <c:v>1.7299599999999999</c:v>
                </c:pt>
                <c:pt idx="426">
                  <c:v>1.7326999999999999</c:v>
                </c:pt>
                <c:pt idx="427">
                  <c:v>1.7353799999999999</c:v>
                </c:pt>
                <c:pt idx="428">
                  <c:v>1.7377100000000001</c:v>
                </c:pt>
                <c:pt idx="429">
                  <c:v>1.7397899999999999</c:v>
                </c:pt>
                <c:pt idx="430">
                  <c:v>1.7418</c:v>
                </c:pt>
                <c:pt idx="431">
                  <c:v>1.74386</c:v>
                </c:pt>
                <c:pt idx="432">
                  <c:v>1.7460199999999999</c:v>
                </c:pt>
                <c:pt idx="433">
                  <c:v>1.7478</c:v>
                </c:pt>
                <c:pt idx="434">
                  <c:v>1.7492099999999999</c:v>
                </c:pt>
                <c:pt idx="435">
                  <c:v>1.7507600000000001</c:v>
                </c:pt>
                <c:pt idx="436">
                  <c:v>1.7523500000000001</c:v>
                </c:pt>
                <c:pt idx="437">
                  <c:v>1.7536099999999999</c:v>
                </c:pt>
                <c:pt idx="438">
                  <c:v>1.7544999999999999</c:v>
                </c:pt>
                <c:pt idx="439">
                  <c:v>1.75525</c:v>
                </c:pt>
                <c:pt idx="440">
                  <c:v>1.75613</c:v>
                </c:pt>
                <c:pt idx="441">
                  <c:v>1.75709</c:v>
                </c:pt>
                <c:pt idx="442">
                  <c:v>1.75753</c:v>
                </c:pt>
                <c:pt idx="443">
                  <c:v>1.75773</c:v>
                </c:pt>
                <c:pt idx="444">
                  <c:v>1.7579400000000001</c:v>
                </c:pt>
                <c:pt idx="445">
                  <c:v>1.7577499999999999</c:v>
                </c:pt>
                <c:pt idx="446">
                  <c:v>1.7572000000000001</c:v>
                </c:pt>
                <c:pt idx="447">
                  <c:v>1.7570300000000001</c:v>
                </c:pt>
                <c:pt idx="448">
                  <c:v>1.75688</c:v>
                </c:pt>
                <c:pt idx="449">
                  <c:v>1.7559899999999999</c:v>
                </c:pt>
                <c:pt idx="450">
                  <c:v>1.75475</c:v>
                </c:pt>
                <c:pt idx="451">
                  <c:v>1.7537499999999999</c:v>
                </c:pt>
                <c:pt idx="452">
                  <c:v>1.75308</c:v>
                </c:pt>
                <c:pt idx="453">
                  <c:v>1.75186</c:v>
                </c:pt>
                <c:pt idx="454">
                  <c:v>1.7499199999999999</c:v>
                </c:pt>
                <c:pt idx="455">
                  <c:v>1.7479899999999999</c:v>
                </c:pt>
                <c:pt idx="456">
                  <c:v>1.7463200000000001</c:v>
                </c:pt>
                <c:pt idx="457">
                  <c:v>1.7443900000000001</c:v>
                </c:pt>
                <c:pt idx="458">
                  <c:v>1.74187</c:v>
                </c:pt>
                <c:pt idx="459">
                  <c:v>1.7391399999999999</c:v>
                </c:pt>
                <c:pt idx="460">
                  <c:v>1.7369300000000001</c:v>
                </c:pt>
                <c:pt idx="461">
                  <c:v>1.73434</c:v>
                </c:pt>
                <c:pt idx="462">
                  <c:v>1.7311000000000001</c:v>
                </c:pt>
                <c:pt idx="463">
                  <c:v>1.72824</c:v>
                </c:pt>
                <c:pt idx="464">
                  <c:v>1.72516</c:v>
                </c:pt>
                <c:pt idx="465">
                  <c:v>1.7215400000000001</c:v>
                </c:pt>
                <c:pt idx="466">
                  <c:v>1.7175499999999999</c:v>
                </c:pt>
                <c:pt idx="467">
                  <c:v>1.71393</c:v>
                </c:pt>
                <c:pt idx="468">
                  <c:v>1.71044</c:v>
                </c:pt>
                <c:pt idx="469">
                  <c:v>1.7061599999999999</c:v>
                </c:pt>
                <c:pt idx="470">
                  <c:v>1.70174</c:v>
                </c:pt>
                <c:pt idx="471">
                  <c:v>1.69757</c:v>
                </c:pt>
                <c:pt idx="472">
                  <c:v>1.6929700000000001</c:v>
                </c:pt>
                <c:pt idx="473">
                  <c:v>1.68821</c:v>
                </c:pt>
                <c:pt idx="474">
                  <c:v>1.6835</c:v>
                </c:pt>
                <c:pt idx="475">
                  <c:v>1.6783600000000001</c:v>
                </c:pt>
                <c:pt idx="476">
                  <c:v>1.6731400000000001</c:v>
                </c:pt>
                <c:pt idx="477">
                  <c:v>1.6678999999999999</c:v>
                </c:pt>
                <c:pt idx="478">
                  <c:v>1.6624300000000001</c:v>
                </c:pt>
                <c:pt idx="479">
                  <c:v>1.6565700000000001</c:v>
                </c:pt>
                <c:pt idx="480">
                  <c:v>1.65062</c:v>
                </c:pt>
                <c:pt idx="481">
                  <c:v>1.6446499999999999</c:v>
                </c:pt>
                <c:pt idx="482">
                  <c:v>1.6386400000000001</c:v>
                </c:pt>
                <c:pt idx="483">
                  <c:v>1.6325700000000001</c:v>
                </c:pt>
                <c:pt idx="484">
                  <c:v>1.6261300000000001</c:v>
                </c:pt>
                <c:pt idx="485">
                  <c:v>1.61924</c:v>
                </c:pt>
                <c:pt idx="486">
                  <c:v>1.6125499999999999</c:v>
                </c:pt>
                <c:pt idx="487">
                  <c:v>1.60602</c:v>
                </c:pt>
                <c:pt idx="488">
                  <c:v>1.5991599999999999</c:v>
                </c:pt>
                <c:pt idx="489">
                  <c:v>1.59212</c:v>
                </c:pt>
                <c:pt idx="490">
                  <c:v>1.58487</c:v>
                </c:pt>
                <c:pt idx="491">
                  <c:v>1.5777099999999999</c:v>
                </c:pt>
                <c:pt idx="492">
                  <c:v>1.57064</c:v>
                </c:pt>
                <c:pt idx="493">
                  <c:v>1.5633900000000001</c:v>
                </c:pt>
                <c:pt idx="494">
                  <c:v>1.55579</c:v>
                </c:pt>
                <c:pt idx="495">
                  <c:v>1.5481499999999999</c:v>
                </c:pt>
                <c:pt idx="496">
                  <c:v>1.54081</c:v>
                </c:pt>
                <c:pt idx="497">
                  <c:v>1.53356</c:v>
                </c:pt>
                <c:pt idx="498">
                  <c:v>1.52606</c:v>
                </c:pt>
                <c:pt idx="499">
                  <c:v>1.51796</c:v>
                </c:pt>
                <c:pt idx="500">
                  <c:v>1.5101599999999999</c:v>
                </c:pt>
                <c:pt idx="501">
                  <c:v>1.5025200000000001</c:v>
                </c:pt>
                <c:pt idx="502">
                  <c:v>1.49448</c:v>
                </c:pt>
                <c:pt idx="503">
                  <c:v>1.4866200000000001</c:v>
                </c:pt>
                <c:pt idx="504">
                  <c:v>1.47872</c:v>
                </c:pt>
                <c:pt idx="505">
                  <c:v>1.4706699999999999</c:v>
                </c:pt>
                <c:pt idx="506">
                  <c:v>1.4626699999999999</c:v>
                </c:pt>
                <c:pt idx="507">
                  <c:v>1.4546600000000001</c:v>
                </c:pt>
                <c:pt idx="508">
                  <c:v>1.4468099999999999</c:v>
                </c:pt>
                <c:pt idx="509">
                  <c:v>1.43882</c:v>
                </c:pt>
                <c:pt idx="510">
                  <c:v>1.43045</c:v>
                </c:pt>
                <c:pt idx="511">
                  <c:v>1.4220999999999999</c:v>
                </c:pt>
                <c:pt idx="512">
                  <c:v>1.41391</c:v>
                </c:pt>
                <c:pt idx="513">
                  <c:v>1.40564</c:v>
                </c:pt>
                <c:pt idx="514">
                  <c:v>1.39724</c:v>
                </c:pt>
                <c:pt idx="515">
                  <c:v>1.38897</c:v>
                </c:pt>
                <c:pt idx="516">
                  <c:v>1.3808499999999999</c:v>
                </c:pt>
                <c:pt idx="517">
                  <c:v>1.3726799999999999</c:v>
                </c:pt>
                <c:pt idx="518">
                  <c:v>1.3644000000000001</c:v>
                </c:pt>
                <c:pt idx="519">
                  <c:v>1.3563099999999999</c:v>
                </c:pt>
                <c:pt idx="520">
                  <c:v>1.3481799999999999</c:v>
                </c:pt>
                <c:pt idx="521">
                  <c:v>1.3397600000000001</c:v>
                </c:pt>
                <c:pt idx="522">
                  <c:v>1.33142</c:v>
                </c:pt>
                <c:pt idx="523">
                  <c:v>1.32317</c:v>
                </c:pt>
                <c:pt idx="524">
                  <c:v>1.31494</c:v>
                </c:pt>
                <c:pt idx="525">
                  <c:v>1.3067299999999999</c:v>
                </c:pt>
                <c:pt idx="526">
                  <c:v>1.2984100000000001</c:v>
                </c:pt>
                <c:pt idx="527">
                  <c:v>1.29017</c:v>
                </c:pt>
                <c:pt idx="528">
                  <c:v>1.2818400000000001</c:v>
                </c:pt>
                <c:pt idx="529">
                  <c:v>1.2734300000000001</c:v>
                </c:pt>
                <c:pt idx="530">
                  <c:v>1.2652699999999999</c:v>
                </c:pt>
                <c:pt idx="531">
                  <c:v>1.2571399999999999</c:v>
                </c:pt>
                <c:pt idx="532">
                  <c:v>1.2491300000000001</c:v>
                </c:pt>
                <c:pt idx="533">
                  <c:v>1.2409600000000001</c:v>
                </c:pt>
                <c:pt idx="534">
                  <c:v>1.2327699999999999</c:v>
                </c:pt>
                <c:pt idx="535">
                  <c:v>1.2247600000000001</c:v>
                </c:pt>
                <c:pt idx="536">
                  <c:v>1.2168699999999999</c:v>
                </c:pt>
                <c:pt idx="537">
                  <c:v>1.2090799999999999</c:v>
                </c:pt>
                <c:pt idx="538">
                  <c:v>1.20123</c:v>
                </c:pt>
                <c:pt idx="539">
                  <c:v>1.1934400000000001</c:v>
                </c:pt>
                <c:pt idx="540">
                  <c:v>1.1856100000000001</c:v>
                </c:pt>
                <c:pt idx="541">
                  <c:v>1.17791</c:v>
                </c:pt>
                <c:pt idx="542">
                  <c:v>1.17038</c:v>
                </c:pt>
                <c:pt idx="543">
                  <c:v>1.1626799999999999</c:v>
                </c:pt>
                <c:pt idx="544">
                  <c:v>1.1549799999999999</c:v>
                </c:pt>
                <c:pt idx="545">
                  <c:v>1.1475200000000001</c:v>
                </c:pt>
                <c:pt idx="546">
                  <c:v>1.1400300000000001</c:v>
                </c:pt>
                <c:pt idx="547">
                  <c:v>1.1324000000000001</c:v>
                </c:pt>
                <c:pt idx="548">
                  <c:v>1.125</c:v>
                </c:pt>
                <c:pt idx="549">
                  <c:v>1.11771</c:v>
                </c:pt>
                <c:pt idx="550">
                  <c:v>1.11036</c:v>
                </c:pt>
                <c:pt idx="551">
                  <c:v>1.1030500000000001</c:v>
                </c:pt>
                <c:pt idx="552">
                  <c:v>1.0958000000000001</c:v>
                </c:pt>
                <c:pt idx="553">
                  <c:v>1.0886400000000001</c:v>
                </c:pt>
                <c:pt idx="554">
                  <c:v>1.08141</c:v>
                </c:pt>
                <c:pt idx="555">
                  <c:v>1.0742400000000001</c:v>
                </c:pt>
                <c:pt idx="556">
                  <c:v>1.06725</c:v>
                </c:pt>
                <c:pt idx="557">
                  <c:v>1.0602</c:v>
                </c:pt>
                <c:pt idx="558">
                  <c:v>1.05311</c:v>
                </c:pt>
                <c:pt idx="559">
                  <c:v>1.0463100000000001</c:v>
                </c:pt>
                <c:pt idx="560">
                  <c:v>1.0396700000000001</c:v>
                </c:pt>
                <c:pt idx="561">
                  <c:v>1.03298</c:v>
                </c:pt>
                <c:pt idx="562">
                  <c:v>1.0261899999999999</c:v>
                </c:pt>
                <c:pt idx="563">
                  <c:v>1.0195000000000001</c:v>
                </c:pt>
                <c:pt idx="564">
                  <c:v>1.01295</c:v>
                </c:pt>
                <c:pt idx="565">
                  <c:v>1.0063</c:v>
                </c:pt>
                <c:pt idx="566">
                  <c:v>0.99957200000000002</c:v>
                </c:pt>
                <c:pt idx="567">
                  <c:v>0.99291799999999997</c:v>
                </c:pt>
                <c:pt idx="568">
                  <c:v>0.98646900000000004</c:v>
                </c:pt>
                <c:pt idx="569">
                  <c:v>0.98013099999999997</c:v>
                </c:pt>
                <c:pt idx="570">
                  <c:v>0.97371200000000002</c:v>
                </c:pt>
                <c:pt idx="571">
                  <c:v>0.96735499999999996</c:v>
                </c:pt>
                <c:pt idx="572">
                  <c:v>0.96100099999999999</c:v>
                </c:pt>
                <c:pt idx="573">
                  <c:v>0.95470200000000005</c:v>
                </c:pt>
                <c:pt idx="574">
                  <c:v>0.948519</c:v>
                </c:pt>
                <c:pt idx="575">
                  <c:v>0.94230000000000003</c:v>
                </c:pt>
                <c:pt idx="576">
                  <c:v>0.93612799999999996</c:v>
                </c:pt>
                <c:pt idx="577">
                  <c:v>0.93000799999999995</c:v>
                </c:pt>
                <c:pt idx="578">
                  <c:v>0.92391199999999996</c:v>
                </c:pt>
                <c:pt idx="579">
                  <c:v>0.91786999999999996</c:v>
                </c:pt>
                <c:pt idx="580">
                  <c:v>0.91193400000000002</c:v>
                </c:pt>
                <c:pt idx="581">
                  <c:v>0.90610000000000002</c:v>
                </c:pt>
                <c:pt idx="582">
                  <c:v>0.90029199999999998</c:v>
                </c:pt>
                <c:pt idx="583">
                  <c:v>0.89445200000000002</c:v>
                </c:pt>
                <c:pt idx="584">
                  <c:v>0.88876200000000005</c:v>
                </c:pt>
                <c:pt idx="585">
                  <c:v>0.88308500000000001</c:v>
                </c:pt>
                <c:pt idx="586">
                  <c:v>0.87736899999999995</c:v>
                </c:pt>
                <c:pt idx="587">
                  <c:v>0.87183600000000006</c:v>
                </c:pt>
                <c:pt idx="588">
                  <c:v>0.86641599999999996</c:v>
                </c:pt>
                <c:pt idx="589">
                  <c:v>0.86096600000000001</c:v>
                </c:pt>
                <c:pt idx="590">
                  <c:v>0.85550199999999998</c:v>
                </c:pt>
                <c:pt idx="591">
                  <c:v>0.85019299999999998</c:v>
                </c:pt>
                <c:pt idx="592">
                  <c:v>0.84502200000000005</c:v>
                </c:pt>
                <c:pt idx="593">
                  <c:v>0.839839</c:v>
                </c:pt>
                <c:pt idx="594">
                  <c:v>0.834615</c:v>
                </c:pt>
                <c:pt idx="595">
                  <c:v>0.82949399999999995</c:v>
                </c:pt>
                <c:pt idx="596">
                  <c:v>0.82440100000000005</c:v>
                </c:pt>
                <c:pt idx="597">
                  <c:v>0.81937700000000002</c:v>
                </c:pt>
                <c:pt idx="598">
                  <c:v>0.81442199999999998</c:v>
                </c:pt>
                <c:pt idx="599">
                  <c:v>0.80949599999999999</c:v>
                </c:pt>
                <c:pt idx="600">
                  <c:v>0.80469000000000002</c:v>
                </c:pt>
                <c:pt idx="601">
                  <c:v>0.79986500000000005</c:v>
                </c:pt>
                <c:pt idx="602">
                  <c:v>0.795076</c:v>
                </c:pt>
                <c:pt idx="603">
                  <c:v>0.79027700000000001</c:v>
                </c:pt>
                <c:pt idx="604">
                  <c:v>0.78556499999999996</c:v>
                </c:pt>
                <c:pt idx="605">
                  <c:v>0.78099799999999997</c:v>
                </c:pt>
                <c:pt idx="606">
                  <c:v>0.776366</c:v>
                </c:pt>
                <c:pt idx="607">
                  <c:v>0.77178400000000003</c:v>
                </c:pt>
                <c:pt idx="608">
                  <c:v>0.76727100000000004</c:v>
                </c:pt>
                <c:pt idx="609">
                  <c:v>0.76274500000000001</c:v>
                </c:pt>
                <c:pt idx="610">
                  <c:v>0.75831599999999999</c:v>
                </c:pt>
                <c:pt idx="611">
                  <c:v>0.75393600000000005</c:v>
                </c:pt>
                <c:pt idx="612">
                  <c:v>0.74953599999999998</c:v>
                </c:pt>
                <c:pt idx="613">
                  <c:v>0.74528099999999997</c:v>
                </c:pt>
                <c:pt idx="614">
                  <c:v>0.74103399999999997</c:v>
                </c:pt>
                <c:pt idx="615">
                  <c:v>0.73680199999999996</c:v>
                </c:pt>
                <c:pt idx="616">
                  <c:v>0.73264600000000002</c:v>
                </c:pt>
                <c:pt idx="617">
                  <c:v>0.72854600000000003</c:v>
                </c:pt>
                <c:pt idx="618">
                  <c:v>0.724472</c:v>
                </c:pt>
                <c:pt idx="619">
                  <c:v>0.72038599999999997</c:v>
                </c:pt>
                <c:pt idx="620">
                  <c:v>0.716418</c:v>
                </c:pt>
                <c:pt idx="621">
                  <c:v>0.71252800000000005</c:v>
                </c:pt>
                <c:pt idx="622">
                  <c:v>0.70862199999999997</c:v>
                </c:pt>
                <c:pt idx="623">
                  <c:v>0.70479700000000001</c:v>
                </c:pt>
                <c:pt idx="624">
                  <c:v>0.70101500000000005</c:v>
                </c:pt>
                <c:pt idx="625">
                  <c:v>0.69722600000000001</c:v>
                </c:pt>
                <c:pt idx="626">
                  <c:v>0.69353799999999999</c:v>
                </c:pt>
                <c:pt idx="627">
                  <c:v>0.68982200000000005</c:v>
                </c:pt>
                <c:pt idx="628">
                  <c:v>0.68603000000000003</c:v>
                </c:pt>
                <c:pt idx="629">
                  <c:v>0.682361</c:v>
                </c:pt>
                <c:pt idx="630">
                  <c:v>0.67882299999999995</c:v>
                </c:pt>
                <c:pt idx="631">
                  <c:v>0.67525199999999996</c:v>
                </c:pt>
                <c:pt idx="632">
                  <c:v>0.67171700000000001</c:v>
                </c:pt>
                <c:pt idx="633">
                  <c:v>0.66828100000000001</c:v>
                </c:pt>
                <c:pt idx="634">
                  <c:v>0.66478599999999999</c:v>
                </c:pt>
                <c:pt idx="635">
                  <c:v>0.66131700000000004</c:v>
                </c:pt>
                <c:pt idx="636">
                  <c:v>0.65799700000000005</c:v>
                </c:pt>
                <c:pt idx="637">
                  <c:v>0.65460700000000005</c:v>
                </c:pt>
                <c:pt idx="638">
                  <c:v>0.65124000000000004</c:v>
                </c:pt>
                <c:pt idx="639">
                  <c:v>0.64793599999999996</c:v>
                </c:pt>
                <c:pt idx="640">
                  <c:v>0.64468000000000003</c:v>
                </c:pt>
                <c:pt idx="641">
                  <c:v>0.64144900000000005</c:v>
                </c:pt>
                <c:pt idx="642">
                  <c:v>0.63822000000000001</c:v>
                </c:pt>
                <c:pt idx="643">
                  <c:v>0.63506099999999999</c:v>
                </c:pt>
                <c:pt idx="644">
                  <c:v>0.63195699999999999</c:v>
                </c:pt>
                <c:pt idx="645">
                  <c:v>0.62883100000000003</c:v>
                </c:pt>
                <c:pt idx="646">
                  <c:v>0.62573999999999996</c:v>
                </c:pt>
                <c:pt idx="647">
                  <c:v>0.62275499999999995</c:v>
                </c:pt>
                <c:pt idx="648">
                  <c:v>0.61973699999999998</c:v>
                </c:pt>
                <c:pt idx="649">
                  <c:v>0.61673199999999995</c:v>
                </c:pt>
                <c:pt idx="650">
                  <c:v>0.61381699999999995</c:v>
                </c:pt>
                <c:pt idx="651">
                  <c:v>0.61086799999999997</c:v>
                </c:pt>
                <c:pt idx="652">
                  <c:v>0.607904</c:v>
                </c:pt>
                <c:pt idx="653">
                  <c:v>0.60501700000000003</c:v>
                </c:pt>
                <c:pt idx="654">
                  <c:v>0.60213700000000003</c:v>
                </c:pt>
                <c:pt idx="655">
                  <c:v>0.59929900000000003</c:v>
                </c:pt>
                <c:pt idx="656">
                  <c:v>0.59652700000000003</c:v>
                </c:pt>
                <c:pt idx="657">
                  <c:v>0.59379099999999996</c:v>
                </c:pt>
                <c:pt idx="658">
                  <c:v>0.59102699999999997</c:v>
                </c:pt>
                <c:pt idx="659">
                  <c:v>0.588279</c:v>
                </c:pt>
                <c:pt idx="660">
                  <c:v>0.58559899999999998</c:v>
                </c:pt>
                <c:pt idx="661">
                  <c:v>0.58293099999999998</c:v>
                </c:pt>
                <c:pt idx="662">
                  <c:v>0.58019900000000002</c:v>
                </c:pt>
                <c:pt idx="663">
                  <c:v>0.57749499999999998</c:v>
                </c:pt>
                <c:pt idx="664">
                  <c:v>0.57491700000000001</c:v>
                </c:pt>
                <c:pt idx="665">
                  <c:v>0.57230599999999998</c:v>
                </c:pt>
                <c:pt idx="666">
                  <c:v>0.56965500000000002</c:v>
                </c:pt>
                <c:pt idx="667">
                  <c:v>0.56705499999999998</c:v>
                </c:pt>
                <c:pt idx="668">
                  <c:v>0.564473</c:v>
                </c:pt>
                <c:pt idx="669">
                  <c:v>0.56188499999999997</c:v>
                </c:pt>
                <c:pt idx="670">
                  <c:v>0.55930599999999997</c:v>
                </c:pt>
                <c:pt idx="671">
                  <c:v>0.55673600000000001</c:v>
                </c:pt>
                <c:pt idx="672">
                  <c:v>0.55415499999999995</c:v>
                </c:pt>
                <c:pt idx="673">
                  <c:v>0.55166599999999999</c:v>
                </c:pt>
                <c:pt idx="674">
                  <c:v>0.54918500000000003</c:v>
                </c:pt>
                <c:pt idx="675">
                  <c:v>0.54664800000000002</c:v>
                </c:pt>
                <c:pt idx="676">
                  <c:v>0.54425299999999999</c:v>
                </c:pt>
                <c:pt idx="677">
                  <c:v>0.541798</c:v>
                </c:pt>
                <c:pt idx="678">
                  <c:v>0.53922700000000001</c:v>
                </c:pt>
                <c:pt idx="679">
                  <c:v>0.536798</c:v>
                </c:pt>
                <c:pt idx="680">
                  <c:v>0.53436399999999995</c:v>
                </c:pt>
                <c:pt idx="681">
                  <c:v>0.53187899999999999</c:v>
                </c:pt>
                <c:pt idx="682">
                  <c:v>0.52944999999999998</c:v>
                </c:pt>
                <c:pt idx="683">
                  <c:v>0.52701900000000002</c:v>
                </c:pt>
                <c:pt idx="684">
                  <c:v>0.52460899999999999</c:v>
                </c:pt>
                <c:pt idx="685">
                  <c:v>0.52223900000000001</c:v>
                </c:pt>
                <c:pt idx="686">
                  <c:v>0.51984300000000006</c:v>
                </c:pt>
                <c:pt idx="687">
                  <c:v>0.51745600000000003</c:v>
                </c:pt>
                <c:pt idx="688">
                  <c:v>0.51514700000000002</c:v>
                </c:pt>
                <c:pt idx="689">
                  <c:v>0.51282300000000003</c:v>
                </c:pt>
                <c:pt idx="690">
                  <c:v>0.510436</c:v>
                </c:pt>
                <c:pt idx="691">
                  <c:v>0.50804499999999997</c:v>
                </c:pt>
                <c:pt idx="692">
                  <c:v>0.50575599999999998</c:v>
                </c:pt>
                <c:pt idx="693">
                  <c:v>0.503444</c:v>
                </c:pt>
                <c:pt idx="694">
                  <c:v>0.50111499999999998</c:v>
                </c:pt>
                <c:pt idx="695">
                  <c:v>0.49883899999999998</c:v>
                </c:pt>
                <c:pt idx="696">
                  <c:v>0.496529</c:v>
                </c:pt>
                <c:pt idx="697">
                  <c:v>0.49421300000000001</c:v>
                </c:pt>
                <c:pt idx="698">
                  <c:v>0.49190699999999998</c:v>
                </c:pt>
                <c:pt idx="699">
                  <c:v>0.48959999999999998</c:v>
                </c:pt>
                <c:pt idx="700">
                  <c:v>0.48728700000000003</c:v>
                </c:pt>
                <c:pt idx="701">
                  <c:v>0.484985</c:v>
                </c:pt>
                <c:pt idx="702">
                  <c:v>0.48270200000000002</c:v>
                </c:pt>
                <c:pt idx="703">
                  <c:v>0.48047899999999999</c:v>
                </c:pt>
                <c:pt idx="704">
                  <c:v>0.47820400000000002</c:v>
                </c:pt>
                <c:pt idx="705">
                  <c:v>0.47591600000000001</c:v>
                </c:pt>
                <c:pt idx="706">
                  <c:v>0.47365600000000002</c:v>
                </c:pt>
                <c:pt idx="707">
                  <c:v>0.47143200000000002</c:v>
                </c:pt>
                <c:pt idx="708">
                  <c:v>0.46918900000000002</c:v>
                </c:pt>
                <c:pt idx="709">
                  <c:v>0.46690199999999998</c:v>
                </c:pt>
                <c:pt idx="710">
                  <c:v>0.464642</c:v>
                </c:pt>
                <c:pt idx="711">
                  <c:v>0.46239400000000003</c:v>
                </c:pt>
                <c:pt idx="712">
                  <c:v>0.46016600000000002</c:v>
                </c:pt>
                <c:pt idx="713">
                  <c:v>0.457982</c:v>
                </c:pt>
                <c:pt idx="714">
                  <c:v>0.455787</c:v>
                </c:pt>
                <c:pt idx="715">
                  <c:v>0.45352500000000001</c:v>
                </c:pt>
                <c:pt idx="716">
                  <c:v>0.451262</c:v>
                </c:pt>
                <c:pt idx="717">
                  <c:v>0.448986</c:v>
                </c:pt>
                <c:pt idx="718">
                  <c:v>0.446799</c:v>
                </c:pt>
                <c:pt idx="719">
                  <c:v>0.444658</c:v>
                </c:pt>
                <c:pt idx="720">
                  <c:v>0.44248700000000002</c:v>
                </c:pt>
                <c:pt idx="721">
                  <c:v>0.44032900000000003</c:v>
                </c:pt>
                <c:pt idx="722">
                  <c:v>0.43810199999999999</c:v>
                </c:pt>
                <c:pt idx="723">
                  <c:v>0.435834</c:v>
                </c:pt>
                <c:pt idx="724">
                  <c:v>0.43370799999999998</c:v>
                </c:pt>
                <c:pt idx="725">
                  <c:v>0.431558</c:v>
                </c:pt>
                <c:pt idx="726">
                  <c:v>0.42932500000000001</c:v>
                </c:pt>
                <c:pt idx="727">
                  <c:v>0.42712</c:v>
                </c:pt>
                <c:pt idx="728">
                  <c:v>0.42492999999999997</c:v>
                </c:pt>
                <c:pt idx="729">
                  <c:v>0.42274</c:v>
                </c:pt>
                <c:pt idx="730">
                  <c:v>0.42056900000000003</c:v>
                </c:pt>
                <c:pt idx="731">
                  <c:v>0.41841299999999998</c:v>
                </c:pt>
                <c:pt idx="732">
                  <c:v>0.41623599999999999</c:v>
                </c:pt>
                <c:pt idx="733">
                  <c:v>0.414072</c:v>
                </c:pt>
                <c:pt idx="734">
                  <c:v>0.411939</c:v>
                </c:pt>
                <c:pt idx="735">
                  <c:v>0.40977799999999998</c:v>
                </c:pt>
                <c:pt idx="736">
                  <c:v>0.40757700000000002</c:v>
                </c:pt>
                <c:pt idx="737">
                  <c:v>0.40550700000000001</c:v>
                </c:pt>
                <c:pt idx="738">
                  <c:v>0.40341700000000003</c:v>
                </c:pt>
                <c:pt idx="739">
                  <c:v>0.40128999999999998</c:v>
                </c:pt>
                <c:pt idx="740">
                  <c:v>0.39921000000000001</c:v>
                </c:pt>
                <c:pt idx="741">
                  <c:v>0.39708300000000002</c:v>
                </c:pt>
                <c:pt idx="742">
                  <c:v>0.39499600000000001</c:v>
                </c:pt>
                <c:pt idx="743">
                  <c:v>0.39291599999999999</c:v>
                </c:pt>
                <c:pt idx="744">
                  <c:v>0.39081500000000002</c:v>
                </c:pt>
                <c:pt idx="745">
                  <c:v>0.388737</c:v>
                </c:pt>
                <c:pt idx="746">
                  <c:v>0.38669799999999999</c:v>
                </c:pt>
                <c:pt idx="747">
                  <c:v>0.38467699999999999</c:v>
                </c:pt>
                <c:pt idx="748">
                  <c:v>0.38267299999999999</c:v>
                </c:pt>
                <c:pt idx="749">
                  <c:v>0.38064700000000001</c:v>
                </c:pt>
                <c:pt idx="750">
                  <c:v>0.37858999999999998</c:v>
                </c:pt>
                <c:pt idx="751">
                  <c:v>0.37659500000000001</c:v>
                </c:pt>
                <c:pt idx="752">
                  <c:v>0.37457299999999999</c:v>
                </c:pt>
                <c:pt idx="753">
                  <c:v>0.37253900000000001</c:v>
                </c:pt>
                <c:pt idx="754">
                  <c:v>0.37057600000000002</c:v>
                </c:pt>
                <c:pt idx="755">
                  <c:v>0.36862800000000001</c:v>
                </c:pt>
                <c:pt idx="756">
                  <c:v>0.366697</c:v>
                </c:pt>
                <c:pt idx="757">
                  <c:v>0.36476599999999998</c:v>
                </c:pt>
                <c:pt idx="758">
                  <c:v>0.36282900000000001</c:v>
                </c:pt>
                <c:pt idx="759">
                  <c:v>0.36088700000000001</c:v>
                </c:pt>
                <c:pt idx="760">
                  <c:v>0.35896299999999998</c:v>
                </c:pt>
                <c:pt idx="761">
                  <c:v>0.35711599999999999</c:v>
                </c:pt>
                <c:pt idx="762">
                  <c:v>0.35525800000000002</c:v>
                </c:pt>
                <c:pt idx="763">
                  <c:v>0.35339199999999998</c:v>
                </c:pt>
                <c:pt idx="764">
                  <c:v>0.351551</c:v>
                </c:pt>
                <c:pt idx="765">
                  <c:v>0.34970600000000002</c:v>
                </c:pt>
                <c:pt idx="766">
                  <c:v>0.34787899999999999</c:v>
                </c:pt>
                <c:pt idx="767">
                  <c:v>0.34609299999999998</c:v>
                </c:pt>
                <c:pt idx="768">
                  <c:v>0.34433999999999998</c:v>
                </c:pt>
                <c:pt idx="769">
                  <c:v>0.342586</c:v>
                </c:pt>
                <c:pt idx="770">
                  <c:v>0.34079900000000002</c:v>
                </c:pt>
                <c:pt idx="771">
                  <c:v>0.33901900000000001</c:v>
                </c:pt>
                <c:pt idx="772">
                  <c:v>0.33729300000000001</c:v>
                </c:pt>
                <c:pt idx="773">
                  <c:v>0.33557399999999998</c:v>
                </c:pt>
                <c:pt idx="774">
                  <c:v>0.33385599999999999</c:v>
                </c:pt>
                <c:pt idx="775">
                  <c:v>0.33217799999999997</c:v>
                </c:pt>
                <c:pt idx="776">
                  <c:v>0.33046700000000001</c:v>
                </c:pt>
                <c:pt idx="777">
                  <c:v>0.32877200000000001</c:v>
                </c:pt>
                <c:pt idx="778">
                  <c:v>0.32714300000000002</c:v>
                </c:pt>
                <c:pt idx="779">
                  <c:v>0.32553900000000002</c:v>
                </c:pt>
                <c:pt idx="780">
                  <c:v>0.32392300000000002</c:v>
                </c:pt>
                <c:pt idx="781">
                  <c:v>0.32228600000000002</c:v>
                </c:pt>
                <c:pt idx="782">
                  <c:v>0.32071100000000002</c:v>
                </c:pt>
                <c:pt idx="783">
                  <c:v>0.31911800000000001</c:v>
                </c:pt>
                <c:pt idx="784">
                  <c:v>0.31750499999999998</c:v>
                </c:pt>
                <c:pt idx="785">
                  <c:v>0.31599899999999997</c:v>
                </c:pt>
                <c:pt idx="786">
                  <c:v>0.31446800000000003</c:v>
                </c:pt>
                <c:pt idx="787">
                  <c:v>0.31289099999999997</c:v>
                </c:pt>
                <c:pt idx="788">
                  <c:v>0.311417</c:v>
                </c:pt>
                <c:pt idx="789">
                  <c:v>0.30992500000000001</c:v>
                </c:pt>
                <c:pt idx="790">
                  <c:v>0.308388</c:v>
                </c:pt>
                <c:pt idx="791">
                  <c:v>0.30693599999999999</c:v>
                </c:pt>
                <c:pt idx="792">
                  <c:v>0.30553399999999997</c:v>
                </c:pt>
                <c:pt idx="793">
                  <c:v>0.30409599999999998</c:v>
                </c:pt>
                <c:pt idx="794">
                  <c:v>0.30270200000000003</c:v>
                </c:pt>
                <c:pt idx="795">
                  <c:v>0.30127999999999999</c:v>
                </c:pt>
                <c:pt idx="796">
                  <c:v>0.29984300000000003</c:v>
                </c:pt>
                <c:pt idx="797">
                  <c:v>0.29844399999999999</c:v>
                </c:pt>
                <c:pt idx="798">
                  <c:v>0.29706399999999999</c:v>
                </c:pt>
                <c:pt idx="799">
                  <c:v>0.29569299999999998</c:v>
                </c:pt>
                <c:pt idx="800">
                  <c:v>0.29437799999999997</c:v>
                </c:pt>
                <c:pt idx="801">
                  <c:v>0.293072</c:v>
                </c:pt>
                <c:pt idx="802">
                  <c:v>0.29174699999999998</c:v>
                </c:pt>
                <c:pt idx="803">
                  <c:v>0.29041699999999998</c:v>
                </c:pt>
                <c:pt idx="804">
                  <c:v>0.28906500000000002</c:v>
                </c:pt>
                <c:pt idx="805">
                  <c:v>0.28778900000000002</c:v>
                </c:pt>
                <c:pt idx="806">
                  <c:v>0.28653000000000001</c:v>
                </c:pt>
                <c:pt idx="807">
                  <c:v>0.285333</c:v>
                </c:pt>
                <c:pt idx="808">
                  <c:v>0.28411999999999998</c:v>
                </c:pt>
                <c:pt idx="809">
                  <c:v>0.28281000000000001</c:v>
                </c:pt>
                <c:pt idx="810">
                  <c:v>0.28159899999999999</c:v>
                </c:pt>
                <c:pt idx="811">
                  <c:v>0.280416</c:v>
                </c:pt>
                <c:pt idx="812">
                  <c:v>0.27915099999999998</c:v>
                </c:pt>
                <c:pt idx="813">
                  <c:v>0.27792600000000001</c:v>
                </c:pt>
                <c:pt idx="814">
                  <c:v>0.27679599999999999</c:v>
                </c:pt>
                <c:pt idx="815">
                  <c:v>0.27565800000000001</c:v>
                </c:pt>
                <c:pt idx="816">
                  <c:v>0.27449800000000002</c:v>
                </c:pt>
                <c:pt idx="817">
                  <c:v>0.27342899999999998</c:v>
                </c:pt>
                <c:pt idx="818">
                  <c:v>0.27234000000000003</c:v>
                </c:pt>
                <c:pt idx="819">
                  <c:v>0.27124399999999999</c:v>
                </c:pt>
                <c:pt idx="820">
                  <c:v>0.270179</c:v>
                </c:pt>
                <c:pt idx="821">
                  <c:v>0.26908100000000001</c:v>
                </c:pt>
                <c:pt idx="822">
                  <c:v>0.26801599999999998</c:v>
                </c:pt>
                <c:pt idx="823">
                  <c:v>0.26696599999999998</c:v>
                </c:pt>
                <c:pt idx="824">
                  <c:v>0.26587699999999997</c:v>
                </c:pt>
                <c:pt idx="825">
                  <c:v>0.264872</c:v>
                </c:pt>
                <c:pt idx="826">
                  <c:v>0.26386700000000002</c:v>
                </c:pt>
                <c:pt idx="827">
                  <c:v>0.262793</c:v>
                </c:pt>
                <c:pt idx="828">
                  <c:v>0.261793</c:v>
                </c:pt>
                <c:pt idx="829">
                  <c:v>0.26078800000000002</c:v>
                </c:pt>
                <c:pt idx="830">
                  <c:v>0.259772</c:v>
                </c:pt>
                <c:pt idx="831">
                  <c:v>0.258855</c:v>
                </c:pt>
                <c:pt idx="832">
                  <c:v>0.25792500000000002</c:v>
                </c:pt>
                <c:pt idx="833">
                  <c:v>0.25698199999999999</c:v>
                </c:pt>
                <c:pt idx="834">
                  <c:v>0.25602000000000003</c:v>
                </c:pt>
                <c:pt idx="835">
                  <c:v>0.25504300000000002</c:v>
                </c:pt>
                <c:pt idx="836">
                  <c:v>0.25412699999999999</c:v>
                </c:pt>
                <c:pt idx="837">
                  <c:v>0.253193</c:v>
                </c:pt>
                <c:pt idx="838">
                  <c:v>0.25227100000000002</c:v>
                </c:pt>
                <c:pt idx="839">
                  <c:v>0.25135600000000002</c:v>
                </c:pt>
                <c:pt idx="840">
                  <c:v>0.25045400000000001</c:v>
                </c:pt>
                <c:pt idx="841">
                  <c:v>0.24957799999999999</c:v>
                </c:pt>
                <c:pt idx="842">
                  <c:v>0.24867600000000001</c:v>
                </c:pt>
                <c:pt idx="843">
                  <c:v>0.24779300000000001</c:v>
                </c:pt>
                <c:pt idx="844">
                  <c:v>0.24701200000000001</c:v>
                </c:pt>
                <c:pt idx="845">
                  <c:v>0.24618300000000001</c:v>
                </c:pt>
                <c:pt idx="846">
                  <c:v>0.245313</c:v>
                </c:pt>
                <c:pt idx="847">
                  <c:v>0.24451600000000001</c:v>
                </c:pt>
                <c:pt idx="848">
                  <c:v>0.24369099999999999</c:v>
                </c:pt>
                <c:pt idx="849">
                  <c:v>0.242868</c:v>
                </c:pt>
                <c:pt idx="850">
                  <c:v>0.24204899999999999</c:v>
                </c:pt>
                <c:pt idx="851">
                  <c:v>0.241229</c:v>
                </c:pt>
                <c:pt idx="852">
                  <c:v>0.24046500000000001</c:v>
                </c:pt>
                <c:pt idx="853">
                  <c:v>0.23974300000000001</c:v>
                </c:pt>
                <c:pt idx="854">
                  <c:v>0.23902699999999999</c:v>
                </c:pt>
                <c:pt idx="855">
                  <c:v>0.238285</c:v>
                </c:pt>
                <c:pt idx="856">
                  <c:v>0.23749500000000001</c:v>
                </c:pt>
                <c:pt idx="857">
                  <c:v>0.23676</c:v>
                </c:pt>
                <c:pt idx="858">
                  <c:v>0.23610700000000001</c:v>
                </c:pt>
                <c:pt idx="859">
                  <c:v>0.23542399999999999</c:v>
                </c:pt>
                <c:pt idx="860">
                  <c:v>0.234651</c:v>
                </c:pt>
                <c:pt idx="861">
                  <c:v>0.233928</c:v>
                </c:pt>
                <c:pt idx="862">
                  <c:v>0.233236</c:v>
                </c:pt>
                <c:pt idx="863">
                  <c:v>0.23259199999999999</c:v>
                </c:pt>
                <c:pt idx="864">
                  <c:v>0.23197100000000001</c:v>
                </c:pt>
                <c:pt idx="865">
                  <c:v>0.231267</c:v>
                </c:pt>
                <c:pt idx="866">
                  <c:v>0.23058000000000001</c:v>
                </c:pt>
                <c:pt idx="867">
                  <c:v>0.22992000000000001</c:v>
                </c:pt>
                <c:pt idx="868">
                  <c:v>0.22930900000000001</c:v>
                </c:pt>
                <c:pt idx="869">
                  <c:v>0.22870199999999999</c:v>
                </c:pt>
                <c:pt idx="870">
                  <c:v>0.22803799999999999</c:v>
                </c:pt>
                <c:pt idx="871">
                  <c:v>0.227468</c:v>
                </c:pt>
                <c:pt idx="872">
                  <c:v>0.22694</c:v>
                </c:pt>
                <c:pt idx="873">
                  <c:v>0.22630400000000001</c:v>
                </c:pt>
                <c:pt idx="874">
                  <c:v>0.225691</c:v>
                </c:pt>
                <c:pt idx="875">
                  <c:v>0.22512499999999999</c:v>
                </c:pt>
                <c:pt idx="876">
                  <c:v>0.22459200000000001</c:v>
                </c:pt>
                <c:pt idx="877">
                  <c:v>0.224047</c:v>
                </c:pt>
                <c:pt idx="878">
                  <c:v>0.22347400000000001</c:v>
                </c:pt>
                <c:pt idx="879">
                  <c:v>0.222945</c:v>
                </c:pt>
                <c:pt idx="880">
                  <c:v>0.222439</c:v>
                </c:pt>
                <c:pt idx="881">
                  <c:v>0.22185099999999999</c:v>
                </c:pt>
                <c:pt idx="882">
                  <c:v>0.22128900000000001</c:v>
                </c:pt>
                <c:pt idx="883">
                  <c:v>0.22084699999999999</c:v>
                </c:pt>
                <c:pt idx="884">
                  <c:v>0.220333</c:v>
                </c:pt>
                <c:pt idx="885">
                  <c:v>0.21973999999999999</c:v>
                </c:pt>
                <c:pt idx="886">
                  <c:v>0.219248</c:v>
                </c:pt>
                <c:pt idx="887">
                  <c:v>0.21876300000000001</c:v>
                </c:pt>
                <c:pt idx="888">
                  <c:v>0.218282</c:v>
                </c:pt>
                <c:pt idx="889">
                  <c:v>0.21784300000000001</c:v>
                </c:pt>
                <c:pt idx="890">
                  <c:v>0.21738399999999999</c:v>
                </c:pt>
                <c:pt idx="891">
                  <c:v>0.216971</c:v>
                </c:pt>
                <c:pt idx="892">
                  <c:v>0.21651500000000001</c:v>
                </c:pt>
                <c:pt idx="893">
                  <c:v>0.216053</c:v>
                </c:pt>
                <c:pt idx="894">
                  <c:v>0.21562600000000001</c:v>
                </c:pt>
                <c:pt idx="895">
                  <c:v>0.21521199999999999</c:v>
                </c:pt>
                <c:pt idx="896">
                  <c:v>0.21479400000000001</c:v>
                </c:pt>
                <c:pt idx="897">
                  <c:v>0.21438099999999999</c:v>
                </c:pt>
                <c:pt idx="898">
                  <c:v>0.213917</c:v>
                </c:pt>
                <c:pt idx="899">
                  <c:v>0.21343799999999999</c:v>
                </c:pt>
                <c:pt idx="900">
                  <c:v>0.213198</c:v>
                </c:pt>
                <c:pt idx="901">
                  <c:v>0.21293100000000001</c:v>
                </c:pt>
                <c:pt idx="902">
                  <c:v>0.212473</c:v>
                </c:pt>
                <c:pt idx="903">
                  <c:v>0.21204400000000001</c:v>
                </c:pt>
                <c:pt idx="904">
                  <c:v>0.211675</c:v>
                </c:pt>
                <c:pt idx="905">
                  <c:v>0.211317</c:v>
                </c:pt>
                <c:pt idx="906">
                  <c:v>0.21102399999999999</c:v>
                </c:pt>
                <c:pt idx="907">
                  <c:v>0.210697</c:v>
                </c:pt>
                <c:pt idx="908">
                  <c:v>0.21032699999999999</c:v>
                </c:pt>
                <c:pt idx="909">
                  <c:v>0.210005</c:v>
                </c:pt>
                <c:pt idx="910">
                  <c:v>0.209616</c:v>
                </c:pt>
                <c:pt idx="911">
                  <c:v>0.20930199999999999</c:v>
                </c:pt>
                <c:pt idx="912">
                  <c:v>0.20909900000000001</c:v>
                </c:pt>
                <c:pt idx="913">
                  <c:v>0.208756</c:v>
                </c:pt>
                <c:pt idx="914">
                  <c:v>0.208429</c:v>
                </c:pt>
                <c:pt idx="915">
                  <c:v>0.20816000000000001</c:v>
                </c:pt>
                <c:pt idx="916">
                  <c:v>0.20790600000000001</c:v>
                </c:pt>
                <c:pt idx="917">
                  <c:v>0.20763699999999999</c:v>
                </c:pt>
                <c:pt idx="918">
                  <c:v>0.207257</c:v>
                </c:pt>
                <c:pt idx="919">
                  <c:v>0.20693400000000001</c:v>
                </c:pt>
                <c:pt idx="920">
                  <c:v>0.206648</c:v>
                </c:pt>
                <c:pt idx="921">
                  <c:v>0.20633899999999999</c:v>
                </c:pt>
                <c:pt idx="922">
                  <c:v>0.20605499999999999</c:v>
                </c:pt>
                <c:pt idx="923">
                  <c:v>0.205842</c:v>
                </c:pt>
                <c:pt idx="924">
                  <c:v>0.20562900000000001</c:v>
                </c:pt>
                <c:pt idx="925">
                  <c:v>0.20541699999999999</c:v>
                </c:pt>
                <c:pt idx="926">
                  <c:v>0.20516999999999999</c:v>
                </c:pt>
                <c:pt idx="927">
                  <c:v>0.20497599999999999</c:v>
                </c:pt>
                <c:pt idx="928">
                  <c:v>0.204737</c:v>
                </c:pt>
                <c:pt idx="929">
                  <c:v>0.20447699999999999</c:v>
                </c:pt>
                <c:pt idx="930">
                  <c:v>0.204289</c:v>
                </c:pt>
                <c:pt idx="931">
                  <c:v>0.20405499999999999</c:v>
                </c:pt>
                <c:pt idx="932">
                  <c:v>0.20385400000000001</c:v>
                </c:pt>
                <c:pt idx="933">
                  <c:v>0.20361499999999999</c:v>
                </c:pt>
                <c:pt idx="934">
                  <c:v>0.203373</c:v>
                </c:pt>
                <c:pt idx="935">
                  <c:v>0.203204</c:v>
                </c:pt>
                <c:pt idx="936">
                  <c:v>0.20301900000000001</c:v>
                </c:pt>
                <c:pt idx="937">
                  <c:v>0.20280400000000001</c:v>
                </c:pt>
                <c:pt idx="938">
                  <c:v>0.202623</c:v>
                </c:pt>
                <c:pt idx="939">
                  <c:v>0.20245099999999999</c:v>
                </c:pt>
                <c:pt idx="940">
                  <c:v>0.202292</c:v>
                </c:pt>
                <c:pt idx="941">
                  <c:v>0.20205200000000001</c:v>
                </c:pt>
                <c:pt idx="942">
                  <c:v>0.2019</c:v>
                </c:pt>
                <c:pt idx="943">
                  <c:v>0.20183000000000001</c:v>
                </c:pt>
                <c:pt idx="944">
                  <c:v>0.201627</c:v>
                </c:pt>
                <c:pt idx="945">
                  <c:v>0.20139399999999999</c:v>
                </c:pt>
                <c:pt idx="946">
                  <c:v>0.20124900000000001</c:v>
                </c:pt>
                <c:pt idx="947">
                  <c:v>0.20107700000000001</c:v>
                </c:pt>
                <c:pt idx="948">
                  <c:v>0.20086300000000001</c:v>
                </c:pt>
                <c:pt idx="949">
                  <c:v>0.200708</c:v>
                </c:pt>
                <c:pt idx="950">
                  <c:v>0.20053299999999999</c:v>
                </c:pt>
                <c:pt idx="951">
                  <c:v>0.20038500000000001</c:v>
                </c:pt>
                <c:pt idx="952">
                  <c:v>0.20024500000000001</c:v>
                </c:pt>
                <c:pt idx="953">
                  <c:v>0.20008600000000001</c:v>
                </c:pt>
                <c:pt idx="954">
                  <c:v>0.199901</c:v>
                </c:pt>
                <c:pt idx="955">
                  <c:v>0.19972899999999999</c:v>
                </c:pt>
                <c:pt idx="956">
                  <c:v>0.199599</c:v>
                </c:pt>
                <c:pt idx="957">
                  <c:v>0.19950599999999999</c:v>
                </c:pt>
                <c:pt idx="958">
                  <c:v>0.199348</c:v>
                </c:pt>
                <c:pt idx="959">
                  <c:v>0.199159</c:v>
                </c:pt>
                <c:pt idx="960">
                  <c:v>0.199022</c:v>
                </c:pt>
                <c:pt idx="961">
                  <c:v>0.19892099999999999</c:v>
                </c:pt>
                <c:pt idx="962">
                  <c:v>0.19885700000000001</c:v>
                </c:pt>
                <c:pt idx="963">
                  <c:v>0.198624</c:v>
                </c:pt>
                <c:pt idx="964">
                  <c:v>0.19842000000000001</c:v>
                </c:pt>
                <c:pt idx="965">
                  <c:v>0.198323</c:v>
                </c:pt>
                <c:pt idx="966">
                  <c:v>0.19817199999999999</c:v>
                </c:pt>
                <c:pt idx="967">
                  <c:v>0.19806499999999999</c:v>
                </c:pt>
                <c:pt idx="968">
                  <c:v>0.19794400000000001</c:v>
                </c:pt>
                <c:pt idx="969">
                  <c:v>0.19775499999999999</c:v>
                </c:pt>
                <c:pt idx="970">
                  <c:v>0.19758899999999999</c:v>
                </c:pt>
                <c:pt idx="971">
                  <c:v>0.197515</c:v>
                </c:pt>
                <c:pt idx="972">
                  <c:v>0.19739999999999999</c:v>
                </c:pt>
                <c:pt idx="973">
                  <c:v>0.19722700000000001</c:v>
                </c:pt>
                <c:pt idx="974">
                  <c:v>0.197135</c:v>
                </c:pt>
                <c:pt idx="975">
                  <c:v>0.196988</c:v>
                </c:pt>
                <c:pt idx="976">
                  <c:v>0.19683800000000001</c:v>
                </c:pt>
                <c:pt idx="977">
                  <c:v>0.19672799999999999</c:v>
                </c:pt>
                <c:pt idx="978">
                  <c:v>0.196606</c:v>
                </c:pt>
                <c:pt idx="979">
                  <c:v>0.19645499999999999</c:v>
                </c:pt>
                <c:pt idx="980">
                  <c:v>0.196327</c:v>
                </c:pt>
                <c:pt idx="981">
                  <c:v>0.19617399999999999</c:v>
                </c:pt>
                <c:pt idx="982">
                  <c:v>0.19600300000000001</c:v>
                </c:pt>
                <c:pt idx="983">
                  <c:v>0.19594500000000001</c:v>
                </c:pt>
                <c:pt idx="984">
                  <c:v>0.19578699999999999</c:v>
                </c:pt>
                <c:pt idx="985">
                  <c:v>0.19563800000000001</c:v>
                </c:pt>
                <c:pt idx="986">
                  <c:v>0.19552600000000001</c:v>
                </c:pt>
                <c:pt idx="987">
                  <c:v>0.19531200000000001</c:v>
                </c:pt>
                <c:pt idx="988">
                  <c:v>0.195187</c:v>
                </c:pt>
                <c:pt idx="989">
                  <c:v>0.19500300000000001</c:v>
                </c:pt>
                <c:pt idx="990">
                  <c:v>0.19483300000000001</c:v>
                </c:pt>
                <c:pt idx="991">
                  <c:v>0.19468199999999999</c:v>
                </c:pt>
                <c:pt idx="992">
                  <c:v>0.19447400000000001</c:v>
                </c:pt>
                <c:pt idx="993">
                  <c:v>0.19442799999999999</c:v>
                </c:pt>
                <c:pt idx="994">
                  <c:v>0.194302</c:v>
                </c:pt>
                <c:pt idx="995">
                  <c:v>0.19403599999999999</c:v>
                </c:pt>
                <c:pt idx="996">
                  <c:v>0.19394500000000001</c:v>
                </c:pt>
                <c:pt idx="997">
                  <c:v>0.19380600000000001</c:v>
                </c:pt>
                <c:pt idx="998">
                  <c:v>0.19358900000000001</c:v>
                </c:pt>
                <c:pt idx="999">
                  <c:v>0.19350400000000001</c:v>
                </c:pt>
                <c:pt idx="1000">
                  <c:v>0.19336100000000001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9EF3-4E77-AAF7-3F0D38D106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4407327"/>
        <c:axId val="1124407807"/>
      </c:scatterChart>
      <c:valAx>
        <c:axId val="1124407327"/>
        <c:scaling>
          <c:orientation val="minMax"/>
          <c:max val="700"/>
          <c:min val="5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000" b="0" i="0" u="none" strike="noStrike" kern="1200" baseline="0">
                    <a:solidFill>
                      <a:schemeClr val="tx1"/>
                    </a:solidFill>
                    <a:latin typeface="+mn-lt"/>
                    <a:ea typeface="游明朝" panose="02020400000000000000" pitchFamily="18" charset="-128"/>
                    <a:cs typeface="+mn-cs"/>
                  </a:defRPr>
                </a:pPr>
                <a:r>
                  <a:rPr lang="ja-JP" altLang="en-US" baseline="0">
                    <a:solidFill>
                      <a:schemeClr val="tx1"/>
                    </a:solidFill>
                    <a:ea typeface="游明朝" panose="02020400000000000000" pitchFamily="18" charset="-128"/>
                  </a:rPr>
                  <a:t>波長 </a:t>
                </a:r>
                <a:r>
                  <a:rPr lang="en-US" altLang="ja-JP" baseline="0">
                    <a:solidFill>
                      <a:schemeClr val="tx1"/>
                    </a:solidFill>
                    <a:ea typeface="游明朝" panose="02020400000000000000" pitchFamily="18" charset="-128"/>
                  </a:rPr>
                  <a:t>[nm]</a:t>
                </a:r>
                <a:endParaRPr lang="ja-JP" altLang="en-US" baseline="0">
                  <a:solidFill>
                    <a:schemeClr val="tx1"/>
                  </a:solidFill>
                  <a:ea typeface="游明朝" panose="02020400000000000000" pitchFamily="18" charset="-128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000" b="0" i="0" u="none" strike="noStrike" kern="1200" baseline="0">
                  <a:solidFill>
                    <a:schemeClr val="tx1"/>
                  </a:solidFill>
                  <a:latin typeface="+mn-lt"/>
                  <a:ea typeface="游明朝" panose="02020400000000000000" pitchFamily="18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ja-JP"/>
          </a:p>
        </c:txPr>
        <c:crossAx val="1124407807"/>
        <c:crosses val="autoZero"/>
        <c:crossBetween val="midCat"/>
        <c:majorUnit val="50"/>
      </c:valAx>
      <c:valAx>
        <c:axId val="1124407807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baseline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Abs</a:t>
                </a:r>
                <a:endParaRPr lang="ja-JP" altLang="en-US" baseline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crossAx val="1124407327"/>
        <c:crosses val="autoZero"/>
        <c:crossBetween val="midCat"/>
        <c:majorUnit val="0.5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3422222222222219"/>
          <c:y val="0.14722692307692303"/>
          <c:w val="0.51488888888888884"/>
          <c:h val="0.11465341880341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900" b="0" i="0" u="none" strike="noStrike" kern="1200" baseline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382866275178898E-2"/>
          <c:y val="3.9343450724968844E-2"/>
          <c:w val="0.85441136946109131"/>
          <c:h val="0.83224935048129078"/>
        </c:manualLayout>
      </c:layout>
      <c:scatterChart>
        <c:scatterStyle val="smoothMarker"/>
        <c:varyColors val="0"/>
        <c:ser>
          <c:idx val="0"/>
          <c:order val="0"/>
          <c:tx>
            <c:v>2×10⁻⁵mol/L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'データ(本当)'!$B$4:$B$1004</c:f>
              <c:numCache>
                <c:formatCode>General</c:formatCode>
                <c:ptCount val="1001"/>
                <c:pt idx="0">
                  <c:v>700</c:v>
                </c:pt>
                <c:pt idx="1">
                  <c:v>699.8</c:v>
                </c:pt>
                <c:pt idx="2">
                  <c:v>699.6</c:v>
                </c:pt>
                <c:pt idx="3">
                  <c:v>699.4</c:v>
                </c:pt>
                <c:pt idx="4">
                  <c:v>699.2</c:v>
                </c:pt>
                <c:pt idx="5">
                  <c:v>699</c:v>
                </c:pt>
                <c:pt idx="6">
                  <c:v>698.8</c:v>
                </c:pt>
                <c:pt idx="7">
                  <c:v>698.6</c:v>
                </c:pt>
                <c:pt idx="8">
                  <c:v>698.4</c:v>
                </c:pt>
                <c:pt idx="9">
                  <c:v>698.2</c:v>
                </c:pt>
                <c:pt idx="10">
                  <c:v>698</c:v>
                </c:pt>
                <c:pt idx="11">
                  <c:v>697.8</c:v>
                </c:pt>
                <c:pt idx="12">
                  <c:v>697.6</c:v>
                </c:pt>
                <c:pt idx="13">
                  <c:v>697.4</c:v>
                </c:pt>
                <c:pt idx="14">
                  <c:v>697.2</c:v>
                </c:pt>
                <c:pt idx="15">
                  <c:v>697</c:v>
                </c:pt>
                <c:pt idx="16">
                  <c:v>696.8</c:v>
                </c:pt>
                <c:pt idx="17">
                  <c:v>696.6</c:v>
                </c:pt>
                <c:pt idx="18">
                  <c:v>696.4</c:v>
                </c:pt>
                <c:pt idx="19">
                  <c:v>696.2</c:v>
                </c:pt>
                <c:pt idx="20">
                  <c:v>696</c:v>
                </c:pt>
                <c:pt idx="21">
                  <c:v>695.8</c:v>
                </c:pt>
                <c:pt idx="22">
                  <c:v>695.6</c:v>
                </c:pt>
                <c:pt idx="23">
                  <c:v>695.4</c:v>
                </c:pt>
                <c:pt idx="24">
                  <c:v>695.2</c:v>
                </c:pt>
                <c:pt idx="25">
                  <c:v>695</c:v>
                </c:pt>
                <c:pt idx="26">
                  <c:v>694.8</c:v>
                </c:pt>
                <c:pt idx="27">
                  <c:v>694.6</c:v>
                </c:pt>
                <c:pt idx="28">
                  <c:v>694.4</c:v>
                </c:pt>
                <c:pt idx="29">
                  <c:v>694.2</c:v>
                </c:pt>
                <c:pt idx="30">
                  <c:v>694</c:v>
                </c:pt>
                <c:pt idx="31">
                  <c:v>693.8</c:v>
                </c:pt>
                <c:pt idx="32">
                  <c:v>693.6</c:v>
                </c:pt>
                <c:pt idx="33">
                  <c:v>693.4</c:v>
                </c:pt>
                <c:pt idx="34">
                  <c:v>693.2</c:v>
                </c:pt>
                <c:pt idx="35">
                  <c:v>693</c:v>
                </c:pt>
                <c:pt idx="36">
                  <c:v>692.8</c:v>
                </c:pt>
                <c:pt idx="37">
                  <c:v>692.6</c:v>
                </c:pt>
                <c:pt idx="38">
                  <c:v>692.4</c:v>
                </c:pt>
                <c:pt idx="39">
                  <c:v>692.2</c:v>
                </c:pt>
                <c:pt idx="40">
                  <c:v>692</c:v>
                </c:pt>
                <c:pt idx="41">
                  <c:v>691.8</c:v>
                </c:pt>
                <c:pt idx="42">
                  <c:v>691.6</c:v>
                </c:pt>
                <c:pt idx="43">
                  <c:v>691.4</c:v>
                </c:pt>
                <c:pt idx="44">
                  <c:v>691.2</c:v>
                </c:pt>
                <c:pt idx="45">
                  <c:v>691</c:v>
                </c:pt>
                <c:pt idx="46">
                  <c:v>690.8</c:v>
                </c:pt>
                <c:pt idx="47">
                  <c:v>690.6</c:v>
                </c:pt>
                <c:pt idx="48">
                  <c:v>690.4</c:v>
                </c:pt>
                <c:pt idx="49">
                  <c:v>690.2</c:v>
                </c:pt>
                <c:pt idx="50">
                  <c:v>690</c:v>
                </c:pt>
                <c:pt idx="51">
                  <c:v>689.8</c:v>
                </c:pt>
                <c:pt idx="52">
                  <c:v>689.6</c:v>
                </c:pt>
                <c:pt idx="53">
                  <c:v>689.4</c:v>
                </c:pt>
                <c:pt idx="54">
                  <c:v>689.2</c:v>
                </c:pt>
                <c:pt idx="55">
                  <c:v>689</c:v>
                </c:pt>
                <c:pt idx="56">
                  <c:v>688.8</c:v>
                </c:pt>
                <c:pt idx="57">
                  <c:v>688.6</c:v>
                </c:pt>
                <c:pt idx="58">
                  <c:v>688.4</c:v>
                </c:pt>
                <c:pt idx="59">
                  <c:v>688.2</c:v>
                </c:pt>
                <c:pt idx="60">
                  <c:v>688</c:v>
                </c:pt>
                <c:pt idx="61">
                  <c:v>687.8</c:v>
                </c:pt>
                <c:pt idx="62">
                  <c:v>687.6</c:v>
                </c:pt>
                <c:pt idx="63">
                  <c:v>687.4</c:v>
                </c:pt>
                <c:pt idx="64">
                  <c:v>687.2</c:v>
                </c:pt>
                <c:pt idx="65">
                  <c:v>687</c:v>
                </c:pt>
                <c:pt idx="66">
                  <c:v>686.8</c:v>
                </c:pt>
                <c:pt idx="67">
                  <c:v>686.6</c:v>
                </c:pt>
                <c:pt idx="68">
                  <c:v>686.4</c:v>
                </c:pt>
                <c:pt idx="69">
                  <c:v>686.2</c:v>
                </c:pt>
                <c:pt idx="70">
                  <c:v>686</c:v>
                </c:pt>
                <c:pt idx="71">
                  <c:v>685.8</c:v>
                </c:pt>
                <c:pt idx="72">
                  <c:v>685.6</c:v>
                </c:pt>
                <c:pt idx="73">
                  <c:v>685.4</c:v>
                </c:pt>
                <c:pt idx="74">
                  <c:v>685.2</c:v>
                </c:pt>
                <c:pt idx="75">
                  <c:v>685</c:v>
                </c:pt>
                <c:pt idx="76">
                  <c:v>684.8</c:v>
                </c:pt>
                <c:pt idx="77">
                  <c:v>684.6</c:v>
                </c:pt>
                <c:pt idx="78">
                  <c:v>684.4</c:v>
                </c:pt>
                <c:pt idx="79">
                  <c:v>684.2</c:v>
                </c:pt>
                <c:pt idx="80">
                  <c:v>684</c:v>
                </c:pt>
                <c:pt idx="81">
                  <c:v>683.8</c:v>
                </c:pt>
                <c:pt idx="82">
                  <c:v>683.6</c:v>
                </c:pt>
                <c:pt idx="83">
                  <c:v>683.4</c:v>
                </c:pt>
                <c:pt idx="84">
                  <c:v>683.2</c:v>
                </c:pt>
                <c:pt idx="85">
                  <c:v>683</c:v>
                </c:pt>
                <c:pt idx="86">
                  <c:v>682.8</c:v>
                </c:pt>
                <c:pt idx="87">
                  <c:v>682.6</c:v>
                </c:pt>
                <c:pt idx="88">
                  <c:v>682.4</c:v>
                </c:pt>
                <c:pt idx="89">
                  <c:v>682.2</c:v>
                </c:pt>
                <c:pt idx="90">
                  <c:v>682</c:v>
                </c:pt>
                <c:pt idx="91">
                  <c:v>681.8</c:v>
                </c:pt>
                <c:pt idx="92">
                  <c:v>681.6</c:v>
                </c:pt>
                <c:pt idx="93">
                  <c:v>681.4</c:v>
                </c:pt>
                <c:pt idx="94">
                  <c:v>681.2</c:v>
                </c:pt>
                <c:pt idx="95">
                  <c:v>681</c:v>
                </c:pt>
                <c:pt idx="96">
                  <c:v>680.8</c:v>
                </c:pt>
                <c:pt idx="97">
                  <c:v>680.6</c:v>
                </c:pt>
                <c:pt idx="98">
                  <c:v>680.4</c:v>
                </c:pt>
                <c:pt idx="99">
                  <c:v>680.2</c:v>
                </c:pt>
                <c:pt idx="100">
                  <c:v>680</c:v>
                </c:pt>
                <c:pt idx="101">
                  <c:v>679.8</c:v>
                </c:pt>
                <c:pt idx="102">
                  <c:v>679.6</c:v>
                </c:pt>
                <c:pt idx="103">
                  <c:v>679.4</c:v>
                </c:pt>
                <c:pt idx="104">
                  <c:v>679.2</c:v>
                </c:pt>
                <c:pt idx="105">
                  <c:v>679</c:v>
                </c:pt>
                <c:pt idx="106">
                  <c:v>678.8</c:v>
                </c:pt>
                <c:pt idx="107">
                  <c:v>678.6</c:v>
                </c:pt>
                <c:pt idx="108">
                  <c:v>678.4</c:v>
                </c:pt>
                <c:pt idx="109">
                  <c:v>678.2</c:v>
                </c:pt>
                <c:pt idx="110">
                  <c:v>678</c:v>
                </c:pt>
                <c:pt idx="111">
                  <c:v>677.8</c:v>
                </c:pt>
                <c:pt idx="112">
                  <c:v>677.6</c:v>
                </c:pt>
                <c:pt idx="113">
                  <c:v>677.4</c:v>
                </c:pt>
                <c:pt idx="114">
                  <c:v>677.2</c:v>
                </c:pt>
                <c:pt idx="115">
                  <c:v>677</c:v>
                </c:pt>
                <c:pt idx="116">
                  <c:v>676.8</c:v>
                </c:pt>
                <c:pt idx="117">
                  <c:v>676.6</c:v>
                </c:pt>
                <c:pt idx="118">
                  <c:v>676.4</c:v>
                </c:pt>
                <c:pt idx="119">
                  <c:v>676.2</c:v>
                </c:pt>
                <c:pt idx="120">
                  <c:v>676</c:v>
                </c:pt>
                <c:pt idx="121">
                  <c:v>675.8</c:v>
                </c:pt>
                <c:pt idx="122">
                  <c:v>675.6</c:v>
                </c:pt>
                <c:pt idx="123">
                  <c:v>675.4</c:v>
                </c:pt>
                <c:pt idx="124">
                  <c:v>675.2</c:v>
                </c:pt>
                <c:pt idx="125">
                  <c:v>675</c:v>
                </c:pt>
                <c:pt idx="126">
                  <c:v>674.8</c:v>
                </c:pt>
                <c:pt idx="127">
                  <c:v>674.6</c:v>
                </c:pt>
                <c:pt idx="128">
                  <c:v>674.4</c:v>
                </c:pt>
                <c:pt idx="129">
                  <c:v>674.2</c:v>
                </c:pt>
                <c:pt idx="130">
                  <c:v>674</c:v>
                </c:pt>
                <c:pt idx="131">
                  <c:v>673.8</c:v>
                </c:pt>
                <c:pt idx="132">
                  <c:v>673.6</c:v>
                </c:pt>
                <c:pt idx="133">
                  <c:v>673.4</c:v>
                </c:pt>
                <c:pt idx="134">
                  <c:v>673.2</c:v>
                </c:pt>
                <c:pt idx="135">
                  <c:v>673</c:v>
                </c:pt>
                <c:pt idx="136">
                  <c:v>672.8</c:v>
                </c:pt>
                <c:pt idx="137">
                  <c:v>672.6</c:v>
                </c:pt>
                <c:pt idx="138">
                  <c:v>672.4</c:v>
                </c:pt>
                <c:pt idx="139">
                  <c:v>672.2</c:v>
                </c:pt>
                <c:pt idx="140">
                  <c:v>672</c:v>
                </c:pt>
                <c:pt idx="141">
                  <c:v>671.8</c:v>
                </c:pt>
                <c:pt idx="142">
                  <c:v>671.6</c:v>
                </c:pt>
                <c:pt idx="143">
                  <c:v>671.4</c:v>
                </c:pt>
                <c:pt idx="144">
                  <c:v>671.2</c:v>
                </c:pt>
                <c:pt idx="145">
                  <c:v>671</c:v>
                </c:pt>
                <c:pt idx="146">
                  <c:v>670.8</c:v>
                </c:pt>
                <c:pt idx="147">
                  <c:v>670.6</c:v>
                </c:pt>
                <c:pt idx="148">
                  <c:v>670.4</c:v>
                </c:pt>
                <c:pt idx="149">
                  <c:v>670.2</c:v>
                </c:pt>
                <c:pt idx="150">
                  <c:v>670</c:v>
                </c:pt>
                <c:pt idx="151">
                  <c:v>669.8</c:v>
                </c:pt>
                <c:pt idx="152">
                  <c:v>669.6</c:v>
                </c:pt>
                <c:pt idx="153">
                  <c:v>669.4</c:v>
                </c:pt>
                <c:pt idx="154">
                  <c:v>669.2</c:v>
                </c:pt>
                <c:pt idx="155">
                  <c:v>669</c:v>
                </c:pt>
                <c:pt idx="156">
                  <c:v>668.8</c:v>
                </c:pt>
                <c:pt idx="157">
                  <c:v>668.6</c:v>
                </c:pt>
                <c:pt idx="158">
                  <c:v>668.4</c:v>
                </c:pt>
                <c:pt idx="159">
                  <c:v>668.2</c:v>
                </c:pt>
                <c:pt idx="160">
                  <c:v>668</c:v>
                </c:pt>
                <c:pt idx="161">
                  <c:v>667.8</c:v>
                </c:pt>
                <c:pt idx="162">
                  <c:v>667.6</c:v>
                </c:pt>
                <c:pt idx="163">
                  <c:v>667.4</c:v>
                </c:pt>
                <c:pt idx="164">
                  <c:v>667.2</c:v>
                </c:pt>
                <c:pt idx="165">
                  <c:v>667</c:v>
                </c:pt>
                <c:pt idx="166">
                  <c:v>666.8</c:v>
                </c:pt>
                <c:pt idx="167">
                  <c:v>666.6</c:v>
                </c:pt>
                <c:pt idx="168">
                  <c:v>666.4</c:v>
                </c:pt>
                <c:pt idx="169">
                  <c:v>666.2</c:v>
                </c:pt>
                <c:pt idx="170">
                  <c:v>666</c:v>
                </c:pt>
                <c:pt idx="171">
                  <c:v>665.8</c:v>
                </c:pt>
                <c:pt idx="172">
                  <c:v>665.6</c:v>
                </c:pt>
                <c:pt idx="173">
                  <c:v>665.4</c:v>
                </c:pt>
                <c:pt idx="174">
                  <c:v>665.2</c:v>
                </c:pt>
                <c:pt idx="175">
                  <c:v>665</c:v>
                </c:pt>
                <c:pt idx="176">
                  <c:v>664.8</c:v>
                </c:pt>
                <c:pt idx="177">
                  <c:v>664.6</c:v>
                </c:pt>
                <c:pt idx="178">
                  <c:v>664.4</c:v>
                </c:pt>
                <c:pt idx="179">
                  <c:v>664.2</c:v>
                </c:pt>
                <c:pt idx="180">
                  <c:v>664</c:v>
                </c:pt>
                <c:pt idx="181">
                  <c:v>663.8</c:v>
                </c:pt>
                <c:pt idx="182">
                  <c:v>663.6</c:v>
                </c:pt>
                <c:pt idx="183">
                  <c:v>663.4</c:v>
                </c:pt>
                <c:pt idx="184">
                  <c:v>663.2</c:v>
                </c:pt>
                <c:pt idx="185">
                  <c:v>663</c:v>
                </c:pt>
                <c:pt idx="186">
                  <c:v>662.8</c:v>
                </c:pt>
                <c:pt idx="187">
                  <c:v>662.6</c:v>
                </c:pt>
                <c:pt idx="188">
                  <c:v>662.4</c:v>
                </c:pt>
                <c:pt idx="189">
                  <c:v>662.2</c:v>
                </c:pt>
                <c:pt idx="190">
                  <c:v>662</c:v>
                </c:pt>
                <c:pt idx="191">
                  <c:v>661.8</c:v>
                </c:pt>
                <c:pt idx="192">
                  <c:v>661.6</c:v>
                </c:pt>
                <c:pt idx="193">
                  <c:v>661.4</c:v>
                </c:pt>
                <c:pt idx="194">
                  <c:v>661.2</c:v>
                </c:pt>
                <c:pt idx="195">
                  <c:v>661</c:v>
                </c:pt>
                <c:pt idx="196">
                  <c:v>660.8</c:v>
                </c:pt>
                <c:pt idx="197">
                  <c:v>660.6</c:v>
                </c:pt>
                <c:pt idx="198">
                  <c:v>660.4</c:v>
                </c:pt>
                <c:pt idx="199">
                  <c:v>660.2</c:v>
                </c:pt>
                <c:pt idx="200">
                  <c:v>660</c:v>
                </c:pt>
                <c:pt idx="201">
                  <c:v>659.8</c:v>
                </c:pt>
                <c:pt idx="202">
                  <c:v>659.6</c:v>
                </c:pt>
                <c:pt idx="203">
                  <c:v>659.4</c:v>
                </c:pt>
                <c:pt idx="204">
                  <c:v>659.2</c:v>
                </c:pt>
                <c:pt idx="205">
                  <c:v>659</c:v>
                </c:pt>
                <c:pt idx="206">
                  <c:v>658.8</c:v>
                </c:pt>
                <c:pt idx="207">
                  <c:v>658.6</c:v>
                </c:pt>
                <c:pt idx="208">
                  <c:v>658.4</c:v>
                </c:pt>
                <c:pt idx="209">
                  <c:v>658.2</c:v>
                </c:pt>
                <c:pt idx="210">
                  <c:v>658</c:v>
                </c:pt>
                <c:pt idx="211">
                  <c:v>657.8</c:v>
                </c:pt>
                <c:pt idx="212">
                  <c:v>657.6</c:v>
                </c:pt>
                <c:pt idx="213">
                  <c:v>657.4</c:v>
                </c:pt>
                <c:pt idx="214">
                  <c:v>657.2</c:v>
                </c:pt>
                <c:pt idx="215">
                  <c:v>657</c:v>
                </c:pt>
                <c:pt idx="216">
                  <c:v>656.8</c:v>
                </c:pt>
                <c:pt idx="217">
                  <c:v>656.6</c:v>
                </c:pt>
                <c:pt idx="218">
                  <c:v>656.4</c:v>
                </c:pt>
                <c:pt idx="219">
                  <c:v>656.2</c:v>
                </c:pt>
                <c:pt idx="220">
                  <c:v>656</c:v>
                </c:pt>
                <c:pt idx="221">
                  <c:v>655.8</c:v>
                </c:pt>
                <c:pt idx="222">
                  <c:v>655.6</c:v>
                </c:pt>
                <c:pt idx="223">
                  <c:v>655.4</c:v>
                </c:pt>
                <c:pt idx="224">
                  <c:v>655.20000000000005</c:v>
                </c:pt>
                <c:pt idx="225">
                  <c:v>655</c:v>
                </c:pt>
                <c:pt idx="226">
                  <c:v>654.79999999999995</c:v>
                </c:pt>
                <c:pt idx="227">
                  <c:v>654.6</c:v>
                </c:pt>
                <c:pt idx="228">
                  <c:v>654.4</c:v>
                </c:pt>
                <c:pt idx="229">
                  <c:v>654.20000000000005</c:v>
                </c:pt>
                <c:pt idx="230">
                  <c:v>654</c:v>
                </c:pt>
                <c:pt idx="231">
                  <c:v>653.79999999999995</c:v>
                </c:pt>
                <c:pt idx="232">
                  <c:v>653.6</c:v>
                </c:pt>
                <c:pt idx="233">
                  <c:v>653.4</c:v>
                </c:pt>
                <c:pt idx="234">
                  <c:v>653.20000000000005</c:v>
                </c:pt>
                <c:pt idx="235">
                  <c:v>653</c:v>
                </c:pt>
                <c:pt idx="236">
                  <c:v>652.79999999999995</c:v>
                </c:pt>
                <c:pt idx="237">
                  <c:v>652.6</c:v>
                </c:pt>
                <c:pt idx="238">
                  <c:v>652.4</c:v>
                </c:pt>
                <c:pt idx="239">
                  <c:v>652.20000000000005</c:v>
                </c:pt>
                <c:pt idx="240">
                  <c:v>652</c:v>
                </c:pt>
                <c:pt idx="241">
                  <c:v>651.79999999999995</c:v>
                </c:pt>
                <c:pt idx="242">
                  <c:v>651.6</c:v>
                </c:pt>
                <c:pt idx="243">
                  <c:v>651.4</c:v>
                </c:pt>
                <c:pt idx="244">
                  <c:v>651.20000000000005</c:v>
                </c:pt>
                <c:pt idx="245">
                  <c:v>651</c:v>
                </c:pt>
                <c:pt idx="246">
                  <c:v>650.79999999999995</c:v>
                </c:pt>
                <c:pt idx="247">
                  <c:v>650.6</c:v>
                </c:pt>
                <c:pt idx="248">
                  <c:v>650.4</c:v>
                </c:pt>
                <c:pt idx="249">
                  <c:v>650.20000000000005</c:v>
                </c:pt>
                <c:pt idx="250">
                  <c:v>650</c:v>
                </c:pt>
                <c:pt idx="251">
                  <c:v>649.79999999999995</c:v>
                </c:pt>
                <c:pt idx="252">
                  <c:v>649.6</c:v>
                </c:pt>
                <c:pt idx="253">
                  <c:v>649.4</c:v>
                </c:pt>
                <c:pt idx="254">
                  <c:v>649.20000000000005</c:v>
                </c:pt>
                <c:pt idx="255">
                  <c:v>649</c:v>
                </c:pt>
                <c:pt idx="256">
                  <c:v>648.79999999999995</c:v>
                </c:pt>
                <c:pt idx="257">
                  <c:v>648.6</c:v>
                </c:pt>
                <c:pt idx="258">
                  <c:v>648.4</c:v>
                </c:pt>
                <c:pt idx="259">
                  <c:v>648.20000000000005</c:v>
                </c:pt>
                <c:pt idx="260">
                  <c:v>648</c:v>
                </c:pt>
                <c:pt idx="261">
                  <c:v>647.79999999999995</c:v>
                </c:pt>
                <c:pt idx="262">
                  <c:v>647.6</c:v>
                </c:pt>
                <c:pt idx="263">
                  <c:v>647.4</c:v>
                </c:pt>
                <c:pt idx="264">
                  <c:v>647.20000000000005</c:v>
                </c:pt>
                <c:pt idx="265">
                  <c:v>647</c:v>
                </c:pt>
                <c:pt idx="266">
                  <c:v>646.79999999999995</c:v>
                </c:pt>
                <c:pt idx="267">
                  <c:v>646.6</c:v>
                </c:pt>
                <c:pt idx="268">
                  <c:v>646.4</c:v>
                </c:pt>
                <c:pt idx="269">
                  <c:v>646.20000000000005</c:v>
                </c:pt>
                <c:pt idx="270">
                  <c:v>646</c:v>
                </c:pt>
                <c:pt idx="271">
                  <c:v>645.79999999999995</c:v>
                </c:pt>
                <c:pt idx="272">
                  <c:v>645.6</c:v>
                </c:pt>
                <c:pt idx="273">
                  <c:v>645.4</c:v>
                </c:pt>
                <c:pt idx="274">
                  <c:v>645.20000000000005</c:v>
                </c:pt>
                <c:pt idx="275">
                  <c:v>645</c:v>
                </c:pt>
                <c:pt idx="276">
                  <c:v>644.79999999999995</c:v>
                </c:pt>
                <c:pt idx="277">
                  <c:v>644.6</c:v>
                </c:pt>
                <c:pt idx="278">
                  <c:v>644.4</c:v>
                </c:pt>
                <c:pt idx="279">
                  <c:v>644.20000000000005</c:v>
                </c:pt>
                <c:pt idx="280">
                  <c:v>644</c:v>
                </c:pt>
                <c:pt idx="281">
                  <c:v>643.79999999999995</c:v>
                </c:pt>
                <c:pt idx="282">
                  <c:v>643.6</c:v>
                </c:pt>
                <c:pt idx="283">
                  <c:v>643.4</c:v>
                </c:pt>
                <c:pt idx="284">
                  <c:v>643.20000000000005</c:v>
                </c:pt>
                <c:pt idx="285">
                  <c:v>643</c:v>
                </c:pt>
                <c:pt idx="286">
                  <c:v>642.79999999999995</c:v>
                </c:pt>
                <c:pt idx="287">
                  <c:v>642.6</c:v>
                </c:pt>
                <c:pt idx="288">
                  <c:v>642.4</c:v>
                </c:pt>
                <c:pt idx="289">
                  <c:v>642.20000000000005</c:v>
                </c:pt>
                <c:pt idx="290">
                  <c:v>642</c:v>
                </c:pt>
                <c:pt idx="291">
                  <c:v>641.79999999999995</c:v>
                </c:pt>
                <c:pt idx="292">
                  <c:v>641.6</c:v>
                </c:pt>
                <c:pt idx="293">
                  <c:v>641.4</c:v>
                </c:pt>
                <c:pt idx="294">
                  <c:v>641.20000000000005</c:v>
                </c:pt>
                <c:pt idx="295">
                  <c:v>641</c:v>
                </c:pt>
                <c:pt idx="296">
                  <c:v>640.79999999999995</c:v>
                </c:pt>
                <c:pt idx="297">
                  <c:v>640.6</c:v>
                </c:pt>
                <c:pt idx="298">
                  <c:v>640.4</c:v>
                </c:pt>
                <c:pt idx="299">
                  <c:v>640.20000000000005</c:v>
                </c:pt>
                <c:pt idx="300">
                  <c:v>640</c:v>
                </c:pt>
                <c:pt idx="301">
                  <c:v>639.79999999999995</c:v>
                </c:pt>
                <c:pt idx="302">
                  <c:v>639.6</c:v>
                </c:pt>
                <c:pt idx="303">
                  <c:v>639.4</c:v>
                </c:pt>
                <c:pt idx="304">
                  <c:v>639.20000000000005</c:v>
                </c:pt>
                <c:pt idx="305">
                  <c:v>639</c:v>
                </c:pt>
                <c:pt idx="306">
                  <c:v>638.79999999999995</c:v>
                </c:pt>
                <c:pt idx="307">
                  <c:v>638.6</c:v>
                </c:pt>
                <c:pt idx="308">
                  <c:v>638.4</c:v>
                </c:pt>
                <c:pt idx="309">
                  <c:v>638.20000000000005</c:v>
                </c:pt>
                <c:pt idx="310">
                  <c:v>638</c:v>
                </c:pt>
                <c:pt idx="311">
                  <c:v>637.79999999999995</c:v>
                </c:pt>
                <c:pt idx="312">
                  <c:v>637.6</c:v>
                </c:pt>
                <c:pt idx="313">
                  <c:v>637.4</c:v>
                </c:pt>
                <c:pt idx="314">
                  <c:v>637.20000000000005</c:v>
                </c:pt>
                <c:pt idx="315">
                  <c:v>637</c:v>
                </c:pt>
                <c:pt idx="316">
                  <c:v>636.79999999999995</c:v>
                </c:pt>
                <c:pt idx="317">
                  <c:v>636.6</c:v>
                </c:pt>
                <c:pt idx="318">
                  <c:v>636.4</c:v>
                </c:pt>
                <c:pt idx="319">
                  <c:v>636.20000000000005</c:v>
                </c:pt>
                <c:pt idx="320">
                  <c:v>636</c:v>
                </c:pt>
                <c:pt idx="321">
                  <c:v>635.79999999999995</c:v>
                </c:pt>
                <c:pt idx="322">
                  <c:v>635.6</c:v>
                </c:pt>
                <c:pt idx="323">
                  <c:v>635.4</c:v>
                </c:pt>
                <c:pt idx="324">
                  <c:v>635.20000000000005</c:v>
                </c:pt>
                <c:pt idx="325">
                  <c:v>635</c:v>
                </c:pt>
                <c:pt idx="326">
                  <c:v>634.79999999999995</c:v>
                </c:pt>
                <c:pt idx="327">
                  <c:v>634.6</c:v>
                </c:pt>
                <c:pt idx="328">
                  <c:v>634.4</c:v>
                </c:pt>
                <c:pt idx="329">
                  <c:v>634.20000000000005</c:v>
                </c:pt>
                <c:pt idx="330">
                  <c:v>634</c:v>
                </c:pt>
                <c:pt idx="331">
                  <c:v>633.79999999999995</c:v>
                </c:pt>
                <c:pt idx="332">
                  <c:v>633.6</c:v>
                </c:pt>
                <c:pt idx="333">
                  <c:v>633.4</c:v>
                </c:pt>
                <c:pt idx="334">
                  <c:v>633.20000000000005</c:v>
                </c:pt>
                <c:pt idx="335">
                  <c:v>633</c:v>
                </c:pt>
                <c:pt idx="336">
                  <c:v>632.79999999999995</c:v>
                </c:pt>
                <c:pt idx="337">
                  <c:v>632.6</c:v>
                </c:pt>
                <c:pt idx="338">
                  <c:v>632.4</c:v>
                </c:pt>
                <c:pt idx="339">
                  <c:v>632.20000000000005</c:v>
                </c:pt>
                <c:pt idx="340">
                  <c:v>632</c:v>
                </c:pt>
                <c:pt idx="341">
                  <c:v>631.79999999999995</c:v>
                </c:pt>
                <c:pt idx="342">
                  <c:v>631.6</c:v>
                </c:pt>
                <c:pt idx="343">
                  <c:v>631.4</c:v>
                </c:pt>
                <c:pt idx="344">
                  <c:v>631.20000000000005</c:v>
                </c:pt>
                <c:pt idx="345">
                  <c:v>631</c:v>
                </c:pt>
                <c:pt idx="346">
                  <c:v>630.79999999999995</c:v>
                </c:pt>
                <c:pt idx="347">
                  <c:v>630.6</c:v>
                </c:pt>
                <c:pt idx="348">
                  <c:v>630.4</c:v>
                </c:pt>
                <c:pt idx="349">
                  <c:v>630.20000000000005</c:v>
                </c:pt>
                <c:pt idx="350">
                  <c:v>630</c:v>
                </c:pt>
                <c:pt idx="351">
                  <c:v>629.79999999999995</c:v>
                </c:pt>
                <c:pt idx="352">
                  <c:v>629.6</c:v>
                </c:pt>
                <c:pt idx="353">
                  <c:v>629.4</c:v>
                </c:pt>
                <c:pt idx="354">
                  <c:v>629.20000000000005</c:v>
                </c:pt>
                <c:pt idx="355">
                  <c:v>629</c:v>
                </c:pt>
                <c:pt idx="356">
                  <c:v>628.79999999999995</c:v>
                </c:pt>
                <c:pt idx="357">
                  <c:v>628.6</c:v>
                </c:pt>
                <c:pt idx="358">
                  <c:v>628.4</c:v>
                </c:pt>
                <c:pt idx="359">
                  <c:v>628.20000000000005</c:v>
                </c:pt>
                <c:pt idx="360">
                  <c:v>628</c:v>
                </c:pt>
                <c:pt idx="361">
                  <c:v>627.79999999999995</c:v>
                </c:pt>
                <c:pt idx="362">
                  <c:v>627.6</c:v>
                </c:pt>
                <c:pt idx="363">
                  <c:v>627.4</c:v>
                </c:pt>
                <c:pt idx="364">
                  <c:v>627.20000000000005</c:v>
                </c:pt>
                <c:pt idx="365">
                  <c:v>627</c:v>
                </c:pt>
                <c:pt idx="366">
                  <c:v>626.79999999999995</c:v>
                </c:pt>
                <c:pt idx="367">
                  <c:v>626.6</c:v>
                </c:pt>
                <c:pt idx="368">
                  <c:v>626.4</c:v>
                </c:pt>
                <c:pt idx="369">
                  <c:v>626.20000000000005</c:v>
                </c:pt>
                <c:pt idx="370">
                  <c:v>626</c:v>
                </c:pt>
                <c:pt idx="371">
                  <c:v>625.79999999999995</c:v>
                </c:pt>
                <c:pt idx="372">
                  <c:v>625.6</c:v>
                </c:pt>
                <c:pt idx="373">
                  <c:v>625.4</c:v>
                </c:pt>
                <c:pt idx="374">
                  <c:v>625.20000000000005</c:v>
                </c:pt>
                <c:pt idx="375">
                  <c:v>625</c:v>
                </c:pt>
                <c:pt idx="376">
                  <c:v>624.79999999999995</c:v>
                </c:pt>
                <c:pt idx="377">
                  <c:v>624.6</c:v>
                </c:pt>
                <c:pt idx="378">
                  <c:v>624.4</c:v>
                </c:pt>
                <c:pt idx="379">
                  <c:v>624.20000000000005</c:v>
                </c:pt>
                <c:pt idx="380">
                  <c:v>624</c:v>
                </c:pt>
                <c:pt idx="381">
                  <c:v>623.79999999999995</c:v>
                </c:pt>
                <c:pt idx="382">
                  <c:v>623.6</c:v>
                </c:pt>
                <c:pt idx="383">
                  <c:v>623.4</c:v>
                </c:pt>
                <c:pt idx="384">
                  <c:v>623.20000000000005</c:v>
                </c:pt>
                <c:pt idx="385">
                  <c:v>623</c:v>
                </c:pt>
                <c:pt idx="386">
                  <c:v>622.79999999999995</c:v>
                </c:pt>
                <c:pt idx="387">
                  <c:v>622.6</c:v>
                </c:pt>
                <c:pt idx="388">
                  <c:v>622.4</c:v>
                </c:pt>
                <c:pt idx="389">
                  <c:v>622.20000000000005</c:v>
                </c:pt>
                <c:pt idx="390">
                  <c:v>622</c:v>
                </c:pt>
                <c:pt idx="391">
                  <c:v>621.79999999999995</c:v>
                </c:pt>
                <c:pt idx="392">
                  <c:v>621.6</c:v>
                </c:pt>
                <c:pt idx="393">
                  <c:v>621.4</c:v>
                </c:pt>
                <c:pt idx="394">
                  <c:v>621.20000000000005</c:v>
                </c:pt>
                <c:pt idx="395">
                  <c:v>621</c:v>
                </c:pt>
                <c:pt idx="396">
                  <c:v>620.79999999999995</c:v>
                </c:pt>
                <c:pt idx="397">
                  <c:v>620.6</c:v>
                </c:pt>
                <c:pt idx="398">
                  <c:v>620.4</c:v>
                </c:pt>
                <c:pt idx="399">
                  <c:v>620.20000000000005</c:v>
                </c:pt>
                <c:pt idx="400">
                  <c:v>620</c:v>
                </c:pt>
                <c:pt idx="401">
                  <c:v>619.79999999999995</c:v>
                </c:pt>
                <c:pt idx="402">
                  <c:v>619.6</c:v>
                </c:pt>
                <c:pt idx="403">
                  <c:v>619.4</c:v>
                </c:pt>
                <c:pt idx="404">
                  <c:v>619.20000000000005</c:v>
                </c:pt>
                <c:pt idx="405">
                  <c:v>619</c:v>
                </c:pt>
                <c:pt idx="406">
                  <c:v>618.79999999999995</c:v>
                </c:pt>
                <c:pt idx="407">
                  <c:v>618.6</c:v>
                </c:pt>
                <c:pt idx="408">
                  <c:v>618.4</c:v>
                </c:pt>
                <c:pt idx="409">
                  <c:v>618.20000000000005</c:v>
                </c:pt>
                <c:pt idx="410">
                  <c:v>618</c:v>
                </c:pt>
                <c:pt idx="411">
                  <c:v>617.79999999999995</c:v>
                </c:pt>
                <c:pt idx="412">
                  <c:v>617.6</c:v>
                </c:pt>
                <c:pt idx="413">
                  <c:v>617.4</c:v>
                </c:pt>
                <c:pt idx="414">
                  <c:v>617.20000000000005</c:v>
                </c:pt>
                <c:pt idx="415">
                  <c:v>617</c:v>
                </c:pt>
                <c:pt idx="416">
                  <c:v>616.79999999999995</c:v>
                </c:pt>
                <c:pt idx="417">
                  <c:v>616.6</c:v>
                </c:pt>
                <c:pt idx="418">
                  <c:v>616.4</c:v>
                </c:pt>
                <c:pt idx="419">
                  <c:v>616.20000000000005</c:v>
                </c:pt>
                <c:pt idx="420">
                  <c:v>616</c:v>
                </c:pt>
                <c:pt idx="421">
                  <c:v>615.79999999999995</c:v>
                </c:pt>
                <c:pt idx="422">
                  <c:v>615.6</c:v>
                </c:pt>
                <c:pt idx="423">
                  <c:v>615.4</c:v>
                </c:pt>
                <c:pt idx="424">
                  <c:v>615.20000000000005</c:v>
                </c:pt>
                <c:pt idx="425">
                  <c:v>615</c:v>
                </c:pt>
                <c:pt idx="426">
                  <c:v>614.79999999999995</c:v>
                </c:pt>
                <c:pt idx="427">
                  <c:v>614.6</c:v>
                </c:pt>
                <c:pt idx="428">
                  <c:v>614.4</c:v>
                </c:pt>
                <c:pt idx="429">
                  <c:v>614.20000000000005</c:v>
                </c:pt>
                <c:pt idx="430">
                  <c:v>614</c:v>
                </c:pt>
                <c:pt idx="431">
                  <c:v>613.79999999999995</c:v>
                </c:pt>
                <c:pt idx="432">
                  <c:v>613.6</c:v>
                </c:pt>
                <c:pt idx="433">
                  <c:v>613.4</c:v>
                </c:pt>
                <c:pt idx="434">
                  <c:v>613.20000000000005</c:v>
                </c:pt>
                <c:pt idx="435">
                  <c:v>613</c:v>
                </c:pt>
                <c:pt idx="436">
                  <c:v>612.79999999999995</c:v>
                </c:pt>
                <c:pt idx="437">
                  <c:v>612.6</c:v>
                </c:pt>
                <c:pt idx="438">
                  <c:v>612.4</c:v>
                </c:pt>
                <c:pt idx="439">
                  <c:v>612.20000000000005</c:v>
                </c:pt>
                <c:pt idx="440">
                  <c:v>612</c:v>
                </c:pt>
                <c:pt idx="441">
                  <c:v>611.79999999999995</c:v>
                </c:pt>
                <c:pt idx="442">
                  <c:v>611.6</c:v>
                </c:pt>
                <c:pt idx="443">
                  <c:v>611.4</c:v>
                </c:pt>
                <c:pt idx="444">
                  <c:v>611.20000000000005</c:v>
                </c:pt>
                <c:pt idx="445">
                  <c:v>611</c:v>
                </c:pt>
                <c:pt idx="446">
                  <c:v>610.79999999999995</c:v>
                </c:pt>
                <c:pt idx="447">
                  <c:v>610.6</c:v>
                </c:pt>
                <c:pt idx="448">
                  <c:v>610.4</c:v>
                </c:pt>
                <c:pt idx="449">
                  <c:v>610.20000000000005</c:v>
                </c:pt>
                <c:pt idx="450">
                  <c:v>610</c:v>
                </c:pt>
                <c:pt idx="451">
                  <c:v>609.79999999999995</c:v>
                </c:pt>
                <c:pt idx="452">
                  <c:v>609.6</c:v>
                </c:pt>
                <c:pt idx="453">
                  <c:v>609.4</c:v>
                </c:pt>
                <c:pt idx="454">
                  <c:v>609.20000000000005</c:v>
                </c:pt>
                <c:pt idx="455">
                  <c:v>609</c:v>
                </c:pt>
                <c:pt idx="456">
                  <c:v>608.79999999999995</c:v>
                </c:pt>
                <c:pt idx="457">
                  <c:v>608.6</c:v>
                </c:pt>
                <c:pt idx="458">
                  <c:v>608.4</c:v>
                </c:pt>
                <c:pt idx="459">
                  <c:v>608.20000000000005</c:v>
                </c:pt>
                <c:pt idx="460">
                  <c:v>608</c:v>
                </c:pt>
                <c:pt idx="461">
                  <c:v>607.79999999999995</c:v>
                </c:pt>
                <c:pt idx="462">
                  <c:v>607.6</c:v>
                </c:pt>
                <c:pt idx="463">
                  <c:v>607.4</c:v>
                </c:pt>
                <c:pt idx="464">
                  <c:v>607.20000000000005</c:v>
                </c:pt>
                <c:pt idx="465">
                  <c:v>607</c:v>
                </c:pt>
                <c:pt idx="466">
                  <c:v>606.79999999999995</c:v>
                </c:pt>
                <c:pt idx="467">
                  <c:v>606.6</c:v>
                </c:pt>
                <c:pt idx="468">
                  <c:v>606.4</c:v>
                </c:pt>
                <c:pt idx="469">
                  <c:v>606.20000000000005</c:v>
                </c:pt>
                <c:pt idx="470">
                  <c:v>606</c:v>
                </c:pt>
                <c:pt idx="471">
                  <c:v>605.79999999999995</c:v>
                </c:pt>
                <c:pt idx="472">
                  <c:v>605.6</c:v>
                </c:pt>
                <c:pt idx="473">
                  <c:v>605.4</c:v>
                </c:pt>
                <c:pt idx="474">
                  <c:v>605.20000000000005</c:v>
                </c:pt>
                <c:pt idx="475">
                  <c:v>605</c:v>
                </c:pt>
                <c:pt idx="476">
                  <c:v>604.79999999999995</c:v>
                </c:pt>
                <c:pt idx="477">
                  <c:v>604.6</c:v>
                </c:pt>
                <c:pt idx="478">
                  <c:v>604.4</c:v>
                </c:pt>
                <c:pt idx="479">
                  <c:v>604.20000000000005</c:v>
                </c:pt>
                <c:pt idx="480">
                  <c:v>604</c:v>
                </c:pt>
                <c:pt idx="481">
                  <c:v>603.79999999999995</c:v>
                </c:pt>
                <c:pt idx="482">
                  <c:v>603.6</c:v>
                </c:pt>
                <c:pt idx="483">
                  <c:v>603.4</c:v>
                </c:pt>
                <c:pt idx="484">
                  <c:v>603.20000000000005</c:v>
                </c:pt>
                <c:pt idx="485">
                  <c:v>603</c:v>
                </c:pt>
                <c:pt idx="486">
                  <c:v>602.79999999999995</c:v>
                </c:pt>
                <c:pt idx="487">
                  <c:v>602.6</c:v>
                </c:pt>
                <c:pt idx="488">
                  <c:v>602.4</c:v>
                </c:pt>
                <c:pt idx="489">
                  <c:v>602.20000000000005</c:v>
                </c:pt>
                <c:pt idx="490">
                  <c:v>602</c:v>
                </c:pt>
                <c:pt idx="491">
                  <c:v>601.79999999999995</c:v>
                </c:pt>
                <c:pt idx="492">
                  <c:v>601.6</c:v>
                </c:pt>
                <c:pt idx="493">
                  <c:v>601.4</c:v>
                </c:pt>
                <c:pt idx="494">
                  <c:v>601.20000000000005</c:v>
                </c:pt>
                <c:pt idx="495">
                  <c:v>601</c:v>
                </c:pt>
                <c:pt idx="496">
                  <c:v>600.79999999999995</c:v>
                </c:pt>
                <c:pt idx="497">
                  <c:v>600.6</c:v>
                </c:pt>
                <c:pt idx="498">
                  <c:v>600.4</c:v>
                </c:pt>
                <c:pt idx="499">
                  <c:v>600.20000000000005</c:v>
                </c:pt>
                <c:pt idx="500">
                  <c:v>600</c:v>
                </c:pt>
                <c:pt idx="501">
                  <c:v>599.79999999999995</c:v>
                </c:pt>
                <c:pt idx="502">
                  <c:v>599.6</c:v>
                </c:pt>
                <c:pt idx="503">
                  <c:v>599.4</c:v>
                </c:pt>
                <c:pt idx="504">
                  <c:v>599.20000000000005</c:v>
                </c:pt>
                <c:pt idx="505">
                  <c:v>599</c:v>
                </c:pt>
                <c:pt idx="506">
                  <c:v>598.79999999999995</c:v>
                </c:pt>
                <c:pt idx="507">
                  <c:v>598.6</c:v>
                </c:pt>
                <c:pt idx="508">
                  <c:v>598.4</c:v>
                </c:pt>
                <c:pt idx="509">
                  <c:v>598.20000000000005</c:v>
                </c:pt>
                <c:pt idx="510">
                  <c:v>598</c:v>
                </c:pt>
                <c:pt idx="511">
                  <c:v>597.79999999999995</c:v>
                </c:pt>
                <c:pt idx="512">
                  <c:v>597.6</c:v>
                </c:pt>
                <c:pt idx="513">
                  <c:v>597.4</c:v>
                </c:pt>
                <c:pt idx="514">
                  <c:v>597.20000000000005</c:v>
                </c:pt>
                <c:pt idx="515">
                  <c:v>597</c:v>
                </c:pt>
                <c:pt idx="516">
                  <c:v>596.79999999999995</c:v>
                </c:pt>
                <c:pt idx="517">
                  <c:v>596.6</c:v>
                </c:pt>
                <c:pt idx="518">
                  <c:v>596.4</c:v>
                </c:pt>
                <c:pt idx="519">
                  <c:v>596.20000000000005</c:v>
                </c:pt>
                <c:pt idx="520">
                  <c:v>596</c:v>
                </c:pt>
                <c:pt idx="521">
                  <c:v>595.79999999999995</c:v>
                </c:pt>
                <c:pt idx="522">
                  <c:v>595.6</c:v>
                </c:pt>
                <c:pt idx="523">
                  <c:v>595.4</c:v>
                </c:pt>
                <c:pt idx="524">
                  <c:v>595.20000000000005</c:v>
                </c:pt>
                <c:pt idx="525">
                  <c:v>595</c:v>
                </c:pt>
                <c:pt idx="526">
                  <c:v>594.79999999999995</c:v>
                </c:pt>
                <c:pt idx="527">
                  <c:v>594.6</c:v>
                </c:pt>
                <c:pt idx="528">
                  <c:v>594.4</c:v>
                </c:pt>
                <c:pt idx="529">
                  <c:v>594.20000000000005</c:v>
                </c:pt>
                <c:pt idx="530">
                  <c:v>594</c:v>
                </c:pt>
                <c:pt idx="531">
                  <c:v>593.79999999999995</c:v>
                </c:pt>
                <c:pt idx="532">
                  <c:v>593.6</c:v>
                </c:pt>
                <c:pt idx="533">
                  <c:v>593.4</c:v>
                </c:pt>
                <c:pt idx="534">
                  <c:v>593.20000000000005</c:v>
                </c:pt>
                <c:pt idx="535">
                  <c:v>593</c:v>
                </c:pt>
                <c:pt idx="536">
                  <c:v>592.79999999999995</c:v>
                </c:pt>
                <c:pt idx="537">
                  <c:v>592.6</c:v>
                </c:pt>
                <c:pt idx="538">
                  <c:v>592.4</c:v>
                </c:pt>
                <c:pt idx="539">
                  <c:v>592.20000000000005</c:v>
                </c:pt>
                <c:pt idx="540">
                  <c:v>592</c:v>
                </c:pt>
                <c:pt idx="541">
                  <c:v>591.79999999999995</c:v>
                </c:pt>
                <c:pt idx="542">
                  <c:v>591.6</c:v>
                </c:pt>
                <c:pt idx="543">
                  <c:v>591.4</c:v>
                </c:pt>
                <c:pt idx="544">
                  <c:v>591.20000000000005</c:v>
                </c:pt>
                <c:pt idx="545">
                  <c:v>591</c:v>
                </c:pt>
                <c:pt idx="546">
                  <c:v>590.79999999999995</c:v>
                </c:pt>
                <c:pt idx="547">
                  <c:v>590.6</c:v>
                </c:pt>
                <c:pt idx="548">
                  <c:v>590.4</c:v>
                </c:pt>
                <c:pt idx="549">
                  <c:v>590.20000000000005</c:v>
                </c:pt>
                <c:pt idx="550">
                  <c:v>590</c:v>
                </c:pt>
                <c:pt idx="551">
                  <c:v>589.79999999999995</c:v>
                </c:pt>
                <c:pt idx="552">
                  <c:v>589.6</c:v>
                </c:pt>
                <c:pt idx="553">
                  <c:v>589.4</c:v>
                </c:pt>
                <c:pt idx="554">
                  <c:v>589.20000000000005</c:v>
                </c:pt>
                <c:pt idx="555">
                  <c:v>589</c:v>
                </c:pt>
                <c:pt idx="556">
                  <c:v>588.79999999999995</c:v>
                </c:pt>
                <c:pt idx="557">
                  <c:v>588.6</c:v>
                </c:pt>
                <c:pt idx="558">
                  <c:v>588.4</c:v>
                </c:pt>
                <c:pt idx="559">
                  <c:v>588.20000000000005</c:v>
                </c:pt>
                <c:pt idx="560">
                  <c:v>588</c:v>
                </c:pt>
                <c:pt idx="561">
                  <c:v>587.79999999999995</c:v>
                </c:pt>
                <c:pt idx="562">
                  <c:v>587.6</c:v>
                </c:pt>
                <c:pt idx="563">
                  <c:v>587.4</c:v>
                </c:pt>
                <c:pt idx="564">
                  <c:v>587.20000000000005</c:v>
                </c:pt>
                <c:pt idx="565">
                  <c:v>587</c:v>
                </c:pt>
                <c:pt idx="566">
                  <c:v>586.79999999999995</c:v>
                </c:pt>
                <c:pt idx="567">
                  <c:v>586.6</c:v>
                </c:pt>
                <c:pt idx="568">
                  <c:v>586.4</c:v>
                </c:pt>
                <c:pt idx="569">
                  <c:v>586.20000000000005</c:v>
                </c:pt>
                <c:pt idx="570">
                  <c:v>586</c:v>
                </c:pt>
                <c:pt idx="571">
                  <c:v>585.79999999999995</c:v>
                </c:pt>
                <c:pt idx="572">
                  <c:v>585.6</c:v>
                </c:pt>
                <c:pt idx="573">
                  <c:v>585.4</c:v>
                </c:pt>
                <c:pt idx="574">
                  <c:v>585.20000000000005</c:v>
                </c:pt>
                <c:pt idx="575">
                  <c:v>585</c:v>
                </c:pt>
                <c:pt idx="576">
                  <c:v>584.79999999999995</c:v>
                </c:pt>
                <c:pt idx="577">
                  <c:v>584.6</c:v>
                </c:pt>
                <c:pt idx="578">
                  <c:v>584.4</c:v>
                </c:pt>
                <c:pt idx="579">
                  <c:v>584.20000000000005</c:v>
                </c:pt>
                <c:pt idx="580">
                  <c:v>584</c:v>
                </c:pt>
                <c:pt idx="581">
                  <c:v>583.79999999999995</c:v>
                </c:pt>
                <c:pt idx="582">
                  <c:v>583.6</c:v>
                </c:pt>
                <c:pt idx="583">
                  <c:v>583.4</c:v>
                </c:pt>
                <c:pt idx="584">
                  <c:v>583.20000000000005</c:v>
                </c:pt>
                <c:pt idx="585">
                  <c:v>583</c:v>
                </c:pt>
                <c:pt idx="586">
                  <c:v>582.79999999999995</c:v>
                </c:pt>
                <c:pt idx="587">
                  <c:v>582.6</c:v>
                </c:pt>
                <c:pt idx="588">
                  <c:v>582.4</c:v>
                </c:pt>
                <c:pt idx="589">
                  <c:v>582.20000000000005</c:v>
                </c:pt>
                <c:pt idx="590">
                  <c:v>582</c:v>
                </c:pt>
                <c:pt idx="591">
                  <c:v>581.79999999999995</c:v>
                </c:pt>
                <c:pt idx="592">
                  <c:v>581.6</c:v>
                </c:pt>
                <c:pt idx="593">
                  <c:v>581.4</c:v>
                </c:pt>
                <c:pt idx="594">
                  <c:v>581.20000000000005</c:v>
                </c:pt>
                <c:pt idx="595">
                  <c:v>581</c:v>
                </c:pt>
                <c:pt idx="596">
                  <c:v>580.79999999999995</c:v>
                </c:pt>
                <c:pt idx="597">
                  <c:v>580.6</c:v>
                </c:pt>
                <c:pt idx="598">
                  <c:v>580.4</c:v>
                </c:pt>
                <c:pt idx="599">
                  <c:v>580.20000000000005</c:v>
                </c:pt>
                <c:pt idx="600">
                  <c:v>580</c:v>
                </c:pt>
                <c:pt idx="601">
                  <c:v>579.79999999999995</c:v>
                </c:pt>
                <c:pt idx="602">
                  <c:v>579.6</c:v>
                </c:pt>
                <c:pt idx="603">
                  <c:v>579.4</c:v>
                </c:pt>
                <c:pt idx="604">
                  <c:v>579.20000000000005</c:v>
                </c:pt>
                <c:pt idx="605">
                  <c:v>579</c:v>
                </c:pt>
                <c:pt idx="606">
                  <c:v>578.79999999999995</c:v>
                </c:pt>
                <c:pt idx="607">
                  <c:v>578.6</c:v>
                </c:pt>
                <c:pt idx="608">
                  <c:v>578.4</c:v>
                </c:pt>
                <c:pt idx="609">
                  <c:v>578.20000000000005</c:v>
                </c:pt>
                <c:pt idx="610">
                  <c:v>578</c:v>
                </c:pt>
                <c:pt idx="611">
                  <c:v>577.79999999999995</c:v>
                </c:pt>
                <c:pt idx="612">
                  <c:v>577.6</c:v>
                </c:pt>
                <c:pt idx="613">
                  <c:v>577.4</c:v>
                </c:pt>
                <c:pt idx="614">
                  <c:v>577.20000000000005</c:v>
                </c:pt>
                <c:pt idx="615">
                  <c:v>577</c:v>
                </c:pt>
                <c:pt idx="616">
                  <c:v>576.79999999999995</c:v>
                </c:pt>
                <c:pt idx="617">
                  <c:v>576.6</c:v>
                </c:pt>
                <c:pt idx="618">
                  <c:v>576.4</c:v>
                </c:pt>
                <c:pt idx="619">
                  <c:v>576.20000000000005</c:v>
                </c:pt>
                <c:pt idx="620">
                  <c:v>576</c:v>
                </c:pt>
                <c:pt idx="621">
                  <c:v>575.79999999999995</c:v>
                </c:pt>
                <c:pt idx="622">
                  <c:v>575.6</c:v>
                </c:pt>
                <c:pt idx="623">
                  <c:v>575.4</c:v>
                </c:pt>
                <c:pt idx="624">
                  <c:v>575.20000000000005</c:v>
                </c:pt>
                <c:pt idx="625">
                  <c:v>575</c:v>
                </c:pt>
                <c:pt idx="626">
                  <c:v>574.79999999999995</c:v>
                </c:pt>
                <c:pt idx="627">
                  <c:v>574.6</c:v>
                </c:pt>
                <c:pt idx="628">
                  <c:v>574.4</c:v>
                </c:pt>
                <c:pt idx="629">
                  <c:v>574.20000000000005</c:v>
                </c:pt>
                <c:pt idx="630">
                  <c:v>574</c:v>
                </c:pt>
                <c:pt idx="631">
                  <c:v>573.79999999999995</c:v>
                </c:pt>
                <c:pt idx="632">
                  <c:v>573.6</c:v>
                </c:pt>
                <c:pt idx="633">
                  <c:v>573.4</c:v>
                </c:pt>
                <c:pt idx="634">
                  <c:v>573.20000000000005</c:v>
                </c:pt>
                <c:pt idx="635">
                  <c:v>573</c:v>
                </c:pt>
                <c:pt idx="636">
                  <c:v>572.79999999999995</c:v>
                </c:pt>
                <c:pt idx="637">
                  <c:v>572.6</c:v>
                </c:pt>
                <c:pt idx="638">
                  <c:v>572.4</c:v>
                </c:pt>
                <c:pt idx="639">
                  <c:v>572.20000000000005</c:v>
                </c:pt>
                <c:pt idx="640">
                  <c:v>572</c:v>
                </c:pt>
                <c:pt idx="641">
                  <c:v>571.79999999999995</c:v>
                </c:pt>
                <c:pt idx="642">
                  <c:v>571.6</c:v>
                </c:pt>
                <c:pt idx="643">
                  <c:v>571.4</c:v>
                </c:pt>
                <c:pt idx="644">
                  <c:v>571.20000000000005</c:v>
                </c:pt>
                <c:pt idx="645">
                  <c:v>571</c:v>
                </c:pt>
                <c:pt idx="646">
                  <c:v>570.79999999999995</c:v>
                </c:pt>
                <c:pt idx="647">
                  <c:v>570.6</c:v>
                </c:pt>
                <c:pt idx="648">
                  <c:v>570.4</c:v>
                </c:pt>
                <c:pt idx="649">
                  <c:v>570.20000000000005</c:v>
                </c:pt>
                <c:pt idx="650">
                  <c:v>570</c:v>
                </c:pt>
                <c:pt idx="651">
                  <c:v>569.79999999999995</c:v>
                </c:pt>
                <c:pt idx="652">
                  <c:v>569.6</c:v>
                </c:pt>
                <c:pt idx="653">
                  <c:v>569.4</c:v>
                </c:pt>
                <c:pt idx="654">
                  <c:v>569.20000000000005</c:v>
                </c:pt>
                <c:pt idx="655">
                  <c:v>569</c:v>
                </c:pt>
                <c:pt idx="656">
                  <c:v>568.79999999999995</c:v>
                </c:pt>
                <c:pt idx="657">
                  <c:v>568.6</c:v>
                </c:pt>
                <c:pt idx="658">
                  <c:v>568.4</c:v>
                </c:pt>
                <c:pt idx="659">
                  <c:v>568.20000000000005</c:v>
                </c:pt>
                <c:pt idx="660">
                  <c:v>568</c:v>
                </c:pt>
                <c:pt idx="661">
                  <c:v>567.79999999999995</c:v>
                </c:pt>
                <c:pt idx="662">
                  <c:v>567.6</c:v>
                </c:pt>
                <c:pt idx="663">
                  <c:v>567.4</c:v>
                </c:pt>
                <c:pt idx="664">
                  <c:v>567.20000000000005</c:v>
                </c:pt>
                <c:pt idx="665">
                  <c:v>567</c:v>
                </c:pt>
                <c:pt idx="666">
                  <c:v>566.79999999999995</c:v>
                </c:pt>
                <c:pt idx="667">
                  <c:v>566.6</c:v>
                </c:pt>
                <c:pt idx="668">
                  <c:v>566.4</c:v>
                </c:pt>
                <c:pt idx="669">
                  <c:v>566.20000000000005</c:v>
                </c:pt>
                <c:pt idx="670">
                  <c:v>566</c:v>
                </c:pt>
                <c:pt idx="671">
                  <c:v>565.79999999999995</c:v>
                </c:pt>
                <c:pt idx="672">
                  <c:v>565.6</c:v>
                </c:pt>
                <c:pt idx="673">
                  <c:v>565.4</c:v>
                </c:pt>
                <c:pt idx="674">
                  <c:v>565.20000000000005</c:v>
                </c:pt>
                <c:pt idx="675">
                  <c:v>565</c:v>
                </c:pt>
                <c:pt idx="676">
                  <c:v>564.79999999999995</c:v>
                </c:pt>
                <c:pt idx="677">
                  <c:v>564.6</c:v>
                </c:pt>
                <c:pt idx="678">
                  <c:v>564.4</c:v>
                </c:pt>
                <c:pt idx="679">
                  <c:v>564.20000000000005</c:v>
                </c:pt>
                <c:pt idx="680">
                  <c:v>564</c:v>
                </c:pt>
                <c:pt idx="681">
                  <c:v>563.79999999999995</c:v>
                </c:pt>
                <c:pt idx="682">
                  <c:v>563.6</c:v>
                </c:pt>
                <c:pt idx="683">
                  <c:v>563.4</c:v>
                </c:pt>
                <c:pt idx="684">
                  <c:v>563.20000000000005</c:v>
                </c:pt>
                <c:pt idx="685">
                  <c:v>563</c:v>
                </c:pt>
                <c:pt idx="686">
                  <c:v>562.79999999999995</c:v>
                </c:pt>
                <c:pt idx="687">
                  <c:v>562.6</c:v>
                </c:pt>
                <c:pt idx="688">
                  <c:v>562.4</c:v>
                </c:pt>
                <c:pt idx="689">
                  <c:v>562.20000000000005</c:v>
                </c:pt>
                <c:pt idx="690">
                  <c:v>562</c:v>
                </c:pt>
                <c:pt idx="691">
                  <c:v>561.79999999999995</c:v>
                </c:pt>
                <c:pt idx="692">
                  <c:v>561.6</c:v>
                </c:pt>
                <c:pt idx="693">
                  <c:v>561.4</c:v>
                </c:pt>
                <c:pt idx="694">
                  <c:v>561.20000000000005</c:v>
                </c:pt>
                <c:pt idx="695">
                  <c:v>561</c:v>
                </c:pt>
                <c:pt idx="696">
                  <c:v>560.79999999999995</c:v>
                </c:pt>
                <c:pt idx="697">
                  <c:v>560.6</c:v>
                </c:pt>
                <c:pt idx="698">
                  <c:v>560.4</c:v>
                </c:pt>
                <c:pt idx="699">
                  <c:v>560.20000000000005</c:v>
                </c:pt>
                <c:pt idx="700">
                  <c:v>560</c:v>
                </c:pt>
                <c:pt idx="701">
                  <c:v>559.79999999999995</c:v>
                </c:pt>
                <c:pt idx="702">
                  <c:v>559.6</c:v>
                </c:pt>
                <c:pt idx="703">
                  <c:v>559.4</c:v>
                </c:pt>
                <c:pt idx="704">
                  <c:v>559.20000000000005</c:v>
                </c:pt>
                <c:pt idx="705">
                  <c:v>559</c:v>
                </c:pt>
                <c:pt idx="706">
                  <c:v>558.79999999999995</c:v>
                </c:pt>
                <c:pt idx="707">
                  <c:v>558.6</c:v>
                </c:pt>
                <c:pt idx="708">
                  <c:v>558.4</c:v>
                </c:pt>
                <c:pt idx="709">
                  <c:v>558.20000000000005</c:v>
                </c:pt>
                <c:pt idx="710">
                  <c:v>558</c:v>
                </c:pt>
                <c:pt idx="711">
                  <c:v>557.79999999999995</c:v>
                </c:pt>
                <c:pt idx="712">
                  <c:v>557.6</c:v>
                </c:pt>
                <c:pt idx="713">
                  <c:v>557.4</c:v>
                </c:pt>
                <c:pt idx="714">
                  <c:v>557.20000000000005</c:v>
                </c:pt>
                <c:pt idx="715">
                  <c:v>557</c:v>
                </c:pt>
                <c:pt idx="716">
                  <c:v>556.79999999999995</c:v>
                </c:pt>
                <c:pt idx="717">
                  <c:v>556.6</c:v>
                </c:pt>
                <c:pt idx="718">
                  <c:v>556.4</c:v>
                </c:pt>
                <c:pt idx="719">
                  <c:v>556.20000000000005</c:v>
                </c:pt>
                <c:pt idx="720">
                  <c:v>556</c:v>
                </c:pt>
                <c:pt idx="721">
                  <c:v>555.79999999999995</c:v>
                </c:pt>
                <c:pt idx="722">
                  <c:v>555.6</c:v>
                </c:pt>
                <c:pt idx="723">
                  <c:v>555.4</c:v>
                </c:pt>
                <c:pt idx="724">
                  <c:v>555.20000000000005</c:v>
                </c:pt>
                <c:pt idx="725">
                  <c:v>555</c:v>
                </c:pt>
                <c:pt idx="726">
                  <c:v>554.79999999999995</c:v>
                </c:pt>
                <c:pt idx="727">
                  <c:v>554.6</c:v>
                </c:pt>
                <c:pt idx="728">
                  <c:v>554.4</c:v>
                </c:pt>
                <c:pt idx="729">
                  <c:v>554.20000000000005</c:v>
                </c:pt>
                <c:pt idx="730">
                  <c:v>554</c:v>
                </c:pt>
                <c:pt idx="731">
                  <c:v>553.79999999999995</c:v>
                </c:pt>
                <c:pt idx="732">
                  <c:v>553.6</c:v>
                </c:pt>
                <c:pt idx="733">
                  <c:v>553.4</c:v>
                </c:pt>
                <c:pt idx="734">
                  <c:v>553.20000000000005</c:v>
                </c:pt>
                <c:pt idx="735">
                  <c:v>553</c:v>
                </c:pt>
                <c:pt idx="736">
                  <c:v>552.79999999999995</c:v>
                </c:pt>
                <c:pt idx="737">
                  <c:v>552.6</c:v>
                </c:pt>
                <c:pt idx="738">
                  <c:v>552.4</c:v>
                </c:pt>
                <c:pt idx="739">
                  <c:v>552.20000000000005</c:v>
                </c:pt>
                <c:pt idx="740">
                  <c:v>552</c:v>
                </c:pt>
                <c:pt idx="741">
                  <c:v>551.79999999999995</c:v>
                </c:pt>
                <c:pt idx="742">
                  <c:v>551.6</c:v>
                </c:pt>
                <c:pt idx="743">
                  <c:v>551.4</c:v>
                </c:pt>
                <c:pt idx="744">
                  <c:v>551.20000000000005</c:v>
                </c:pt>
                <c:pt idx="745">
                  <c:v>551</c:v>
                </c:pt>
                <c:pt idx="746">
                  <c:v>550.79999999999995</c:v>
                </c:pt>
                <c:pt idx="747">
                  <c:v>550.6</c:v>
                </c:pt>
                <c:pt idx="748">
                  <c:v>550.4</c:v>
                </c:pt>
                <c:pt idx="749">
                  <c:v>550.20000000000005</c:v>
                </c:pt>
                <c:pt idx="750">
                  <c:v>550</c:v>
                </c:pt>
                <c:pt idx="751">
                  <c:v>549.79999999999995</c:v>
                </c:pt>
                <c:pt idx="752">
                  <c:v>549.6</c:v>
                </c:pt>
                <c:pt idx="753">
                  <c:v>549.4</c:v>
                </c:pt>
                <c:pt idx="754">
                  <c:v>549.20000000000005</c:v>
                </c:pt>
                <c:pt idx="755">
                  <c:v>549</c:v>
                </c:pt>
                <c:pt idx="756">
                  <c:v>548.79999999999995</c:v>
                </c:pt>
                <c:pt idx="757">
                  <c:v>548.6</c:v>
                </c:pt>
                <c:pt idx="758">
                  <c:v>548.4</c:v>
                </c:pt>
                <c:pt idx="759">
                  <c:v>548.20000000000005</c:v>
                </c:pt>
                <c:pt idx="760">
                  <c:v>548</c:v>
                </c:pt>
                <c:pt idx="761">
                  <c:v>547.79999999999995</c:v>
                </c:pt>
                <c:pt idx="762">
                  <c:v>547.6</c:v>
                </c:pt>
                <c:pt idx="763">
                  <c:v>547.4</c:v>
                </c:pt>
                <c:pt idx="764">
                  <c:v>547.20000000000005</c:v>
                </c:pt>
                <c:pt idx="765">
                  <c:v>547</c:v>
                </c:pt>
                <c:pt idx="766">
                  <c:v>546.79999999999995</c:v>
                </c:pt>
                <c:pt idx="767">
                  <c:v>546.6</c:v>
                </c:pt>
                <c:pt idx="768">
                  <c:v>546.4</c:v>
                </c:pt>
                <c:pt idx="769">
                  <c:v>546.20000000000005</c:v>
                </c:pt>
                <c:pt idx="770">
                  <c:v>546</c:v>
                </c:pt>
                <c:pt idx="771">
                  <c:v>545.79999999999995</c:v>
                </c:pt>
                <c:pt idx="772">
                  <c:v>545.6</c:v>
                </c:pt>
                <c:pt idx="773">
                  <c:v>545.4</c:v>
                </c:pt>
                <c:pt idx="774">
                  <c:v>545.20000000000005</c:v>
                </c:pt>
                <c:pt idx="775">
                  <c:v>545</c:v>
                </c:pt>
                <c:pt idx="776">
                  <c:v>544.79999999999995</c:v>
                </c:pt>
                <c:pt idx="777">
                  <c:v>544.6</c:v>
                </c:pt>
                <c:pt idx="778">
                  <c:v>544.4</c:v>
                </c:pt>
                <c:pt idx="779">
                  <c:v>544.20000000000005</c:v>
                </c:pt>
                <c:pt idx="780">
                  <c:v>544</c:v>
                </c:pt>
                <c:pt idx="781">
                  <c:v>543.79999999999995</c:v>
                </c:pt>
                <c:pt idx="782">
                  <c:v>543.6</c:v>
                </c:pt>
                <c:pt idx="783">
                  <c:v>543.4</c:v>
                </c:pt>
                <c:pt idx="784">
                  <c:v>543.20000000000005</c:v>
                </c:pt>
                <c:pt idx="785">
                  <c:v>543</c:v>
                </c:pt>
                <c:pt idx="786">
                  <c:v>542.79999999999995</c:v>
                </c:pt>
                <c:pt idx="787">
                  <c:v>542.6</c:v>
                </c:pt>
                <c:pt idx="788">
                  <c:v>542.4</c:v>
                </c:pt>
                <c:pt idx="789">
                  <c:v>542.20000000000005</c:v>
                </c:pt>
                <c:pt idx="790">
                  <c:v>542</c:v>
                </c:pt>
                <c:pt idx="791">
                  <c:v>541.79999999999995</c:v>
                </c:pt>
                <c:pt idx="792">
                  <c:v>541.6</c:v>
                </c:pt>
                <c:pt idx="793">
                  <c:v>541.4</c:v>
                </c:pt>
                <c:pt idx="794">
                  <c:v>541.20000000000005</c:v>
                </c:pt>
                <c:pt idx="795">
                  <c:v>541</c:v>
                </c:pt>
                <c:pt idx="796">
                  <c:v>540.79999999999995</c:v>
                </c:pt>
                <c:pt idx="797">
                  <c:v>540.6</c:v>
                </c:pt>
                <c:pt idx="798">
                  <c:v>540.4</c:v>
                </c:pt>
                <c:pt idx="799">
                  <c:v>540.20000000000005</c:v>
                </c:pt>
                <c:pt idx="800">
                  <c:v>540</c:v>
                </c:pt>
                <c:pt idx="801">
                  <c:v>539.79999999999995</c:v>
                </c:pt>
                <c:pt idx="802">
                  <c:v>539.6</c:v>
                </c:pt>
                <c:pt idx="803">
                  <c:v>539.4</c:v>
                </c:pt>
                <c:pt idx="804">
                  <c:v>539.20000000000005</c:v>
                </c:pt>
                <c:pt idx="805">
                  <c:v>539</c:v>
                </c:pt>
                <c:pt idx="806">
                  <c:v>538.79999999999995</c:v>
                </c:pt>
                <c:pt idx="807">
                  <c:v>538.6</c:v>
                </c:pt>
                <c:pt idx="808">
                  <c:v>538.4</c:v>
                </c:pt>
                <c:pt idx="809">
                  <c:v>538.20000000000005</c:v>
                </c:pt>
                <c:pt idx="810">
                  <c:v>538</c:v>
                </c:pt>
                <c:pt idx="811">
                  <c:v>537.79999999999995</c:v>
                </c:pt>
                <c:pt idx="812">
                  <c:v>537.6</c:v>
                </c:pt>
                <c:pt idx="813">
                  <c:v>537.4</c:v>
                </c:pt>
                <c:pt idx="814">
                  <c:v>537.20000000000005</c:v>
                </c:pt>
                <c:pt idx="815">
                  <c:v>537</c:v>
                </c:pt>
                <c:pt idx="816">
                  <c:v>536.79999999999995</c:v>
                </c:pt>
                <c:pt idx="817">
                  <c:v>536.6</c:v>
                </c:pt>
                <c:pt idx="818">
                  <c:v>536.4</c:v>
                </c:pt>
                <c:pt idx="819">
                  <c:v>536.20000000000005</c:v>
                </c:pt>
                <c:pt idx="820">
                  <c:v>536</c:v>
                </c:pt>
                <c:pt idx="821">
                  <c:v>535.79999999999995</c:v>
                </c:pt>
                <c:pt idx="822">
                  <c:v>535.6</c:v>
                </c:pt>
                <c:pt idx="823">
                  <c:v>535.4</c:v>
                </c:pt>
                <c:pt idx="824">
                  <c:v>535.20000000000005</c:v>
                </c:pt>
                <c:pt idx="825">
                  <c:v>535</c:v>
                </c:pt>
                <c:pt idx="826">
                  <c:v>534.79999999999995</c:v>
                </c:pt>
                <c:pt idx="827">
                  <c:v>534.6</c:v>
                </c:pt>
                <c:pt idx="828">
                  <c:v>534.4</c:v>
                </c:pt>
                <c:pt idx="829">
                  <c:v>534.20000000000005</c:v>
                </c:pt>
                <c:pt idx="830">
                  <c:v>534</c:v>
                </c:pt>
                <c:pt idx="831">
                  <c:v>533.79999999999995</c:v>
                </c:pt>
                <c:pt idx="832">
                  <c:v>533.6</c:v>
                </c:pt>
                <c:pt idx="833">
                  <c:v>533.4</c:v>
                </c:pt>
                <c:pt idx="834">
                  <c:v>533.20000000000005</c:v>
                </c:pt>
                <c:pt idx="835">
                  <c:v>533</c:v>
                </c:pt>
                <c:pt idx="836">
                  <c:v>532.79999999999995</c:v>
                </c:pt>
                <c:pt idx="837">
                  <c:v>532.6</c:v>
                </c:pt>
                <c:pt idx="838">
                  <c:v>532.4</c:v>
                </c:pt>
                <c:pt idx="839">
                  <c:v>532.20000000000005</c:v>
                </c:pt>
                <c:pt idx="840">
                  <c:v>532</c:v>
                </c:pt>
                <c:pt idx="841">
                  <c:v>531.79999999999995</c:v>
                </c:pt>
                <c:pt idx="842">
                  <c:v>531.6</c:v>
                </c:pt>
                <c:pt idx="843">
                  <c:v>531.4</c:v>
                </c:pt>
                <c:pt idx="844">
                  <c:v>531.20000000000005</c:v>
                </c:pt>
                <c:pt idx="845">
                  <c:v>531</c:v>
                </c:pt>
                <c:pt idx="846">
                  <c:v>530.79999999999995</c:v>
                </c:pt>
                <c:pt idx="847">
                  <c:v>530.6</c:v>
                </c:pt>
                <c:pt idx="848">
                  <c:v>530.4</c:v>
                </c:pt>
                <c:pt idx="849">
                  <c:v>530.20000000000005</c:v>
                </c:pt>
                <c:pt idx="850">
                  <c:v>530</c:v>
                </c:pt>
                <c:pt idx="851">
                  <c:v>529.79999999999995</c:v>
                </c:pt>
                <c:pt idx="852">
                  <c:v>529.6</c:v>
                </c:pt>
                <c:pt idx="853">
                  <c:v>529.4</c:v>
                </c:pt>
                <c:pt idx="854">
                  <c:v>529.20000000000005</c:v>
                </c:pt>
                <c:pt idx="855">
                  <c:v>529</c:v>
                </c:pt>
                <c:pt idx="856">
                  <c:v>528.79999999999995</c:v>
                </c:pt>
                <c:pt idx="857">
                  <c:v>528.6</c:v>
                </c:pt>
                <c:pt idx="858">
                  <c:v>528.4</c:v>
                </c:pt>
                <c:pt idx="859">
                  <c:v>528.20000000000005</c:v>
                </c:pt>
                <c:pt idx="860">
                  <c:v>528</c:v>
                </c:pt>
                <c:pt idx="861">
                  <c:v>527.79999999999995</c:v>
                </c:pt>
                <c:pt idx="862">
                  <c:v>527.6</c:v>
                </c:pt>
                <c:pt idx="863">
                  <c:v>527.4</c:v>
                </c:pt>
                <c:pt idx="864">
                  <c:v>527.20000000000005</c:v>
                </c:pt>
                <c:pt idx="865">
                  <c:v>527</c:v>
                </c:pt>
                <c:pt idx="866">
                  <c:v>526.79999999999995</c:v>
                </c:pt>
                <c:pt idx="867">
                  <c:v>526.6</c:v>
                </c:pt>
                <c:pt idx="868">
                  <c:v>526.4</c:v>
                </c:pt>
                <c:pt idx="869">
                  <c:v>526.20000000000005</c:v>
                </c:pt>
                <c:pt idx="870">
                  <c:v>526</c:v>
                </c:pt>
                <c:pt idx="871">
                  <c:v>525.79999999999995</c:v>
                </c:pt>
                <c:pt idx="872">
                  <c:v>525.6</c:v>
                </c:pt>
                <c:pt idx="873">
                  <c:v>525.4</c:v>
                </c:pt>
                <c:pt idx="874">
                  <c:v>525.20000000000005</c:v>
                </c:pt>
                <c:pt idx="875">
                  <c:v>525</c:v>
                </c:pt>
                <c:pt idx="876">
                  <c:v>524.79999999999995</c:v>
                </c:pt>
                <c:pt idx="877">
                  <c:v>524.6</c:v>
                </c:pt>
                <c:pt idx="878">
                  <c:v>524.4</c:v>
                </c:pt>
                <c:pt idx="879">
                  <c:v>524.20000000000005</c:v>
                </c:pt>
                <c:pt idx="880">
                  <c:v>524</c:v>
                </c:pt>
                <c:pt idx="881">
                  <c:v>523.79999999999995</c:v>
                </c:pt>
                <c:pt idx="882">
                  <c:v>523.6</c:v>
                </c:pt>
                <c:pt idx="883">
                  <c:v>523.4</c:v>
                </c:pt>
                <c:pt idx="884">
                  <c:v>523.20000000000005</c:v>
                </c:pt>
                <c:pt idx="885">
                  <c:v>523</c:v>
                </c:pt>
                <c:pt idx="886">
                  <c:v>522.79999999999995</c:v>
                </c:pt>
                <c:pt idx="887">
                  <c:v>522.6</c:v>
                </c:pt>
                <c:pt idx="888">
                  <c:v>522.4</c:v>
                </c:pt>
                <c:pt idx="889">
                  <c:v>522.20000000000005</c:v>
                </c:pt>
                <c:pt idx="890">
                  <c:v>522</c:v>
                </c:pt>
                <c:pt idx="891">
                  <c:v>521.79999999999995</c:v>
                </c:pt>
                <c:pt idx="892">
                  <c:v>521.6</c:v>
                </c:pt>
                <c:pt idx="893">
                  <c:v>521.4</c:v>
                </c:pt>
                <c:pt idx="894">
                  <c:v>521.20000000000005</c:v>
                </c:pt>
                <c:pt idx="895">
                  <c:v>521</c:v>
                </c:pt>
                <c:pt idx="896">
                  <c:v>520.79999999999995</c:v>
                </c:pt>
                <c:pt idx="897">
                  <c:v>520.6</c:v>
                </c:pt>
                <c:pt idx="898">
                  <c:v>520.4</c:v>
                </c:pt>
                <c:pt idx="899">
                  <c:v>520.20000000000005</c:v>
                </c:pt>
                <c:pt idx="900">
                  <c:v>520</c:v>
                </c:pt>
                <c:pt idx="901">
                  <c:v>519.79999999999995</c:v>
                </c:pt>
                <c:pt idx="902">
                  <c:v>519.6</c:v>
                </c:pt>
                <c:pt idx="903">
                  <c:v>519.4</c:v>
                </c:pt>
                <c:pt idx="904">
                  <c:v>519.20000000000005</c:v>
                </c:pt>
                <c:pt idx="905">
                  <c:v>519</c:v>
                </c:pt>
                <c:pt idx="906">
                  <c:v>518.79999999999995</c:v>
                </c:pt>
                <c:pt idx="907">
                  <c:v>518.6</c:v>
                </c:pt>
                <c:pt idx="908">
                  <c:v>518.4</c:v>
                </c:pt>
                <c:pt idx="909">
                  <c:v>518.20000000000005</c:v>
                </c:pt>
                <c:pt idx="910">
                  <c:v>518</c:v>
                </c:pt>
                <c:pt idx="911">
                  <c:v>517.79999999999995</c:v>
                </c:pt>
                <c:pt idx="912">
                  <c:v>517.6</c:v>
                </c:pt>
                <c:pt idx="913">
                  <c:v>517.4</c:v>
                </c:pt>
                <c:pt idx="914">
                  <c:v>517.20000000000005</c:v>
                </c:pt>
                <c:pt idx="915">
                  <c:v>517</c:v>
                </c:pt>
                <c:pt idx="916">
                  <c:v>516.79999999999995</c:v>
                </c:pt>
                <c:pt idx="917">
                  <c:v>516.6</c:v>
                </c:pt>
                <c:pt idx="918">
                  <c:v>516.4</c:v>
                </c:pt>
                <c:pt idx="919">
                  <c:v>516.20000000000005</c:v>
                </c:pt>
                <c:pt idx="920">
                  <c:v>516</c:v>
                </c:pt>
                <c:pt idx="921">
                  <c:v>515.79999999999995</c:v>
                </c:pt>
                <c:pt idx="922">
                  <c:v>515.6</c:v>
                </c:pt>
                <c:pt idx="923">
                  <c:v>515.4</c:v>
                </c:pt>
                <c:pt idx="924">
                  <c:v>515.20000000000005</c:v>
                </c:pt>
                <c:pt idx="925">
                  <c:v>515</c:v>
                </c:pt>
                <c:pt idx="926">
                  <c:v>514.79999999999995</c:v>
                </c:pt>
                <c:pt idx="927">
                  <c:v>514.6</c:v>
                </c:pt>
                <c:pt idx="928">
                  <c:v>514.4</c:v>
                </c:pt>
                <c:pt idx="929">
                  <c:v>514.20000000000005</c:v>
                </c:pt>
                <c:pt idx="930">
                  <c:v>514</c:v>
                </c:pt>
                <c:pt idx="931">
                  <c:v>513.79999999999995</c:v>
                </c:pt>
                <c:pt idx="932">
                  <c:v>513.6</c:v>
                </c:pt>
                <c:pt idx="933">
                  <c:v>513.4</c:v>
                </c:pt>
                <c:pt idx="934">
                  <c:v>513.20000000000005</c:v>
                </c:pt>
                <c:pt idx="935">
                  <c:v>513</c:v>
                </c:pt>
                <c:pt idx="936">
                  <c:v>512.79999999999995</c:v>
                </c:pt>
                <c:pt idx="937">
                  <c:v>512.6</c:v>
                </c:pt>
                <c:pt idx="938">
                  <c:v>512.4</c:v>
                </c:pt>
                <c:pt idx="939">
                  <c:v>512.20000000000005</c:v>
                </c:pt>
                <c:pt idx="940">
                  <c:v>512</c:v>
                </c:pt>
                <c:pt idx="941">
                  <c:v>511.8</c:v>
                </c:pt>
                <c:pt idx="942">
                  <c:v>511.6</c:v>
                </c:pt>
                <c:pt idx="943">
                  <c:v>511.4</c:v>
                </c:pt>
                <c:pt idx="944">
                  <c:v>511.2</c:v>
                </c:pt>
                <c:pt idx="945">
                  <c:v>511</c:v>
                </c:pt>
                <c:pt idx="946">
                  <c:v>510.8</c:v>
                </c:pt>
                <c:pt idx="947">
                  <c:v>510.6</c:v>
                </c:pt>
                <c:pt idx="948">
                  <c:v>510.4</c:v>
                </c:pt>
                <c:pt idx="949">
                  <c:v>510.2</c:v>
                </c:pt>
                <c:pt idx="950">
                  <c:v>510</c:v>
                </c:pt>
                <c:pt idx="951">
                  <c:v>509.8</c:v>
                </c:pt>
                <c:pt idx="952">
                  <c:v>509.6</c:v>
                </c:pt>
                <c:pt idx="953">
                  <c:v>509.4</c:v>
                </c:pt>
                <c:pt idx="954">
                  <c:v>509.2</c:v>
                </c:pt>
                <c:pt idx="955">
                  <c:v>509</c:v>
                </c:pt>
                <c:pt idx="956">
                  <c:v>508.8</c:v>
                </c:pt>
                <c:pt idx="957">
                  <c:v>508.6</c:v>
                </c:pt>
                <c:pt idx="958">
                  <c:v>508.4</c:v>
                </c:pt>
                <c:pt idx="959">
                  <c:v>508.2</c:v>
                </c:pt>
                <c:pt idx="960">
                  <c:v>508</c:v>
                </c:pt>
                <c:pt idx="961">
                  <c:v>507.8</c:v>
                </c:pt>
                <c:pt idx="962">
                  <c:v>507.6</c:v>
                </c:pt>
                <c:pt idx="963">
                  <c:v>507.4</c:v>
                </c:pt>
                <c:pt idx="964">
                  <c:v>507.2</c:v>
                </c:pt>
                <c:pt idx="965">
                  <c:v>507</c:v>
                </c:pt>
                <c:pt idx="966">
                  <c:v>506.8</c:v>
                </c:pt>
                <c:pt idx="967">
                  <c:v>506.6</c:v>
                </c:pt>
                <c:pt idx="968">
                  <c:v>506.4</c:v>
                </c:pt>
                <c:pt idx="969">
                  <c:v>506.2</c:v>
                </c:pt>
                <c:pt idx="970">
                  <c:v>506</c:v>
                </c:pt>
                <c:pt idx="971">
                  <c:v>505.8</c:v>
                </c:pt>
                <c:pt idx="972">
                  <c:v>505.6</c:v>
                </c:pt>
                <c:pt idx="973">
                  <c:v>505.4</c:v>
                </c:pt>
                <c:pt idx="974">
                  <c:v>505.2</c:v>
                </c:pt>
                <c:pt idx="975">
                  <c:v>505</c:v>
                </c:pt>
                <c:pt idx="976">
                  <c:v>504.8</c:v>
                </c:pt>
                <c:pt idx="977">
                  <c:v>504.6</c:v>
                </c:pt>
                <c:pt idx="978">
                  <c:v>504.4</c:v>
                </c:pt>
                <c:pt idx="979">
                  <c:v>504.2</c:v>
                </c:pt>
                <c:pt idx="980">
                  <c:v>504</c:v>
                </c:pt>
                <c:pt idx="981">
                  <c:v>503.8</c:v>
                </c:pt>
                <c:pt idx="982">
                  <c:v>503.6</c:v>
                </c:pt>
                <c:pt idx="983">
                  <c:v>503.4</c:v>
                </c:pt>
                <c:pt idx="984">
                  <c:v>503.2</c:v>
                </c:pt>
                <c:pt idx="985">
                  <c:v>503</c:v>
                </c:pt>
                <c:pt idx="986">
                  <c:v>502.8</c:v>
                </c:pt>
                <c:pt idx="987">
                  <c:v>502.6</c:v>
                </c:pt>
                <c:pt idx="988">
                  <c:v>502.4</c:v>
                </c:pt>
                <c:pt idx="989">
                  <c:v>502.2</c:v>
                </c:pt>
                <c:pt idx="990">
                  <c:v>502</c:v>
                </c:pt>
                <c:pt idx="991">
                  <c:v>501.8</c:v>
                </c:pt>
                <c:pt idx="992">
                  <c:v>501.6</c:v>
                </c:pt>
                <c:pt idx="993">
                  <c:v>501.4</c:v>
                </c:pt>
                <c:pt idx="994">
                  <c:v>501.2</c:v>
                </c:pt>
                <c:pt idx="995">
                  <c:v>501</c:v>
                </c:pt>
                <c:pt idx="996">
                  <c:v>500.8</c:v>
                </c:pt>
                <c:pt idx="997">
                  <c:v>500.6</c:v>
                </c:pt>
                <c:pt idx="998">
                  <c:v>500.4</c:v>
                </c:pt>
                <c:pt idx="999">
                  <c:v>500.2</c:v>
                </c:pt>
                <c:pt idx="1000">
                  <c:v>500</c:v>
                </c:pt>
              </c:numCache>
            </c:numRef>
          </c:xVal>
          <c:yVal>
            <c:numRef>
              <c:f>'データ(本当)'!$C$4:$C$1004</c:f>
              <c:numCache>
                <c:formatCode>General</c:formatCode>
                <c:ptCount val="1001"/>
                <c:pt idx="0">
                  <c:v>0.113164</c:v>
                </c:pt>
                <c:pt idx="1">
                  <c:v>0.11401699999999999</c:v>
                </c:pt>
                <c:pt idx="2">
                  <c:v>0.114981</c:v>
                </c:pt>
                <c:pt idx="3">
                  <c:v>0.11590300000000001</c:v>
                </c:pt>
                <c:pt idx="4">
                  <c:v>0.116768</c:v>
                </c:pt>
                <c:pt idx="5">
                  <c:v>0.11773400000000001</c:v>
                </c:pt>
                <c:pt idx="6">
                  <c:v>0.11874800000000001</c:v>
                </c:pt>
                <c:pt idx="7">
                  <c:v>0.11973</c:v>
                </c:pt>
                <c:pt idx="8">
                  <c:v>0.120738</c:v>
                </c:pt>
                <c:pt idx="9">
                  <c:v>0.121813</c:v>
                </c:pt>
                <c:pt idx="10">
                  <c:v>0.122892</c:v>
                </c:pt>
                <c:pt idx="11">
                  <c:v>0.124019</c:v>
                </c:pt>
                <c:pt idx="12">
                  <c:v>0.12517300000000001</c:v>
                </c:pt>
                <c:pt idx="13">
                  <c:v>0.12626499999999999</c:v>
                </c:pt>
                <c:pt idx="14">
                  <c:v>0.127419</c:v>
                </c:pt>
                <c:pt idx="15">
                  <c:v>0.128665</c:v>
                </c:pt>
                <c:pt idx="16">
                  <c:v>0.12986400000000001</c:v>
                </c:pt>
                <c:pt idx="17">
                  <c:v>0.13105</c:v>
                </c:pt>
                <c:pt idx="18">
                  <c:v>0.13234199999999999</c:v>
                </c:pt>
                <c:pt idx="19">
                  <c:v>0.13369300000000001</c:v>
                </c:pt>
                <c:pt idx="20">
                  <c:v>0.13500499999999999</c:v>
                </c:pt>
                <c:pt idx="21">
                  <c:v>0.136349</c:v>
                </c:pt>
                <c:pt idx="22">
                  <c:v>0.13774500000000001</c:v>
                </c:pt>
                <c:pt idx="23">
                  <c:v>0.13914899999999999</c:v>
                </c:pt>
                <c:pt idx="24">
                  <c:v>0.14060900000000001</c:v>
                </c:pt>
                <c:pt idx="25">
                  <c:v>0.14210200000000001</c:v>
                </c:pt>
                <c:pt idx="26">
                  <c:v>0.14363200000000001</c:v>
                </c:pt>
                <c:pt idx="27">
                  <c:v>0.145173</c:v>
                </c:pt>
                <c:pt idx="28">
                  <c:v>0.14672499999999999</c:v>
                </c:pt>
                <c:pt idx="29">
                  <c:v>0.148309</c:v>
                </c:pt>
                <c:pt idx="30">
                  <c:v>0.150007</c:v>
                </c:pt>
                <c:pt idx="31">
                  <c:v>0.15174099999999999</c:v>
                </c:pt>
                <c:pt idx="32">
                  <c:v>0.15343899999999999</c:v>
                </c:pt>
                <c:pt idx="33">
                  <c:v>0.15518899999999999</c:v>
                </c:pt>
                <c:pt idx="34">
                  <c:v>0.15701000000000001</c:v>
                </c:pt>
                <c:pt idx="35">
                  <c:v>0.15886800000000001</c:v>
                </c:pt>
                <c:pt idx="36">
                  <c:v>0.16072800000000001</c:v>
                </c:pt>
                <c:pt idx="37">
                  <c:v>0.16265199999999999</c:v>
                </c:pt>
                <c:pt idx="38">
                  <c:v>0.16461200000000001</c:v>
                </c:pt>
                <c:pt idx="39">
                  <c:v>0.16655800000000001</c:v>
                </c:pt>
                <c:pt idx="40">
                  <c:v>0.16859299999999999</c:v>
                </c:pt>
                <c:pt idx="41">
                  <c:v>0.170652</c:v>
                </c:pt>
                <c:pt idx="42">
                  <c:v>0.17272599999999999</c:v>
                </c:pt>
                <c:pt idx="43">
                  <c:v>0.17490600000000001</c:v>
                </c:pt>
                <c:pt idx="44">
                  <c:v>0.177119</c:v>
                </c:pt>
                <c:pt idx="45">
                  <c:v>0.179315</c:v>
                </c:pt>
                <c:pt idx="46">
                  <c:v>0.18159800000000001</c:v>
                </c:pt>
                <c:pt idx="47">
                  <c:v>0.18393499999999999</c:v>
                </c:pt>
                <c:pt idx="48">
                  <c:v>0.18624099999999999</c:v>
                </c:pt>
                <c:pt idx="49">
                  <c:v>0.18864900000000001</c:v>
                </c:pt>
                <c:pt idx="50">
                  <c:v>0.19115099999999999</c:v>
                </c:pt>
                <c:pt idx="51">
                  <c:v>0.19361900000000001</c:v>
                </c:pt>
                <c:pt idx="52">
                  <c:v>0.196107</c:v>
                </c:pt>
                <c:pt idx="53">
                  <c:v>0.19873299999999999</c:v>
                </c:pt>
                <c:pt idx="54">
                  <c:v>0.201376</c:v>
                </c:pt>
                <c:pt idx="55">
                  <c:v>0.204037</c:v>
                </c:pt>
                <c:pt idx="56">
                  <c:v>0.206759</c:v>
                </c:pt>
                <c:pt idx="57">
                  <c:v>0.209535</c:v>
                </c:pt>
                <c:pt idx="58">
                  <c:v>0.21232899999999999</c:v>
                </c:pt>
                <c:pt idx="59">
                  <c:v>0.21516099999999999</c:v>
                </c:pt>
                <c:pt idx="60">
                  <c:v>0.21804899999999999</c:v>
                </c:pt>
                <c:pt idx="61">
                  <c:v>0.22101399999999999</c:v>
                </c:pt>
                <c:pt idx="62">
                  <c:v>0.22405800000000001</c:v>
                </c:pt>
                <c:pt idx="63">
                  <c:v>0.22708900000000001</c:v>
                </c:pt>
                <c:pt idx="64">
                  <c:v>0.23020599999999999</c:v>
                </c:pt>
                <c:pt idx="65">
                  <c:v>0.23341000000000001</c:v>
                </c:pt>
                <c:pt idx="66">
                  <c:v>0.23663500000000001</c:v>
                </c:pt>
                <c:pt idx="67">
                  <c:v>0.23988100000000001</c:v>
                </c:pt>
                <c:pt idx="68">
                  <c:v>0.24318500000000001</c:v>
                </c:pt>
                <c:pt idx="69">
                  <c:v>0.246535</c:v>
                </c:pt>
                <c:pt idx="70">
                  <c:v>0.24998300000000001</c:v>
                </c:pt>
                <c:pt idx="71">
                  <c:v>0.25351200000000002</c:v>
                </c:pt>
                <c:pt idx="72">
                  <c:v>0.25695000000000001</c:v>
                </c:pt>
                <c:pt idx="73">
                  <c:v>0.260465</c:v>
                </c:pt>
                <c:pt idx="74">
                  <c:v>0.26412400000000003</c:v>
                </c:pt>
                <c:pt idx="75">
                  <c:v>0.26780599999999999</c:v>
                </c:pt>
                <c:pt idx="76">
                  <c:v>0.27149499999999999</c:v>
                </c:pt>
                <c:pt idx="77">
                  <c:v>0.27526</c:v>
                </c:pt>
                <c:pt idx="78">
                  <c:v>0.27909400000000001</c:v>
                </c:pt>
                <c:pt idx="79">
                  <c:v>0.28293699999999999</c:v>
                </c:pt>
                <c:pt idx="80">
                  <c:v>0.28686200000000001</c:v>
                </c:pt>
                <c:pt idx="81">
                  <c:v>0.290885</c:v>
                </c:pt>
                <c:pt idx="82">
                  <c:v>0.29492699999999999</c:v>
                </c:pt>
                <c:pt idx="83">
                  <c:v>0.29898400000000003</c:v>
                </c:pt>
                <c:pt idx="84">
                  <c:v>0.303095</c:v>
                </c:pt>
                <c:pt idx="85">
                  <c:v>0.30726700000000001</c:v>
                </c:pt>
                <c:pt idx="86">
                  <c:v>0.31144699999999997</c:v>
                </c:pt>
                <c:pt idx="87">
                  <c:v>0.31557499999999999</c:v>
                </c:pt>
                <c:pt idx="88">
                  <c:v>0.31972099999999998</c:v>
                </c:pt>
                <c:pt idx="89">
                  <c:v>0.32393699999999997</c:v>
                </c:pt>
                <c:pt idx="90">
                  <c:v>0.32822600000000002</c:v>
                </c:pt>
                <c:pt idx="91">
                  <c:v>0.33258500000000002</c:v>
                </c:pt>
                <c:pt idx="92">
                  <c:v>0.336891</c:v>
                </c:pt>
                <c:pt idx="93">
                  <c:v>0.34122999999999998</c:v>
                </c:pt>
                <c:pt idx="94">
                  <c:v>0.34564800000000001</c:v>
                </c:pt>
                <c:pt idx="95">
                  <c:v>0.35005399999999998</c:v>
                </c:pt>
                <c:pt idx="96">
                  <c:v>0.35444399999999998</c:v>
                </c:pt>
                <c:pt idx="97">
                  <c:v>0.35892400000000002</c:v>
                </c:pt>
                <c:pt idx="98">
                  <c:v>0.36351</c:v>
                </c:pt>
                <c:pt idx="99">
                  <c:v>0.36803399999999997</c:v>
                </c:pt>
                <c:pt idx="100">
                  <c:v>0.37253199999999997</c:v>
                </c:pt>
                <c:pt idx="101">
                  <c:v>0.377106</c:v>
                </c:pt>
                <c:pt idx="102">
                  <c:v>0.38170700000000002</c:v>
                </c:pt>
                <c:pt idx="103">
                  <c:v>0.38623000000000002</c:v>
                </c:pt>
                <c:pt idx="104">
                  <c:v>0.39075100000000001</c:v>
                </c:pt>
                <c:pt idx="105">
                  <c:v>0.395291</c:v>
                </c:pt>
                <c:pt idx="106">
                  <c:v>0.39981</c:v>
                </c:pt>
                <c:pt idx="107">
                  <c:v>0.40436699999999998</c:v>
                </c:pt>
                <c:pt idx="108">
                  <c:v>0.40888400000000003</c:v>
                </c:pt>
                <c:pt idx="109">
                  <c:v>0.41343200000000002</c:v>
                </c:pt>
                <c:pt idx="110">
                  <c:v>0.41803099999999999</c:v>
                </c:pt>
                <c:pt idx="111">
                  <c:v>0.42257800000000001</c:v>
                </c:pt>
                <c:pt idx="112">
                  <c:v>0.42708400000000002</c:v>
                </c:pt>
                <c:pt idx="113">
                  <c:v>0.43158600000000003</c:v>
                </c:pt>
                <c:pt idx="114">
                  <c:v>0.43607299999999999</c:v>
                </c:pt>
                <c:pt idx="115">
                  <c:v>0.44054500000000002</c:v>
                </c:pt>
                <c:pt idx="116">
                  <c:v>0.44499499999999997</c:v>
                </c:pt>
                <c:pt idx="117">
                  <c:v>0.44938600000000001</c:v>
                </c:pt>
                <c:pt idx="118">
                  <c:v>0.45384999999999998</c:v>
                </c:pt>
                <c:pt idx="119">
                  <c:v>0.45830100000000001</c:v>
                </c:pt>
                <c:pt idx="120">
                  <c:v>0.46261400000000003</c:v>
                </c:pt>
                <c:pt idx="121">
                  <c:v>0.46687499999999998</c:v>
                </c:pt>
                <c:pt idx="122">
                  <c:v>0.47114600000000001</c:v>
                </c:pt>
                <c:pt idx="123">
                  <c:v>0.475383</c:v>
                </c:pt>
                <c:pt idx="124">
                  <c:v>0.47960000000000003</c:v>
                </c:pt>
                <c:pt idx="125">
                  <c:v>0.48382199999999997</c:v>
                </c:pt>
                <c:pt idx="126">
                  <c:v>0.48797299999999999</c:v>
                </c:pt>
                <c:pt idx="127">
                  <c:v>0.49203599999999997</c:v>
                </c:pt>
                <c:pt idx="128">
                  <c:v>0.49603900000000001</c:v>
                </c:pt>
                <c:pt idx="129">
                  <c:v>0.499948</c:v>
                </c:pt>
                <c:pt idx="130">
                  <c:v>0.50382700000000002</c:v>
                </c:pt>
                <c:pt idx="131">
                  <c:v>0.50770199999999999</c:v>
                </c:pt>
                <c:pt idx="132">
                  <c:v>0.51142600000000005</c:v>
                </c:pt>
                <c:pt idx="133">
                  <c:v>0.51505500000000004</c:v>
                </c:pt>
                <c:pt idx="134">
                  <c:v>0.51871999999999996</c:v>
                </c:pt>
                <c:pt idx="135">
                  <c:v>0.52228399999999997</c:v>
                </c:pt>
                <c:pt idx="136">
                  <c:v>0.52570099999999997</c:v>
                </c:pt>
                <c:pt idx="137">
                  <c:v>0.52909200000000001</c:v>
                </c:pt>
                <c:pt idx="138">
                  <c:v>0.53238399999999997</c:v>
                </c:pt>
                <c:pt idx="139">
                  <c:v>0.53556099999999995</c:v>
                </c:pt>
                <c:pt idx="140">
                  <c:v>0.538771</c:v>
                </c:pt>
                <c:pt idx="141">
                  <c:v>0.54187700000000005</c:v>
                </c:pt>
                <c:pt idx="142">
                  <c:v>0.54483499999999996</c:v>
                </c:pt>
                <c:pt idx="143">
                  <c:v>0.54780200000000001</c:v>
                </c:pt>
                <c:pt idx="144">
                  <c:v>0.55066199999999998</c:v>
                </c:pt>
                <c:pt idx="145">
                  <c:v>0.55337499999999995</c:v>
                </c:pt>
                <c:pt idx="146">
                  <c:v>0.55601900000000004</c:v>
                </c:pt>
                <c:pt idx="147">
                  <c:v>0.55852199999999996</c:v>
                </c:pt>
                <c:pt idx="148">
                  <c:v>0.56095600000000001</c:v>
                </c:pt>
                <c:pt idx="149">
                  <c:v>0.56336799999999998</c:v>
                </c:pt>
                <c:pt idx="150">
                  <c:v>0.56561300000000003</c:v>
                </c:pt>
                <c:pt idx="151">
                  <c:v>0.56775600000000004</c:v>
                </c:pt>
                <c:pt idx="152">
                  <c:v>0.569913</c:v>
                </c:pt>
                <c:pt idx="153">
                  <c:v>0.57189199999999996</c:v>
                </c:pt>
                <c:pt idx="154">
                  <c:v>0.573739</c:v>
                </c:pt>
                <c:pt idx="155">
                  <c:v>0.57553600000000005</c:v>
                </c:pt>
                <c:pt idx="156">
                  <c:v>0.57724799999999998</c:v>
                </c:pt>
                <c:pt idx="157">
                  <c:v>0.57889599999999997</c:v>
                </c:pt>
                <c:pt idx="158">
                  <c:v>0.580453</c:v>
                </c:pt>
                <c:pt idx="159">
                  <c:v>0.58188099999999998</c:v>
                </c:pt>
                <c:pt idx="160">
                  <c:v>0.58321500000000004</c:v>
                </c:pt>
                <c:pt idx="161">
                  <c:v>0.58454300000000003</c:v>
                </c:pt>
                <c:pt idx="162">
                  <c:v>0.58576600000000001</c:v>
                </c:pt>
                <c:pt idx="163">
                  <c:v>0.58690399999999998</c:v>
                </c:pt>
                <c:pt idx="164">
                  <c:v>0.58790699999999996</c:v>
                </c:pt>
                <c:pt idx="165">
                  <c:v>0.58882599999999996</c:v>
                </c:pt>
                <c:pt idx="166">
                  <c:v>0.58971799999999996</c:v>
                </c:pt>
                <c:pt idx="167">
                  <c:v>0.59047000000000005</c:v>
                </c:pt>
                <c:pt idx="168">
                  <c:v>0.59114599999999995</c:v>
                </c:pt>
                <c:pt idx="169">
                  <c:v>0.59173900000000001</c:v>
                </c:pt>
                <c:pt idx="170">
                  <c:v>0.59221000000000001</c:v>
                </c:pt>
                <c:pt idx="171">
                  <c:v>0.59267599999999998</c:v>
                </c:pt>
                <c:pt idx="172">
                  <c:v>0.59313000000000005</c:v>
                </c:pt>
                <c:pt idx="173">
                  <c:v>0.59349300000000005</c:v>
                </c:pt>
                <c:pt idx="174">
                  <c:v>0.59376799999999996</c:v>
                </c:pt>
                <c:pt idx="175">
                  <c:v>0.59395399999999998</c:v>
                </c:pt>
                <c:pt idx="176">
                  <c:v>0.59406999999999999</c:v>
                </c:pt>
                <c:pt idx="177">
                  <c:v>0.594086</c:v>
                </c:pt>
                <c:pt idx="178">
                  <c:v>0.59403499999999998</c:v>
                </c:pt>
                <c:pt idx="179">
                  <c:v>0.59395399999999998</c:v>
                </c:pt>
                <c:pt idx="180">
                  <c:v>0.59380299999999997</c:v>
                </c:pt>
                <c:pt idx="181">
                  <c:v>0.59361799999999998</c:v>
                </c:pt>
                <c:pt idx="182">
                  <c:v>0.59333800000000003</c:v>
                </c:pt>
                <c:pt idx="183">
                  <c:v>0.59294599999999997</c:v>
                </c:pt>
                <c:pt idx="184">
                  <c:v>0.59253599999999995</c:v>
                </c:pt>
                <c:pt idx="185">
                  <c:v>0.59207699999999996</c:v>
                </c:pt>
                <c:pt idx="186">
                  <c:v>0.59155199999999997</c:v>
                </c:pt>
                <c:pt idx="187">
                  <c:v>0.59101300000000001</c:v>
                </c:pt>
                <c:pt idx="188">
                  <c:v>0.59043000000000001</c:v>
                </c:pt>
                <c:pt idx="189">
                  <c:v>0.58973299999999995</c:v>
                </c:pt>
                <c:pt idx="190">
                  <c:v>0.58903399999999995</c:v>
                </c:pt>
                <c:pt idx="191">
                  <c:v>0.58829600000000004</c:v>
                </c:pt>
                <c:pt idx="192">
                  <c:v>0.58756699999999995</c:v>
                </c:pt>
                <c:pt idx="193">
                  <c:v>0.58679499999999996</c:v>
                </c:pt>
                <c:pt idx="194">
                  <c:v>0.58584499999999995</c:v>
                </c:pt>
                <c:pt idx="195">
                  <c:v>0.58491099999999996</c:v>
                </c:pt>
                <c:pt idx="196">
                  <c:v>0.584013</c:v>
                </c:pt>
                <c:pt idx="197">
                  <c:v>0.58296700000000001</c:v>
                </c:pt>
                <c:pt idx="198">
                  <c:v>0.58194000000000001</c:v>
                </c:pt>
                <c:pt idx="199">
                  <c:v>0.58089299999999999</c:v>
                </c:pt>
                <c:pt idx="200">
                  <c:v>0.57978700000000005</c:v>
                </c:pt>
                <c:pt idx="201">
                  <c:v>0.57879000000000003</c:v>
                </c:pt>
                <c:pt idx="202">
                  <c:v>0.57768399999999998</c:v>
                </c:pt>
                <c:pt idx="203">
                  <c:v>0.57648100000000002</c:v>
                </c:pt>
                <c:pt idx="204">
                  <c:v>0.57535400000000003</c:v>
                </c:pt>
                <c:pt idx="205">
                  <c:v>0.57413499999999995</c:v>
                </c:pt>
                <c:pt idx="206">
                  <c:v>0.57288600000000001</c:v>
                </c:pt>
                <c:pt idx="207">
                  <c:v>0.57172699999999999</c:v>
                </c:pt>
                <c:pt idx="208">
                  <c:v>0.570461</c:v>
                </c:pt>
                <c:pt idx="209">
                  <c:v>0.56911</c:v>
                </c:pt>
                <c:pt idx="210">
                  <c:v>0.56780699999999995</c:v>
                </c:pt>
                <c:pt idx="211">
                  <c:v>0.56642099999999995</c:v>
                </c:pt>
                <c:pt idx="212">
                  <c:v>0.56501599999999996</c:v>
                </c:pt>
                <c:pt idx="213">
                  <c:v>0.56371400000000005</c:v>
                </c:pt>
                <c:pt idx="214">
                  <c:v>0.56229899999999999</c:v>
                </c:pt>
                <c:pt idx="215">
                  <c:v>0.560863</c:v>
                </c:pt>
                <c:pt idx="216">
                  <c:v>0.55952199999999996</c:v>
                </c:pt>
                <c:pt idx="217">
                  <c:v>0.55807099999999998</c:v>
                </c:pt>
                <c:pt idx="218">
                  <c:v>0.55658600000000003</c:v>
                </c:pt>
                <c:pt idx="219">
                  <c:v>0.55514699999999995</c:v>
                </c:pt>
                <c:pt idx="220">
                  <c:v>0.55362699999999998</c:v>
                </c:pt>
                <c:pt idx="221">
                  <c:v>0.55217799999999995</c:v>
                </c:pt>
                <c:pt idx="222">
                  <c:v>0.55071899999999996</c:v>
                </c:pt>
                <c:pt idx="223">
                  <c:v>0.54918299999999998</c:v>
                </c:pt>
                <c:pt idx="224">
                  <c:v>0.54767600000000005</c:v>
                </c:pt>
                <c:pt idx="225">
                  <c:v>0.546072</c:v>
                </c:pt>
                <c:pt idx="226">
                  <c:v>0.54449899999999996</c:v>
                </c:pt>
                <c:pt idx="227">
                  <c:v>0.54298900000000005</c:v>
                </c:pt>
                <c:pt idx="228">
                  <c:v>0.54135100000000003</c:v>
                </c:pt>
                <c:pt idx="229">
                  <c:v>0.53975300000000004</c:v>
                </c:pt>
                <c:pt idx="230">
                  <c:v>0.53817000000000004</c:v>
                </c:pt>
                <c:pt idx="231">
                  <c:v>0.53643799999999997</c:v>
                </c:pt>
                <c:pt idx="232">
                  <c:v>0.534806</c:v>
                </c:pt>
                <c:pt idx="233">
                  <c:v>0.53317599999999998</c:v>
                </c:pt>
                <c:pt idx="234">
                  <c:v>0.53147500000000003</c:v>
                </c:pt>
                <c:pt idx="235">
                  <c:v>0.52986100000000003</c:v>
                </c:pt>
                <c:pt idx="236">
                  <c:v>0.52821700000000005</c:v>
                </c:pt>
                <c:pt idx="237">
                  <c:v>0.52652600000000005</c:v>
                </c:pt>
                <c:pt idx="238">
                  <c:v>0.52483299999999999</c:v>
                </c:pt>
                <c:pt idx="239">
                  <c:v>0.52309899999999998</c:v>
                </c:pt>
                <c:pt idx="240">
                  <c:v>0.521312</c:v>
                </c:pt>
                <c:pt idx="241">
                  <c:v>0.51956100000000005</c:v>
                </c:pt>
                <c:pt idx="242">
                  <c:v>0.517841</c:v>
                </c:pt>
                <c:pt idx="243">
                  <c:v>0.51605400000000001</c:v>
                </c:pt>
                <c:pt idx="244">
                  <c:v>0.51432299999999997</c:v>
                </c:pt>
                <c:pt idx="245">
                  <c:v>0.51259999999999994</c:v>
                </c:pt>
                <c:pt idx="246">
                  <c:v>0.51085599999999998</c:v>
                </c:pt>
                <c:pt idx="247">
                  <c:v>0.50909499999999996</c:v>
                </c:pt>
                <c:pt idx="248">
                  <c:v>0.50727800000000001</c:v>
                </c:pt>
                <c:pt idx="249">
                  <c:v>0.50551699999999999</c:v>
                </c:pt>
                <c:pt idx="250">
                  <c:v>0.503749</c:v>
                </c:pt>
                <c:pt idx="251">
                  <c:v>0.50187000000000004</c:v>
                </c:pt>
                <c:pt idx="252">
                  <c:v>0.50008399999999997</c:v>
                </c:pt>
                <c:pt idx="253">
                  <c:v>0.498305</c:v>
                </c:pt>
                <c:pt idx="254">
                  <c:v>0.49638399999999999</c:v>
                </c:pt>
                <c:pt idx="255">
                  <c:v>0.49457800000000002</c:v>
                </c:pt>
                <c:pt idx="256">
                  <c:v>0.49277500000000002</c:v>
                </c:pt>
                <c:pt idx="257">
                  <c:v>0.490948</c:v>
                </c:pt>
                <c:pt idx="258">
                  <c:v>0.48919699999999999</c:v>
                </c:pt>
                <c:pt idx="259">
                  <c:v>0.48734699999999997</c:v>
                </c:pt>
                <c:pt idx="260">
                  <c:v>0.48549599999999998</c:v>
                </c:pt>
                <c:pt idx="261">
                  <c:v>0.483705</c:v>
                </c:pt>
                <c:pt idx="262">
                  <c:v>0.48181600000000002</c:v>
                </c:pt>
                <c:pt idx="263">
                  <c:v>0.47996499999999997</c:v>
                </c:pt>
                <c:pt idx="264">
                  <c:v>0.47817300000000001</c:v>
                </c:pt>
                <c:pt idx="265">
                  <c:v>0.47629199999999999</c:v>
                </c:pt>
                <c:pt idx="266">
                  <c:v>0.47445300000000001</c:v>
                </c:pt>
                <c:pt idx="267">
                  <c:v>0.47261500000000001</c:v>
                </c:pt>
                <c:pt idx="268">
                  <c:v>0.47073599999999999</c:v>
                </c:pt>
                <c:pt idx="269">
                  <c:v>0.46894599999999997</c:v>
                </c:pt>
                <c:pt idx="270">
                  <c:v>0.46702700000000003</c:v>
                </c:pt>
                <c:pt idx="271">
                  <c:v>0.46509</c:v>
                </c:pt>
                <c:pt idx="272">
                  <c:v>0.46329300000000001</c:v>
                </c:pt>
                <c:pt idx="273">
                  <c:v>0.46140799999999998</c:v>
                </c:pt>
                <c:pt idx="274">
                  <c:v>0.45954</c:v>
                </c:pt>
                <c:pt idx="275">
                  <c:v>0.457675</c:v>
                </c:pt>
                <c:pt idx="276">
                  <c:v>0.455843</c:v>
                </c:pt>
                <c:pt idx="277">
                  <c:v>0.454069</c:v>
                </c:pt>
                <c:pt idx="278">
                  <c:v>0.45225500000000002</c:v>
                </c:pt>
                <c:pt idx="279">
                  <c:v>0.45043800000000001</c:v>
                </c:pt>
                <c:pt idx="280">
                  <c:v>0.44861899999999999</c:v>
                </c:pt>
                <c:pt idx="281">
                  <c:v>0.44682300000000003</c:v>
                </c:pt>
                <c:pt idx="282">
                  <c:v>0.44508300000000001</c:v>
                </c:pt>
                <c:pt idx="283">
                  <c:v>0.44336100000000001</c:v>
                </c:pt>
                <c:pt idx="284">
                  <c:v>0.44154399999999999</c:v>
                </c:pt>
                <c:pt idx="285">
                  <c:v>0.43971500000000002</c:v>
                </c:pt>
                <c:pt idx="286">
                  <c:v>0.43798100000000001</c:v>
                </c:pt>
                <c:pt idx="287">
                  <c:v>0.43628</c:v>
                </c:pt>
                <c:pt idx="288">
                  <c:v>0.43458400000000003</c:v>
                </c:pt>
                <c:pt idx="289">
                  <c:v>0.43283700000000003</c:v>
                </c:pt>
                <c:pt idx="290">
                  <c:v>0.43110999999999999</c:v>
                </c:pt>
                <c:pt idx="291">
                  <c:v>0.429452</c:v>
                </c:pt>
                <c:pt idx="292">
                  <c:v>0.42781200000000003</c:v>
                </c:pt>
                <c:pt idx="293">
                  <c:v>0.42620799999999998</c:v>
                </c:pt>
                <c:pt idx="294">
                  <c:v>0.42456500000000003</c:v>
                </c:pt>
                <c:pt idx="295">
                  <c:v>0.422873</c:v>
                </c:pt>
                <c:pt idx="296">
                  <c:v>0.42127100000000001</c:v>
                </c:pt>
                <c:pt idx="297">
                  <c:v>0.41969800000000002</c:v>
                </c:pt>
                <c:pt idx="298">
                  <c:v>0.41810199999999997</c:v>
                </c:pt>
                <c:pt idx="299">
                  <c:v>0.41657699999999998</c:v>
                </c:pt>
                <c:pt idx="300">
                  <c:v>0.41502600000000001</c:v>
                </c:pt>
                <c:pt idx="301">
                  <c:v>0.41350300000000001</c:v>
                </c:pt>
                <c:pt idx="302">
                  <c:v>0.41200700000000001</c:v>
                </c:pt>
                <c:pt idx="303">
                  <c:v>0.41046300000000002</c:v>
                </c:pt>
                <c:pt idx="304">
                  <c:v>0.408995</c:v>
                </c:pt>
                <c:pt idx="305">
                  <c:v>0.40753499999999998</c:v>
                </c:pt>
                <c:pt idx="306">
                  <c:v>0.40607900000000002</c:v>
                </c:pt>
                <c:pt idx="307">
                  <c:v>0.40469699999999997</c:v>
                </c:pt>
                <c:pt idx="308">
                  <c:v>0.403285</c:v>
                </c:pt>
                <c:pt idx="309">
                  <c:v>0.40195599999999998</c:v>
                </c:pt>
                <c:pt idx="310">
                  <c:v>0.40059800000000001</c:v>
                </c:pt>
                <c:pt idx="311">
                  <c:v>0.399171</c:v>
                </c:pt>
                <c:pt idx="312">
                  <c:v>0.39785199999999998</c:v>
                </c:pt>
                <c:pt idx="313">
                  <c:v>0.39656200000000003</c:v>
                </c:pt>
                <c:pt idx="314">
                  <c:v>0.39525199999999999</c:v>
                </c:pt>
                <c:pt idx="315">
                  <c:v>0.39397599999999999</c:v>
                </c:pt>
                <c:pt idx="316">
                  <c:v>0.392708</c:v>
                </c:pt>
                <c:pt idx="317">
                  <c:v>0.39147900000000002</c:v>
                </c:pt>
                <c:pt idx="318">
                  <c:v>0.39027800000000001</c:v>
                </c:pt>
                <c:pt idx="319">
                  <c:v>0.38905000000000001</c:v>
                </c:pt>
                <c:pt idx="320">
                  <c:v>0.38788899999999998</c:v>
                </c:pt>
                <c:pt idx="321">
                  <c:v>0.38672400000000001</c:v>
                </c:pt>
                <c:pt idx="322">
                  <c:v>0.38558700000000001</c:v>
                </c:pt>
                <c:pt idx="323">
                  <c:v>0.384494</c:v>
                </c:pt>
                <c:pt idx="324">
                  <c:v>0.38338800000000001</c:v>
                </c:pt>
                <c:pt idx="325">
                  <c:v>0.38234699999999999</c:v>
                </c:pt>
                <c:pt idx="326">
                  <c:v>0.38130999999999998</c:v>
                </c:pt>
                <c:pt idx="327">
                  <c:v>0.38020399999999999</c:v>
                </c:pt>
                <c:pt idx="328">
                  <c:v>0.379195</c:v>
                </c:pt>
                <c:pt idx="329">
                  <c:v>0.37818299999999999</c:v>
                </c:pt>
                <c:pt idx="330">
                  <c:v>0.37713799999999997</c:v>
                </c:pt>
                <c:pt idx="331">
                  <c:v>0.37618200000000002</c:v>
                </c:pt>
                <c:pt idx="332">
                  <c:v>0.37521300000000002</c:v>
                </c:pt>
                <c:pt idx="333">
                  <c:v>0.37429699999999999</c:v>
                </c:pt>
                <c:pt idx="334">
                  <c:v>0.37339499999999998</c:v>
                </c:pt>
                <c:pt idx="335">
                  <c:v>0.37246000000000001</c:v>
                </c:pt>
                <c:pt idx="336">
                  <c:v>0.37163200000000002</c:v>
                </c:pt>
                <c:pt idx="337">
                  <c:v>0.37081799999999998</c:v>
                </c:pt>
                <c:pt idx="338">
                  <c:v>0.36995800000000001</c:v>
                </c:pt>
                <c:pt idx="339">
                  <c:v>0.36915999999999999</c:v>
                </c:pt>
                <c:pt idx="340">
                  <c:v>0.36833700000000003</c:v>
                </c:pt>
                <c:pt idx="341">
                  <c:v>0.36756299999999997</c:v>
                </c:pt>
                <c:pt idx="342">
                  <c:v>0.366865</c:v>
                </c:pt>
                <c:pt idx="343">
                  <c:v>0.36612699999999998</c:v>
                </c:pt>
                <c:pt idx="344">
                  <c:v>0.36544399999999999</c:v>
                </c:pt>
                <c:pt idx="345">
                  <c:v>0.36478500000000003</c:v>
                </c:pt>
                <c:pt idx="346">
                  <c:v>0.364122</c:v>
                </c:pt>
                <c:pt idx="347">
                  <c:v>0.36352000000000001</c:v>
                </c:pt>
                <c:pt idx="348">
                  <c:v>0.36289700000000003</c:v>
                </c:pt>
                <c:pt idx="349">
                  <c:v>0.36228199999999999</c:v>
                </c:pt>
                <c:pt idx="350">
                  <c:v>0.36171500000000001</c:v>
                </c:pt>
                <c:pt idx="351">
                  <c:v>0.36116799999999999</c:v>
                </c:pt>
                <c:pt idx="352">
                  <c:v>0.360684</c:v>
                </c:pt>
                <c:pt idx="353">
                  <c:v>0.36018899999999998</c:v>
                </c:pt>
                <c:pt idx="354">
                  <c:v>0.35961900000000002</c:v>
                </c:pt>
                <c:pt idx="355">
                  <c:v>0.35907899999999998</c:v>
                </c:pt>
                <c:pt idx="356">
                  <c:v>0.35855599999999999</c:v>
                </c:pt>
                <c:pt idx="357">
                  <c:v>0.35811999999999999</c:v>
                </c:pt>
                <c:pt idx="358">
                  <c:v>0.35766900000000001</c:v>
                </c:pt>
                <c:pt idx="359">
                  <c:v>0.35716500000000001</c:v>
                </c:pt>
                <c:pt idx="360">
                  <c:v>0.35676000000000002</c:v>
                </c:pt>
                <c:pt idx="361">
                  <c:v>0.35635699999999998</c:v>
                </c:pt>
                <c:pt idx="362">
                  <c:v>0.35600399999999999</c:v>
                </c:pt>
                <c:pt idx="363">
                  <c:v>0.35568899999999998</c:v>
                </c:pt>
                <c:pt idx="364">
                  <c:v>0.35530899999999999</c:v>
                </c:pt>
                <c:pt idx="365">
                  <c:v>0.35496</c:v>
                </c:pt>
                <c:pt idx="366">
                  <c:v>0.35465999999999998</c:v>
                </c:pt>
                <c:pt idx="367">
                  <c:v>0.35439199999999998</c:v>
                </c:pt>
                <c:pt idx="368">
                  <c:v>0.35414000000000001</c:v>
                </c:pt>
                <c:pt idx="369">
                  <c:v>0.35384700000000002</c:v>
                </c:pt>
                <c:pt idx="370">
                  <c:v>0.35362399999999999</c:v>
                </c:pt>
                <c:pt idx="371">
                  <c:v>0.35341400000000001</c:v>
                </c:pt>
                <c:pt idx="372">
                  <c:v>0.35319099999999998</c:v>
                </c:pt>
                <c:pt idx="373">
                  <c:v>0.35303899999999999</c:v>
                </c:pt>
                <c:pt idx="374">
                  <c:v>0.35280099999999998</c:v>
                </c:pt>
                <c:pt idx="375">
                  <c:v>0.35257100000000002</c:v>
                </c:pt>
                <c:pt idx="376">
                  <c:v>0.35247699999999998</c:v>
                </c:pt>
                <c:pt idx="377">
                  <c:v>0.35233300000000001</c:v>
                </c:pt>
                <c:pt idx="378">
                  <c:v>0.35217999999999999</c:v>
                </c:pt>
                <c:pt idx="379">
                  <c:v>0.35205999999999998</c:v>
                </c:pt>
                <c:pt idx="380">
                  <c:v>0.35197800000000001</c:v>
                </c:pt>
                <c:pt idx="381">
                  <c:v>0.35188399999999997</c:v>
                </c:pt>
                <c:pt idx="382">
                  <c:v>0.35177399999999998</c:v>
                </c:pt>
                <c:pt idx="383">
                  <c:v>0.35175699999999999</c:v>
                </c:pt>
                <c:pt idx="384">
                  <c:v>0.35167500000000002</c:v>
                </c:pt>
                <c:pt idx="385">
                  <c:v>0.351601</c:v>
                </c:pt>
                <c:pt idx="386">
                  <c:v>0.351607</c:v>
                </c:pt>
                <c:pt idx="387">
                  <c:v>0.35152800000000001</c:v>
                </c:pt>
                <c:pt idx="388">
                  <c:v>0.35151100000000002</c:v>
                </c:pt>
                <c:pt idx="389">
                  <c:v>0.35153600000000002</c:v>
                </c:pt>
                <c:pt idx="390">
                  <c:v>0.35152899999999998</c:v>
                </c:pt>
                <c:pt idx="391">
                  <c:v>0.35151399999999999</c:v>
                </c:pt>
                <c:pt idx="392">
                  <c:v>0.35145399999999999</c:v>
                </c:pt>
                <c:pt idx="393">
                  <c:v>0.35148699999999999</c:v>
                </c:pt>
                <c:pt idx="394">
                  <c:v>0.35150500000000001</c:v>
                </c:pt>
                <c:pt idx="395">
                  <c:v>0.35153299999999998</c:v>
                </c:pt>
                <c:pt idx="396">
                  <c:v>0.35161799999999999</c:v>
                </c:pt>
                <c:pt idx="397">
                  <c:v>0.35158400000000001</c:v>
                </c:pt>
                <c:pt idx="398">
                  <c:v>0.351545</c:v>
                </c:pt>
                <c:pt idx="399">
                  <c:v>0.35159200000000002</c:v>
                </c:pt>
                <c:pt idx="400">
                  <c:v>0.35164499999999999</c:v>
                </c:pt>
                <c:pt idx="401">
                  <c:v>0.35166900000000001</c:v>
                </c:pt>
                <c:pt idx="402">
                  <c:v>0.35167500000000002</c:v>
                </c:pt>
                <c:pt idx="403">
                  <c:v>0.35176400000000002</c:v>
                </c:pt>
                <c:pt idx="404">
                  <c:v>0.351831</c:v>
                </c:pt>
                <c:pt idx="405">
                  <c:v>0.35178199999999998</c:v>
                </c:pt>
                <c:pt idx="406">
                  <c:v>0.35181099999999998</c:v>
                </c:pt>
                <c:pt idx="407">
                  <c:v>0.35186099999999998</c:v>
                </c:pt>
                <c:pt idx="408">
                  <c:v>0.35189799999999999</c:v>
                </c:pt>
                <c:pt idx="409">
                  <c:v>0.35187200000000002</c:v>
                </c:pt>
                <c:pt idx="410">
                  <c:v>0.35185300000000003</c:v>
                </c:pt>
                <c:pt idx="411">
                  <c:v>0.35190500000000002</c:v>
                </c:pt>
                <c:pt idx="412">
                  <c:v>0.35185</c:v>
                </c:pt>
                <c:pt idx="413">
                  <c:v>0.351854</c:v>
                </c:pt>
                <c:pt idx="414">
                  <c:v>0.35186000000000001</c:v>
                </c:pt>
                <c:pt idx="415">
                  <c:v>0.35181800000000002</c:v>
                </c:pt>
                <c:pt idx="416">
                  <c:v>0.35186299999999998</c:v>
                </c:pt>
                <c:pt idx="417">
                  <c:v>0.351794</c:v>
                </c:pt>
                <c:pt idx="418">
                  <c:v>0.351744</c:v>
                </c:pt>
                <c:pt idx="419">
                  <c:v>0.351773</c:v>
                </c:pt>
                <c:pt idx="420">
                  <c:v>0.351715</c:v>
                </c:pt>
                <c:pt idx="421">
                  <c:v>0.351692</c:v>
                </c:pt>
                <c:pt idx="422">
                  <c:v>0.35166900000000001</c:v>
                </c:pt>
                <c:pt idx="423">
                  <c:v>0.35156100000000001</c:v>
                </c:pt>
                <c:pt idx="424">
                  <c:v>0.35142200000000001</c:v>
                </c:pt>
                <c:pt idx="425">
                  <c:v>0.35131000000000001</c:v>
                </c:pt>
                <c:pt idx="426">
                  <c:v>0.35125000000000001</c:v>
                </c:pt>
                <c:pt idx="427">
                  <c:v>0.351072</c:v>
                </c:pt>
                <c:pt idx="428">
                  <c:v>0.35087200000000002</c:v>
                </c:pt>
                <c:pt idx="429">
                  <c:v>0.350721</c:v>
                </c:pt>
                <c:pt idx="430">
                  <c:v>0.35048899999999999</c:v>
                </c:pt>
                <c:pt idx="431">
                  <c:v>0.35030299999999998</c:v>
                </c:pt>
                <c:pt idx="432">
                  <c:v>0.35012799999999999</c:v>
                </c:pt>
                <c:pt idx="433">
                  <c:v>0.34990900000000003</c:v>
                </c:pt>
                <c:pt idx="434">
                  <c:v>0.349663</c:v>
                </c:pt>
                <c:pt idx="435">
                  <c:v>0.34934300000000001</c:v>
                </c:pt>
                <c:pt idx="436">
                  <c:v>0.34906799999999999</c:v>
                </c:pt>
                <c:pt idx="437">
                  <c:v>0.34878300000000001</c:v>
                </c:pt>
                <c:pt idx="438">
                  <c:v>0.34846100000000002</c:v>
                </c:pt>
                <c:pt idx="439">
                  <c:v>0.348186</c:v>
                </c:pt>
                <c:pt idx="440">
                  <c:v>0.347804</c:v>
                </c:pt>
                <c:pt idx="441">
                  <c:v>0.34744000000000003</c:v>
                </c:pt>
                <c:pt idx="442">
                  <c:v>0.34709400000000001</c:v>
                </c:pt>
                <c:pt idx="443">
                  <c:v>0.346723</c:v>
                </c:pt>
                <c:pt idx="444">
                  <c:v>0.34629700000000002</c:v>
                </c:pt>
                <c:pt idx="445">
                  <c:v>0.34579900000000002</c:v>
                </c:pt>
                <c:pt idx="446">
                  <c:v>0.34534700000000002</c:v>
                </c:pt>
                <c:pt idx="447">
                  <c:v>0.34485199999999999</c:v>
                </c:pt>
                <c:pt idx="448">
                  <c:v>0.344358</c:v>
                </c:pt>
                <c:pt idx="449">
                  <c:v>0.34382699999999999</c:v>
                </c:pt>
                <c:pt idx="450">
                  <c:v>0.34326499999999999</c:v>
                </c:pt>
                <c:pt idx="451">
                  <c:v>0.34273199999999998</c:v>
                </c:pt>
                <c:pt idx="452">
                  <c:v>0.342167</c:v>
                </c:pt>
                <c:pt idx="453">
                  <c:v>0.34159</c:v>
                </c:pt>
                <c:pt idx="454">
                  <c:v>0.34092699999999998</c:v>
                </c:pt>
                <c:pt idx="455">
                  <c:v>0.340258</c:v>
                </c:pt>
                <c:pt idx="456">
                  <c:v>0.3397</c:v>
                </c:pt>
                <c:pt idx="457">
                  <c:v>0.339005</c:v>
                </c:pt>
                <c:pt idx="458">
                  <c:v>0.33823799999999998</c:v>
                </c:pt>
                <c:pt idx="459">
                  <c:v>0.33752599999999999</c:v>
                </c:pt>
                <c:pt idx="460">
                  <c:v>0.336808</c:v>
                </c:pt>
                <c:pt idx="461">
                  <c:v>0.33607999999999999</c:v>
                </c:pt>
                <c:pt idx="462">
                  <c:v>0.33530700000000002</c:v>
                </c:pt>
                <c:pt idx="463">
                  <c:v>0.334511</c:v>
                </c:pt>
                <c:pt idx="464">
                  <c:v>0.33363900000000002</c:v>
                </c:pt>
                <c:pt idx="465">
                  <c:v>0.33277899999999999</c:v>
                </c:pt>
                <c:pt idx="466">
                  <c:v>0.33195000000000002</c:v>
                </c:pt>
                <c:pt idx="467">
                  <c:v>0.331044</c:v>
                </c:pt>
                <c:pt idx="468">
                  <c:v>0.33010099999999998</c:v>
                </c:pt>
                <c:pt idx="469">
                  <c:v>0.32916699999999999</c:v>
                </c:pt>
                <c:pt idx="470">
                  <c:v>0.32825799999999999</c:v>
                </c:pt>
                <c:pt idx="471">
                  <c:v>0.327376</c:v>
                </c:pt>
                <c:pt idx="472">
                  <c:v>0.32642100000000002</c:v>
                </c:pt>
                <c:pt idx="473">
                  <c:v>0.32539099999999999</c:v>
                </c:pt>
                <c:pt idx="474">
                  <c:v>0.32438600000000001</c:v>
                </c:pt>
                <c:pt idx="475">
                  <c:v>0.32339899999999999</c:v>
                </c:pt>
                <c:pt idx="476">
                  <c:v>0.322328</c:v>
                </c:pt>
                <c:pt idx="477">
                  <c:v>0.32128499999999999</c:v>
                </c:pt>
                <c:pt idx="478">
                  <c:v>0.32023499999999999</c:v>
                </c:pt>
                <c:pt idx="479">
                  <c:v>0.31914500000000001</c:v>
                </c:pt>
                <c:pt idx="480">
                  <c:v>0.31808399999999998</c:v>
                </c:pt>
                <c:pt idx="481">
                  <c:v>0.31694</c:v>
                </c:pt>
                <c:pt idx="482">
                  <c:v>0.31578699999999998</c:v>
                </c:pt>
                <c:pt idx="483">
                  <c:v>0.31461099999999997</c:v>
                </c:pt>
                <c:pt idx="484">
                  <c:v>0.31347799999999998</c:v>
                </c:pt>
                <c:pt idx="485">
                  <c:v>0.31227700000000003</c:v>
                </c:pt>
                <c:pt idx="486">
                  <c:v>0.31104300000000001</c:v>
                </c:pt>
                <c:pt idx="487">
                  <c:v>0.30987500000000001</c:v>
                </c:pt>
                <c:pt idx="488">
                  <c:v>0.30863400000000002</c:v>
                </c:pt>
                <c:pt idx="489">
                  <c:v>0.307398</c:v>
                </c:pt>
                <c:pt idx="490">
                  <c:v>0.30615399999999998</c:v>
                </c:pt>
                <c:pt idx="491">
                  <c:v>0.30487900000000001</c:v>
                </c:pt>
                <c:pt idx="492">
                  <c:v>0.30365900000000001</c:v>
                </c:pt>
                <c:pt idx="493">
                  <c:v>0.30238700000000002</c:v>
                </c:pt>
                <c:pt idx="494">
                  <c:v>0.30110500000000001</c:v>
                </c:pt>
                <c:pt idx="495">
                  <c:v>0.29985200000000001</c:v>
                </c:pt>
                <c:pt idx="496">
                  <c:v>0.298597</c:v>
                </c:pt>
                <c:pt idx="497">
                  <c:v>0.297398</c:v>
                </c:pt>
                <c:pt idx="498">
                  <c:v>0.29611999999999999</c:v>
                </c:pt>
                <c:pt idx="499">
                  <c:v>0.29482700000000001</c:v>
                </c:pt>
                <c:pt idx="500">
                  <c:v>0.29354000000000002</c:v>
                </c:pt>
                <c:pt idx="501">
                  <c:v>0.29222999999999999</c:v>
                </c:pt>
                <c:pt idx="502">
                  <c:v>0.29088599999999998</c:v>
                </c:pt>
                <c:pt idx="503">
                  <c:v>0.28959699999999999</c:v>
                </c:pt>
                <c:pt idx="504">
                  <c:v>0.28834900000000002</c:v>
                </c:pt>
                <c:pt idx="505">
                  <c:v>0.28702800000000001</c:v>
                </c:pt>
                <c:pt idx="506">
                  <c:v>0.28573300000000001</c:v>
                </c:pt>
                <c:pt idx="507">
                  <c:v>0.28443400000000002</c:v>
                </c:pt>
                <c:pt idx="508">
                  <c:v>0.28311199999999997</c:v>
                </c:pt>
                <c:pt idx="509">
                  <c:v>0.28176499999999999</c:v>
                </c:pt>
                <c:pt idx="510">
                  <c:v>0.280443</c:v>
                </c:pt>
                <c:pt idx="511">
                  <c:v>0.27915000000000001</c:v>
                </c:pt>
                <c:pt idx="512">
                  <c:v>0.27786499999999997</c:v>
                </c:pt>
                <c:pt idx="513">
                  <c:v>0.27659499999999998</c:v>
                </c:pt>
                <c:pt idx="514">
                  <c:v>0.27522999999999997</c:v>
                </c:pt>
                <c:pt idx="515">
                  <c:v>0.27391500000000002</c:v>
                </c:pt>
                <c:pt idx="516">
                  <c:v>0.27266000000000001</c:v>
                </c:pt>
                <c:pt idx="517">
                  <c:v>0.27130199999999999</c:v>
                </c:pt>
                <c:pt idx="518">
                  <c:v>0.27000299999999999</c:v>
                </c:pt>
                <c:pt idx="519">
                  <c:v>0.26874599999999998</c:v>
                </c:pt>
                <c:pt idx="520">
                  <c:v>0.267509</c:v>
                </c:pt>
                <c:pt idx="521">
                  <c:v>0.26621699999999998</c:v>
                </c:pt>
                <c:pt idx="522">
                  <c:v>0.26490900000000001</c:v>
                </c:pt>
                <c:pt idx="523">
                  <c:v>0.26365899999999998</c:v>
                </c:pt>
                <c:pt idx="524">
                  <c:v>0.26231900000000002</c:v>
                </c:pt>
                <c:pt idx="525">
                  <c:v>0.26100600000000002</c:v>
                </c:pt>
                <c:pt idx="526">
                  <c:v>0.25970799999999999</c:v>
                </c:pt>
                <c:pt idx="527">
                  <c:v>0.25843100000000002</c:v>
                </c:pt>
                <c:pt idx="528">
                  <c:v>0.25714399999999998</c:v>
                </c:pt>
                <c:pt idx="529">
                  <c:v>0.25582899999999997</c:v>
                </c:pt>
                <c:pt idx="530">
                  <c:v>0.254556</c:v>
                </c:pt>
                <c:pt idx="531">
                  <c:v>0.25330599999999998</c:v>
                </c:pt>
                <c:pt idx="532">
                  <c:v>0.25206200000000001</c:v>
                </c:pt>
                <c:pt idx="533">
                  <c:v>0.25070500000000001</c:v>
                </c:pt>
                <c:pt idx="534">
                  <c:v>0.249442</c:v>
                </c:pt>
                <c:pt idx="535">
                  <c:v>0.248222</c:v>
                </c:pt>
                <c:pt idx="536">
                  <c:v>0.24698500000000001</c:v>
                </c:pt>
                <c:pt idx="537">
                  <c:v>0.24582699999999999</c:v>
                </c:pt>
                <c:pt idx="538">
                  <c:v>0.24460699999999999</c:v>
                </c:pt>
                <c:pt idx="539">
                  <c:v>0.24337</c:v>
                </c:pt>
                <c:pt idx="540">
                  <c:v>0.242117</c:v>
                </c:pt>
                <c:pt idx="541">
                  <c:v>0.240893</c:v>
                </c:pt>
                <c:pt idx="542">
                  <c:v>0.239734</c:v>
                </c:pt>
                <c:pt idx="543">
                  <c:v>0.238566</c:v>
                </c:pt>
                <c:pt idx="544">
                  <c:v>0.237373</c:v>
                </c:pt>
                <c:pt idx="545">
                  <c:v>0.23618500000000001</c:v>
                </c:pt>
                <c:pt idx="546">
                  <c:v>0.235039</c:v>
                </c:pt>
                <c:pt idx="547">
                  <c:v>0.23385800000000001</c:v>
                </c:pt>
                <c:pt idx="548">
                  <c:v>0.232678</c:v>
                </c:pt>
                <c:pt idx="549">
                  <c:v>0.23155200000000001</c:v>
                </c:pt>
                <c:pt idx="550">
                  <c:v>0.230406</c:v>
                </c:pt>
                <c:pt idx="551">
                  <c:v>0.22926199999999999</c:v>
                </c:pt>
                <c:pt idx="552">
                  <c:v>0.228159</c:v>
                </c:pt>
                <c:pt idx="553">
                  <c:v>0.227075</c:v>
                </c:pt>
                <c:pt idx="554">
                  <c:v>0.225969</c:v>
                </c:pt>
                <c:pt idx="555">
                  <c:v>0.22483</c:v>
                </c:pt>
                <c:pt idx="556">
                  <c:v>0.22370100000000001</c:v>
                </c:pt>
                <c:pt idx="557">
                  <c:v>0.22258700000000001</c:v>
                </c:pt>
                <c:pt idx="558">
                  <c:v>0.22148100000000001</c:v>
                </c:pt>
                <c:pt idx="559">
                  <c:v>0.220411</c:v>
                </c:pt>
                <c:pt idx="560">
                  <c:v>0.21937499999999999</c:v>
                </c:pt>
                <c:pt idx="561">
                  <c:v>0.21836800000000001</c:v>
                </c:pt>
                <c:pt idx="562">
                  <c:v>0.21731700000000001</c:v>
                </c:pt>
                <c:pt idx="563">
                  <c:v>0.21624499999999999</c:v>
                </c:pt>
                <c:pt idx="564">
                  <c:v>0.21523500000000001</c:v>
                </c:pt>
                <c:pt idx="565">
                  <c:v>0.21418300000000001</c:v>
                </c:pt>
                <c:pt idx="566">
                  <c:v>0.21310000000000001</c:v>
                </c:pt>
                <c:pt idx="567">
                  <c:v>0.21207999999999999</c:v>
                </c:pt>
                <c:pt idx="568">
                  <c:v>0.21109900000000001</c:v>
                </c:pt>
                <c:pt idx="569">
                  <c:v>0.21013799999999999</c:v>
                </c:pt>
                <c:pt idx="570">
                  <c:v>0.20916599999999999</c:v>
                </c:pt>
                <c:pt idx="571">
                  <c:v>0.208202</c:v>
                </c:pt>
                <c:pt idx="572">
                  <c:v>0.20718500000000001</c:v>
                </c:pt>
                <c:pt idx="573">
                  <c:v>0.206207</c:v>
                </c:pt>
                <c:pt idx="574">
                  <c:v>0.20526900000000001</c:v>
                </c:pt>
                <c:pt idx="575">
                  <c:v>0.20430300000000001</c:v>
                </c:pt>
                <c:pt idx="576">
                  <c:v>0.20338400000000001</c:v>
                </c:pt>
                <c:pt idx="577">
                  <c:v>0.20239699999999999</c:v>
                </c:pt>
                <c:pt idx="578">
                  <c:v>0.20139599999999999</c:v>
                </c:pt>
                <c:pt idx="579">
                  <c:v>0.200486</c:v>
                </c:pt>
                <c:pt idx="580">
                  <c:v>0.19956299999999999</c:v>
                </c:pt>
                <c:pt idx="581">
                  <c:v>0.198628</c:v>
                </c:pt>
                <c:pt idx="582">
                  <c:v>0.197742</c:v>
                </c:pt>
                <c:pt idx="583">
                  <c:v>0.19683500000000001</c:v>
                </c:pt>
                <c:pt idx="584">
                  <c:v>0.195939</c:v>
                </c:pt>
                <c:pt idx="585">
                  <c:v>0.19503799999999999</c:v>
                </c:pt>
                <c:pt idx="586">
                  <c:v>0.19417300000000001</c:v>
                </c:pt>
                <c:pt idx="587">
                  <c:v>0.19328200000000001</c:v>
                </c:pt>
                <c:pt idx="588">
                  <c:v>0.192414</c:v>
                </c:pt>
                <c:pt idx="589">
                  <c:v>0.19162199999999999</c:v>
                </c:pt>
                <c:pt idx="590">
                  <c:v>0.19075800000000001</c:v>
                </c:pt>
                <c:pt idx="591">
                  <c:v>0.189967</c:v>
                </c:pt>
                <c:pt idx="592">
                  <c:v>0.189193</c:v>
                </c:pt>
                <c:pt idx="593">
                  <c:v>0.18837100000000001</c:v>
                </c:pt>
                <c:pt idx="594">
                  <c:v>0.18759400000000001</c:v>
                </c:pt>
                <c:pt idx="595">
                  <c:v>0.186809</c:v>
                </c:pt>
                <c:pt idx="596">
                  <c:v>0.18602399999999999</c:v>
                </c:pt>
                <c:pt idx="597">
                  <c:v>0.185281</c:v>
                </c:pt>
                <c:pt idx="598">
                  <c:v>0.184474</c:v>
                </c:pt>
                <c:pt idx="599">
                  <c:v>0.183669</c:v>
                </c:pt>
                <c:pt idx="600">
                  <c:v>0.18296999999999999</c:v>
                </c:pt>
                <c:pt idx="601">
                  <c:v>0.18226200000000001</c:v>
                </c:pt>
                <c:pt idx="602">
                  <c:v>0.18152099999999999</c:v>
                </c:pt>
                <c:pt idx="603">
                  <c:v>0.18073900000000001</c:v>
                </c:pt>
                <c:pt idx="604">
                  <c:v>0.18005299999999999</c:v>
                </c:pt>
                <c:pt idx="605">
                  <c:v>0.17940200000000001</c:v>
                </c:pt>
                <c:pt idx="606">
                  <c:v>0.178679</c:v>
                </c:pt>
                <c:pt idx="607">
                  <c:v>0.177982</c:v>
                </c:pt>
                <c:pt idx="608">
                  <c:v>0.17724899999999999</c:v>
                </c:pt>
                <c:pt idx="609">
                  <c:v>0.17649500000000001</c:v>
                </c:pt>
                <c:pt idx="610">
                  <c:v>0.1759</c:v>
                </c:pt>
                <c:pt idx="611">
                  <c:v>0.175347</c:v>
                </c:pt>
                <c:pt idx="612">
                  <c:v>0.174648</c:v>
                </c:pt>
                <c:pt idx="613">
                  <c:v>0.17397000000000001</c:v>
                </c:pt>
                <c:pt idx="614">
                  <c:v>0.17326</c:v>
                </c:pt>
                <c:pt idx="615">
                  <c:v>0.17255300000000001</c:v>
                </c:pt>
                <c:pt idx="616">
                  <c:v>0.17193900000000001</c:v>
                </c:pt>
                <c:pt idx="617">
                  <c:v>0.171349</c:v>
                </c:pt>
                <c:pt idx="618">
                  <c:v>0.17074</c:v>
                </c:pt>
                <c:pt idx="619">
                  <c:v>0.17010900000000001</c:v>
                </c:pt>
                <c:pt idx="620">
                  <c:v>0.16949400000000001</c:v>
                </c:pt>
                <c:pt idx="621">
                  <c:v>0.16891999999999999</c:v>
                </c:pt>
                <c:pt idx="622">
                  <c:v>0.16837299999999999</c:v>
                </c:pt>
                <c:pt idx="623">
                  <c:v>0.16778999999999999</c:v>
                </c:pt>
                <c:pt idx="624">
                  <c:v>0.16720199999999999</c:v>
                </c:pt>
                <c:pt idx="625">
                  <c:v>0.16664000000000001</c:v>
                </c:pt>
                <c:pt idx="626">
                  <c:v>0.16608100000000001</c:v>
                </c:pt>
                <c:pt idx="627">
                  <c:v>0.16549700000000001</c:v>
                </c:pt>
                <c:pt idx="628">
                  <c:v>0.16486300000000001</c:v>
                </c:pt>
                <c:pt idx="629">
                  <c:v>0.16426199999999999</c:v>
                </c:pt>
                <c:pt idx="630">
                  <c:v>0.16370599999999999</c:v>
                </c:pt>
                <c:pt idx="631">
                  <c:v>0.16317000000000001</c:v>
                </c:pt>
                <c:pt idx="632">
                  <c:v>0.16267799999999999</c:v>
                </c:pt>
                <c:pt idx="633">
                  <c:v>0.162157</c:v>
                </c:pt>
                <c:pt idx="634">
                  <c:v>0.16159399999999999</c:v>
                </c:pt>
                <c:pt idx="635">
                  <c:v>0.16103500000000001</c:v>
                </c:pt>
                <c:pt idx="636">
                  <c:v>0.16054199999999999</c:v>
                </c:pt>
                <c:pt idx="637">
                  <c:v>0.16001499999999999</c:v>
                </c:pt>
                <c:pt idx="638">
                  <c:v>0.15950900000000001</c:v>
                </c:pt>
                <c:pt idx="639">
                  <c:v>0.159023</c:v>
                </c:pt>
                <c:pt idx="640">
                  <c:v>0.15853800000000001</c:v>
                </c:pt>
                <c:pt idx="641">
                  <c:v>0.15803200000000001</c:v>
                </c:pt>
                <c:pt idx="642">
                  <c:v>0.157523</c:v>
                </c:pt>
                <c:pt idx="643">
                  <c:v>0.157026</c:v>
                </c:pt>
                <c:pt idx="644">
                  <c:v>0.156501</c:v>
                </c:pt>
                <c:pt idx="645">
                  <c:v>0.155996</c:v>
                </c:pt>
                <c:pt idx="646">
                  <c:v>0.15554000000000001</c:v>
                </c:pt>
                <c:pt idx="647">
                  <c:v>0.15512300000000001</c:v>
                </c:pt>
                <c:pt idx="648">
                  <c:v>0.15465499999999999</c:v>
                </c:pt>
                <c:pt idx="649">
                  <c:v>0.154224</c:v>
                </c:pt>
                <c:pt idx="650">
                  <c:v>0.15373000000000001</c:v>
                </c:pt>
                <c:pt idx="651">
                  <c:v>0.15321000000000001</c:v>
                </c:pt>
                <c:pt idx="652">
                  <c:v>0.15277399999999999</c:v>
                </c:pt>
                <c:pt idx="653">
                  <c:v>0.15235000000000001</c:v>
                </c:pt>
                <c:pt idx="654">
                  <c:v>0.15190000000000001</c:v>
                </c:pt>
                <c:pt idx="655">
                  <c:v>0.151417</c:v>
                </c:pt>
                <c:pt idx="656">
                  <c:v>0.15098400000000001</c:v>
                </c:pt>
                <c:pt idx="657">
                  <c:v>0.15056700000000001</c:v>
                </c:pt>
                <c:pt idx="658">
                  <c:v>0.15013000000000001</c:v>
                </c:pt>
                <c:pt idx="659">
                  <c:v>0.14974399999999999</c:v>
                </c:pt>
                <c:pt idx="660">
                  <c:v>0.149315</c:v>
                </c:pt>
                <c:pt idx="661">
                  <c:v>0.14885599999999999</c:v>
                </c:pt>
                <c:pt idx="662">
                  <c:v>0.14843200000000001</c:v>
                </c:pt>
                <c:pt idx="663">
                  <c:v>0.14801700000000001</c:v>
                </c:pt>
                <c:pt idx="664">
                  <c:v>0.14761099999999999</c:v>
                </c:pt>
                <c:pt idx="665">
                  <c:v>0.14724499999999999</c:v>
                </c:pt>
                <c:pt idx="666">
                  <c:v>0.14682999999999999</c:v>
                </c:pt>
                <c:pt idx="667">
                  <c:v>0.14634</c:v>
                </c:pt>
                <c:pt idx="668">
                  <c:v>0.14593900000000001</c:v>
                </c:pt>
                <c:pt idx="669">
                  <c:v>0.14560200000000001</c:v>
                </c:pt>
                <c:pt idx="670">
                  <c:v>0.145205</c:v>
                </c:pt>
                <c:pt idx="671">
                  <c:v>0.14477499999999999</c:v>
                </c:pt>
                <c:pt idx="672">
                  <c:v>0.14432800000000001</c:v>
                </c:pt>
                <c:pt idx="673">
                  <c:v>0.14396700000000001</c:v>
                </c:pt>
                <c:pt idx="674">
                  <c:v>0.143626</c:v>
                </c:pt>
                <c:pt idx="675">
                  <c:v>0.14318</c:v>
                </c:pt>
                <c:pt idx="676">
                  <c:v>0.142787</c:v>
                </c:pt>
                <c:pt idx="677">
                  <c:v>0.14238600000000001</c:v>
                </c:pt>
                <c:pt idx="678">
                  <c:v>0.141984</c:v>
                </c:pt>
                <c:pt idx="679">
                  <c:v>0.1416</c:v>
                </c:pt>
                <c:pt idx="680">
                  <c:v>0.141181</c:v>
                </c:pt>
                <c:pt idx="681">
                  <c:v>0.140787</c:v>
                </c:pt>
                <c:pt idx="682">
                  <c:v>0.14041699999999999</c:v>
                </c:pt>
                <c:pt idx="683">
                  <c:v>0.140043</c:v>
                </c:pt>
                <c:pt idx="684">
                  <c:v>0.139656</c:v>
                </c:pt>
                <c:pt idx="685">
                  <c:v>0.139295</c:v>
                </c:pt>
                <c:pt idx="686">
                  <c:v>0.13888700000000001</c:v>
                </c:pt>
                <c:pt idx="687">
                  <c:v>0.13850499999999999</c:v>
                </c:pt>
                <c:pt idx="688">
                  <c:v>0.13814699999999999</c:v>
                </c:pt>
                <c:pt idx="689">
                  <c:v>0.13775599999999999</c:v>
                </c:pt>
                <c:pt idx="690">
                  <c:v>0.13741800000000001</c:v>
                </c:pt>
                <c:pt idx="691">
                  <c:v>0.13701199999999999</c:v>
                </c:pt>
                <c:pt idx="692">
                  <c:v>0.136624</c:v>
                </c:pt>
                <c:pt idx="693">
                  <c:v>0.136298</c:v>
                </c:pt>
                <c:pt idx="694">
                  <c:v>0.13595199999999999</c:v>
                </c:pt>
                <c:pt idx="695">
                  <c:v>0.13558500000000001</c:v>
                </c:pt>
                <c:pt idx="696">
                  <c:v>0.13522300000000001</c:v>
                </c:pt>
                <c:pt idx="697">
                  <c:v>0.13487299999999999</c:v>
                </c:pt>
                <c:pt idx="698">
                  <c:v>0.134489</c:v>
                </c:pt>
                <c:pt idx="699">
                  <c:v>0.13406499999999999</c:v>
                </c:pt>
                <c:pt idx="700">
                  <c:v>0.133714</c:v>
                </c:pt>
                <c:pt idx="701">
                  <c:v>0.13340099999999999</c:v>
                </c:pt>
                <c:pt idx="702">
                  <c:v>0.13306399999999999</c:v>
                </c:pt>
                <c:pt idx="703">
                  <c:v>0.132688</c:v>
                </c:pt>
                <c:pt idx="704">
                  <c:v>0.13227800000000001</c:v>
                </c:pt>
                <c:pt idx="705">
                  <c:v>0.13195899999999999</c:v>
                </c:pt>
                <c:pt idx="706">
                  <c:v>0.13164799999999999</c:v>
                </c:pt>
                <c:pt idx="707">
                  <c:v>0.13126199999999999</c:v>
                </c:pt>
                <c:pt idx="708">
                  <c:v>0.13089600000000001</c:v>
                </c:pt>
                <c:pt idx="709">
                  <c:v>0.13057099999999999</c:v>
                </c:pt>
                <c:pt idx="710">
                  <c:v>0.13022600000000001</c:v>
                </c:pt>
                <c:pt idx="711">
                  <c:v>0.12984499999999999</c:v>
                </c:pt>
                <c:pt idx="712">
                  <c:v>0.12947800000000001</c:v>
                </c:pt>
                <c:pt idx="713">
                  <c:v>0.12922800000000001</c:v>
                </c:pt>
                <c:pt idx="714">
                  <c:v>0.12892400000000001</c:v>
                </c:pt>
                <c:pt idx="715">
                  <c:v>0.12848799999999999</c:v>
                </c:pt>
                <c:pt idx="716">
                  <c:v>0.12809300000000001</c:v>
                </c:pt>
                <c:pt idx="717">
                  <c:v>0.12776899999999999</c:v>
                </c:pt>
                <c:pt idx="718">
                  <c:v>0.1275</c:v>
                </c:pt>
                <c:pt idx="719">
                  <c:v>0.12718499999999999</c:v>
                </c:pt>
                <c:pt idx="720">
                  <c:v>0.12679099999999999</c:v>
                </c:pt>
                <c:pt idx="721">
                  <c:v>0.126441</c:v>
                </c:pt>
                <c:pt idx="722">
                  <c:v>0.12612200000000001</c:v>
                </c:pt>
                <c:pt idx="723">
                  <c:v>0.125773</c:v>
                </c:pt>
                <c:pt idx="724">
                  <c:v>0.12549299999999999</c:v>
                </c:pt>
                <c:pt idx="725">
                  <c:v>0.12515999999999999</c:v>
                </c:pt>
                <c:pt idx="726">
                  <c:v>0.12479899999999999</c:v>
                </c:pt>
                <c:pt idx="727">
                  <c:v>0.124472</c:v>
                </c:pt>
                <c:pt idx="728">
                  <c:v>0.124098</c:v>
                </c:pt>
                <c:pt idx="729">
                  <c:v>0.123726</c:v>
                </c:pt>
                <c:pt idx="730">
                  <c:v>0.123421</c:v>
                </c:pt>
                <c:pt idx="731">
                  <c:v>0.12315</c:v>
                </c:pt>
                <c:pt idx="732">
                  <c:v>0.122783</c:v>
                </c:pt>
                <c:pt idx="733">
                  <c:v>0.122421</c:v>
                </c:pt>
                <c:pt idx="734">
                  <c:v>0.122168</c:v>
                </c:pt>
                <c:pt idx="735">
                  <c:v>0.121832</c:v>
                </c:pt>
                <c:pt idx="736">
                  <c:v>0.121499</c:v>
                </c:pt>
                <c:pt idx="737">
                  <c:v>0.121225</c:v>
                </c:pt>
                <c:pt idx="738">
                  <c:v>0.120881</c:v>
                </c:pt>
                <c:pt idx="739">
                  <c:v>0.12059400000000001</c:v>
                </c:pt>
                <c:pt idx="740">
                  <c:v>0.12024799999999999</c:v>
                </c:pt>
                <c:pt idx="741">
                  <c:v>0.11987200000000001</c:v>
                </c:pt>
                <c:pt idx="742">
                  <c:v>0.119548</c:v>
                </c:pt>
                <c:pt idx="743">
                  <c:v>0.11923599999999999</c:v>
                </c:pt>
                <c:pt idx="744">
                  <c:v>0.118981</c:v>
                </c:pt>
                <c:pt idx="745">
                  <c:v>0.118701</c:v>
                </c:pt>
                <c:pt idx="746">
                  <c:v>0.11837300000000001</c:v>
                </c:pt>
                <c:pt idx="747">
                  <c:v>0.118086</c:v>
                </c:pt>
                <c:pt idx="748">
                  <c:v>0.11784699999999999</c:v>
                </c:pt>
                <c:pt idx="749">
                  <c:v>0.117587</c:v>
                </c:pt>
                <c:pt idx="750">
                  <c:v>0.117253</c:v>
                </c:pt>
                <c:pt idx="751">
                  <c:v>0.11687400000000001</c:v>
                </c:pt>
                <c:pt idx="752">
                  <c:v>0.116565</c:v>
                </c:pt>
                <c:pt idx="753">
                  <c:v>0.116275</c:v>
                </c:pt>
                <c:pt idx="754">
                  <c:v>0.116021</c:v>
                </c:pt>
                <c:pt idx="755">
                  <c:v>0.115781</c:v>
                </c:pt>
                <c:pt idx="756">
                  <c:v>0.115499</c:v>
                </c:pt>
                <c:pt idx="757">
                  <c:v>0.11522300000000001</c:v>
                </c:pt>
                <c:pt idx="758">
                  <c:v>0.114897</c:v>
                </c:pt>
                <c:pt idx="759">
                  <c:v>0.11457299999999999</c:v>
                </c:pt>
                <c:pt idx="760">
                  <c:v>0.11425399999999999</c:v>
                </c:pt>
                <c:pt idx="761">
                  <c:v>0.114021</c:v>
                </c:pt>
                <c:pt idx="762">
                  <c:v>0.113844</c:v>
                </c:pt>
                <c:pt idx="763">
                  <c:v>0.113537</c:v>
                </c:pt>
                <c:pt idx="764">
                  <c:v>0.113217</c:v>
                </c:pt>
                <c:pt idx="765">
                  <c:v>0.11296200000000001</c:v>
                </c:pt>
                <c:pt idx="766">
                  <c:v>0.112702</c:v>
                </c:pt>
                <c:pt idx="767">
                  <c:v>0.112457</c:v>
                </c:pt>
                <c:pt idx="768">
                  <c:v>0.11221299999999999</c:v>
                </c:pt>
                <c:pt idx="769">
                  <c:v>0.11195099999999999</c:v>
                </c:pt>
                <c:pt idx="770">
                  <c:v>0.111678</c:v>
                </c:pt>
                <c:pt idx="771">
                  <c:v>0.11140600000000001</c:v>
                </c:pt>
                <c:pt idx="772">
                  <c:v>0.111099</c:v>
                </c:pt>
                <c:pt idx="773">
                  <c:v>0.110821</c:v>
                </c:pt>
                <c:pt idx="774">
                  <c:v>0.110584</c:v>
                </c:pt>
                <c:pt idx="775">
                  <c:v>0.110377</c:v>
                </c:pt>
                <c:pt idx="776">
                  <c:v>0.11010399999999999</c:v>
                </c:pt>
                <c:pt idx="777">
                  <c:v>0.109805</c:v>
                </c:pt>
                <c:pt idx="778">
                  <c:v>0.109574</c:v>
                </c:pt>
                <c:pt idx="779">
                  <c:v>0.109333</c:v>
                </c:pt>
                <c:pt idx="780">
                  <c:v>0.10910599999999999</c:v>
                </c:pt>
                <c:pt idx="781">
                  <c:v>0.108879</c:v>
                </c:pt>
                <c:pt idx="782">
                  <c:v>0.108686</c:v>
                </c:pt>
                <c:pt idx="783">
                  <c:v>0.108402</c:v>
                </c:pt>
                <c:pt idx="784">
                  <c:v>0.108137</c:v>
                </c:pt>
                <c:pt idx="785">
                  <c:v>0.10799599999999999</c:v>
                </c:pt>
                <c:pt idx="786">
                  <c:v>0.107782</c:v>
                </c:pt>
                <c:pt idx="787">
                  <c:v>0.10759000000000001</c:v>
                </c:pt>
                <c:pt idx="788">
                  <c:v>0.10741199999999999</c:v>
                </c:pt>
                <c:pt idx="789">
                  <c:v>0.107131</c:v>
                </c:pt>
                <c:pt idx="790">
                  <c:v>0.106851</c:v>
                </c:pt>
                <c:pt idx="791">
                  <c:v>0.10668999999999999</c:v>
                </c:pt>
                <c:pt idx="792">
                  <c:v>0.106493</c:v>
                </c:pt>
                <c:pt idx="793">
                  <c:v>0.106253</c:v>
                </c:pt>
                <c:pt idx="794">
                  <c:v>0.106129</c:v>
                </c:pt>
                <c:pt idx="795">
                  <c:v>0.105916</c:v>
                </c:pt>
                <c:pt idx="796">
                  <c:v>0.105669</c:v>
                </c:pt>
                <c:pt idx="797">
                  <c:v>0.105516</c:v>
                </c:pt>
                <c:pt idx="798">
                  <c:v>0.10534300000000001</c:v>
                </c:pt>
                <c:pt idx="799">
                  <c:v>0.10513400000000001</c:v>
                </c:pt>
                <c:pt idx="800">
                  <c:v>0.104965</c:v>
                </c:pt>
                <c:pt idx="801">
                  <c:v>0.104841</c:v>
                </c:pt>
                <c:pt idx="802">
                  <c:v>0.10466300000000001</c:v>
                </c:pt>
                <c:pt idx="803">
                  <c:v>0.104459</c:v>
                </c:pt>
                <c:pt idx="804">
                  <c:v>0.104269</c:v>
                </c:pt>
                <c:pt idx="805">
                  <c:v>0.104076</c:v>
                </c:pt>
                <c:pt idx="806">
                  <c:v>0.10392899999999999</c:v>
                </c:pt>
                <c:pt idx="807">
                  <c:v>0.10376100000000001</c:v>
                </c:pt>
                <c:pt idx="808">
                  <c:v>0.10355499999999999</c:v>
                </c:pt>
                <c:pt idx="809">
                  <c:v>0.103355</c:v>
                </c:pt>
                <c:pt idx="810">
                  <c:v>0.103243</c:v>
                </c:pt>
                <c:pt idx="811">
                  <c:v>0.103131</c:v>
                </c:pt>
                <c:pt idx="812">
                  <c:v>0.102908</c:v>
                </c:pt>
                <c:pt idx="813">
                  <c:v>0.102698</c:v>
                </c:pt>
                <c:pt idx="814">
                  <c:v>0.10255300000000001</c:v>
                </c:pt>
                <c:pt idx="815">
                  <c:v>0.102426</c:v>
                </c:pt>
                <c:pt idx="816">
                  <c:v>0.10222199999999999</c:v>
                </c:pt>
                <c:pt idx="817">
                  <c:v>0.102061</c:v>
                </c:pt>
                <c:pt idx="818">
                  <c:v>0.10192900000000001</c:v>
                </c:pt>
                <c:pt idx="819">
                  <c:v>0.101775</c:v>
                </c:pt>
                <c:pt idx="820">
                  <c:v>0.101631</c:v>
                </c:pt>
                <c:pt idx="821">
                  <c:v>0.101475</c:v>
                </c:pt>
                <c:pt idx="822">
                  <c:v>0.101367</c:v>
                </c:pt>
                <c:pt idx="823">
                  <c:v>0.101178</c:v>
                </c:pt>
                <c:pt idx="824">
                  <c:v>0.100967</c:v>
                </c:pt>
                <c:pt idx="825">
                  <c:v>0.100869</c:v>
                </c:pt>
                <c:pt idx="826">
                  <c:v>0.100802</c:v>
                </c:pt>
                <c:pt idx="827">
                  <c:v>0.100649</c:v>
                </c:pt>
                <c:pt idx="828">
                  <c:v>0.100477</c:v>
                </c:pt>
                <c:pt idx="829">
                  <c:v>0.10030500000000001</c:v>
                </c:pt>
                <c:pt idx="830">
                  <c:v>0.10015400000000001</c:v>
                </c:pt>
                <c:pt idx="831">
                  <c:v>0.10009</c:v>
                </c:pt>
                <c:pt idx="832">
                  <c:v>9.9962700000000002E-2</c:v>
                </c:pt>
                <c:pt idx="833">
                  <c:v>9.9839600000000001E-2</c:v>
                </c:pt>
                <c:pt idx="834">
                  <c:v>9.9742700000000004E-2</c:v>
                </c:pt>
                <c:pt idx="835">
                  <c:v>9.9625000000000005E-2</c:v>
                </c:pt>
                <c:pt idx="836">
                  <c:v>9.9497199999999994E-2</c:v>
                </c:pt>
                <c:pt idx="837">
                  <c:v>9.9382300000000007E-2</c:v>
                </c:pt>
                <c:pt idx="838">
                  <c:v>9.92759E-2</c:v>
                </c:pt>
                <c:pt idx="839">
                  <c:v>9.9162600000000004E-2</c:v>
                </c:pt>
                <c:pt idx="840">
                  <c:v>9.9033700000000002E-2</c:v>
                </c:pt>
                <c:pt idx="841">
                  <c:v>9.89091E-2</c:v>
                </c:pt>
                <c:pt idx="842">
                  <c:v>9.8793000000000006E-2</c:v>
                </c:pt>
                <c:pt idx="843">
                  <c:v>9.8643700000000001E-2</c:v>
                </c:pt>
                <c:pt idx="844">
                  <c:v>9.8537399999999997E-2</c:v>
                </c:pt>
                <c:pt idx="845">
                  <c:v>9.8398200000000005E-2</c:v>
                </c:pt>
                <c:pt idx="846">
                  <c:v>9.8323900000000006E-2</c:v>
                </c:pt>
                <c:pt idx="847">
                  <c:v>9.82822E-2</c:v>
                </c:pt>
                <c:pt idx="848">
                  <c:v>9.8136699999999993E-2</c:v>
                </c:pt>
                <c:pt idx="849">
                  <c:v>9.8019200000000001E-2</c:v>
                </c:pt>
                <c:pt idx="850">
                  <c:v>9.7914899999999999E-2</c:v>
                </c:pt>
                <c:pt idx="851">
                  <c:v>9.7804100000000005E-2</c:v>
                </c:pt>
                <c:pt idx="852">
                  <c:v>9.7722799999999999E-2</c:v>
                </c:pt>
                <c:pt idx="853">
                  <c:v>9.7663700000000006E-2</c:v>
                </c:pt>
                <c:pt idx="854">
                  <c:v>9.7647499999999998E-2</c:v>
                </c:pt>
                <c:pt idx="855">
                  <c:v>9.7548399999999993E-2</c:v>
                </c:pt>
                <c:pt idx="856">
                  <c:v>9.7454100000000002E-2</c:v>
                </c:pt>
                <c:pt idx="857">
                  <c:v>9.7448800000000002E-2</c:v>
                </c:pt>
                <c:pt idx="858">
                  <c:v>9.7377199999999997E-2</c:v>
                </c:pt>
                <c:pt idx="859">
                  <c:v>9.7312899999999994E-2</c:v>
                </c:pt>
                <c:pt idx="860">
                  <c:v>9.7161700000000004E-2</c:v>
                </c:pt>
                <c:pt idx="861">
                  <c:v>9.69912E-2</c:v>
                </c:pt>
                <c:pt idx="862">
                  <c:v>9.6924800000000005E-2</c:v>
                </c:pt>
                <c:pt idx="863">
                  <c:v>9.68913E-2</c:v>
                </c:pt>
                <c:pt idx="864">
                  <c:v>9.6834500000000004E-2</c:v>
                </c:pt>
                <c:pt idx="865">
                  <c:v>9.6705700000000006E-2</c:v>
                </c:pt>
                <c:pt idx="866">
                  <c:v>9.6620899999999996E-2</c:v>
                </c:pt>
                <c:pt idx="867">
                  <c:v>9.6573900000000004E-2</c:v>
                </c:pt>
                <c:pt idx="868">
                  <c:v>9.6495200000000003E-2</c:v>
                </c:pt>
                <c:pt idx="869">
                  <c:v>9.6407000000000007E-2</c:v>
                </c:pt>
                <c:pt idx="870">
                  <c:v>9.6307699999999996E-2</c:v>
                </c:pt>
                <c:pt idx="871">
                  <c:v>9.6306199999999995E-2</c:v>
                </c:pt>
                <c:pt idx="872">
                  <c:v>9.6261399999999997E-2</c:v>
                </c:pt>
                <c:pt idx="873">
                  <c:v>9.61645E-2</c:v>
                </c:pt>
                <c:pt idx="874">
                  <c:v>9.6118599999999998E-2</c:v>
                </c:pt>
                <c:pt idx="875">
                  <c:v>9.6037999999999998E-2</c:v>
                </c:pt>
                <c:pt idx="876">
                  <c:v>9.5975099999999994E-2</c:v>
                </c:pt>
                <c:pt idx="877">
                  <c:v>9.5883200000000002E-2</c:v>
                </c:pt>
                <c:pt idx="878">
                  <c:v>9.5775299999999994E-2</c:v>
                </c:pt>
                <c:pt idx="879">
                  <c:v>9.5730399999999993E-2</c:v>
                </c:pt>
                <c:pt idx="880">
                  <c:v>9.5740199999999998E-2</c:v>
                </c:pt>
                <c:pt idx="881">
                  <c:v>9.5686400000000005E-2</c:v>
                </c:pt>
                <c:pt idx="882">
                  <c:v>9.5602199999999998E-2</c:v>
                </c:pt>
                <c:pt idx="883">
                  <c:v>9.5517599999999994E-2</c:v>
                </c:pt>
                <c:pt idx="884">
                  <c:v>9.5438499999999996E-2</c:v>
                </c:pt>
                <c:pt idx="885">
                  <c:v>9.5383399999999993E-2</c:v>
                </c:pt>
                <c:pt idx="886">
                  <c:v>9.5319200000000007E-2</c:v>
                </c:pt>
                <c:pt idx="887">
                  <c:v>9.5257599999999998E-2</c:v>
                </c:pt>
                <c:pt idx="888">
                  <c:v>9.5227199999999998E-2</c:v>
                </c:pt>
                <c:pt idx="889">
                  <c:v>9.5232499999999998E-2</c:v>
                </c:pt>
                <c:pt idx="890">
                  <c:v>9.52012E-2</c:v>
                </c:pt>
                <c:pt idx="891">
                  <c:v>9.5182199999999995E-2</c:v>
                </c:pt>
                <c:pt idx="892">
                  <c:v>9.5140500000000003E-2</c:v>
                </c:pt>
                <c:pt idx="893">
                  <c:v>9.5013100000000003E-2</c:v>
                </c:pt>
                <c:pt idx="894">
                  <c:v>9.4938999999999996E-2</c:v>
                </c:pt>
                <c:pt idx="895">
                  <c:v>9.4957100000000003E-2</c:v>
                </c:pt>
                <c:pt idx="896">
                  <c:v>9.4950499999999993E-2</c:v>
                </c:pt>
                <c:pt idx="897">
                  <c:v>9.4940800000000006E-2</c:v>
                </c:pt>
                <c:pt idx="898">
                  <c:v>9.48711E-2</c:v>
                </c:pt>
                <c:pt idx="899">
                  <c:v>9.4760499999999998E-2</c:v>
                </c:pt>
                <c:pt idx="900">
                  <c:v>9.4805399999999998E-2</c:v>
                </c:pt>
                <c:pt idx="901">
                  <c:v>9.4845899999999997E-2</c:v>
                </c:pt>
                <c:pt idx="902">
                  <c:v>9.4810800000000001E-2</c:v>
                </c:pt>
                <c:pt idx="903">
                  <c:v>9.4757099999999997E-2</c:v>
                </c:pt>
                <c:pt idx="904">
                  <c:v>9.4697000000000003E-2</c:v>
                </c:pt>
                <c:pt idx="905">
                  <c:v>9.46848E-2</c:v>
                </c:pt>
                <c:pt idx="906">
                  <c:v>9.4716700000000001E-2</c:v>
                </c:pt>
                <c:pt idx="907">
                  <c:v>9.4701300000000002E-2</c:v>
                </c:pt>
                <c:pt idx="908">
                  <c:v>9.4655400000000001E-2</c:v>
                </c:pt>
                <c:pt idx="909">
                  <c:v>9.4647499999999996E-2</c:v>
                </c:pt>
                <c:pt idx="910">
                  <c:v>9.4624E-2</c:v>
                </c:pt>
                <c:pt idx="911">
                  <c:v>9.4593800000000006E-2</c:v>
                </c:pt>
                <c:pt idx="912">
                  <c:v>9.4604199999999999E-2</c:v>
                </c:pt>
                <c:pt idx="913">
                  <c:v>9.4558199999999995E-2</c:v>
                </c:pt>
                <c:pt idx="914">
                  <c:v>9.4518000000000005E-2</c:v>
                </c:pt>
                <c:pt idx="915">
                  <c:v>9.45608E-2</c:v>
                </c:pt>
                <c:pt idx="916">
                  <c:v>9.4578400000000007E-2</c:v>
                </c:pt>
                <c:pt idx="917">
                  <c:v>9.4538700000000003E-2</c:v>
                </c:pt>
                <c:pt idx="918">
                  <c:v>9.4438599999999998E-2</c:v>
                </c:pt>
                <c:pt idx="919">
                  <c:v>9.4341700000000001E-2</c:v>
                </c:pt>
                <c:pt idx="920">
                  <c:v>9.4297800000000001E-2</c:v>
                </c:pt>
                <c:pt idx="921">
                  <c:v>9.4260200000000002E-2</c:v>
                </c:pt>
                <c:pt idx="922">
                  <c:v>9.4259399999999993E-2</c:v>
                </c:pt>
                <c:pt idx="923">
                  <c:v>9.4329899999999994E-2</c:v>
                </c:pt>
                <c:pt idx="924">
                  <c:v>9.4396499999999994E-2</c:v>
                </c:pt>
                <c:pt idx="925">
                  <c:v>9.4386399999999995E-2</c:v>
                </c:pt>
                <c:pt idx="926">
                  <c:v>9.4320200000000007E-2</c:v>
                </c:pt>
                <c:pt idx="927">
                  <c:v>9.4356400000000007E-2</c:v>
                </c:pt>
                <c:pt idx="928">
                  <c:v>9.4368099999999996E-2</c:v>
                </c:pt>
                <c:pt idx="929">
                  <c:v>9.4344800000000006E-2</c:v>
                </c:pt>
                <c:pt idx="930">
                  <c:v>9.4363199999999994E-2</c:v>
                </c:pt>
                <c:pt idx="931">
                  <c:v>9.4326400000000005E-2</c:v>
                </c:pt>
                <c:pt idx="932">
                  <c:v>9.4339999999999993E-2</c:v>
                </c:pt>
                <c:pt idx="933">
                  <c:v>9.4380000000000006E-2</c:v>
                </c:pt>
                <c:pt idx="934">
                  <c:v>9.4342099999999998E-2</c:v>
                </c:pt>
                <c:pt idx="935">
                  <c:v>9.4306799999999996E-2</c:v>
                </c:pt>
                <c:pt idx="936">
                  <c:v>9.4302399999999995E-2</c:v>
                </c:pt>
                <c:pt idx="937">
                  <c:v>9.4278299999999995E-2</c:v>
                </c:pt>
                <c:pt idx="938">
                  <c:v>9.4342700000000002E-2</c:v>
                </c:pt>
                <c:pt idx="939">
                  <c:v>9.4336100000000006E-2</c:v>
                </c:pt>
                <c:pt idx="940">
                  <c:v>9.4270699999999999E-2</c:v>
                </c:pt>
                <c:pt idx="941">
                  <c:v>9.4254699999999997E-2</c:v>
                </c:pt>
                <c:pt idx="942">
                  <c:v>9.4278799999999996E-2</c:v>
                </c:pt>
                <c:pt idx="943">
                  <c:v>9.4382199999999999E-2</c:v>
                </c:pt>
                <c:pt idx="944">
                  <c:v>9.4392000000000004E-2</c:v>
                </c:pt>
                <c:pt idx="945">
                  <c:v>9.4338699999999998E-2</c:v>
                </c:pt>
                <c:pt idx="946">
                  <c:v>9.4341999999999995E-2</c:v>
                </c:pt>
                <c:pt idx="947">
                  <c:v>9.43412E-2</c:v>
                </c:pt>
                <c:pt idx="948">
                  <c:v>9.4303100000000001E-2</c:v>
                </c:pt>
                <c:pt idx="949">
                  <c:v>9.4336600000000007E-2</c:v>
                </c:pt>
                <c:pt idx="950">
                  <c:v>9.4330899999999995E-2</c:v>
                </c:pt>
                <c:pt idx="951">
                  <c:v>9.4332399999999997E-2</c:v>
                </c:pt>
                <c:pt idx="952">
                  <c:v>9.4443100000000002E-2</c:v>
                </c:pt>
                <c:pt idx="953">
                  <c:v>9.4460799999999998E-2</c:v>
                </c:pt>
                <c:pt idx="954">
                  <c:v>9.4379000000000005E-2</c:v>
                </c:pt>
                <c:pt idx="955">
                  <c:v>9.4343499999999997E-2</c:v>
                </c:pt>
                <c:pt idx="956">
                  <c:v>9.4369099999999997E-2</c:v>
                </c:pt>
                <c:pt idx="957">
                  <c:v>9.4368499999999994E-2</c:v>
                </c:pt>
                <c:pt idx="958">
                  <c:v>9.4356499999999996E-2</c:v>
                </c:pt>
                <c:pt idx="959">
                  <c:v>9.4392799999999999E-2</c:v>
                </c:pt>
                <c:pt idx="960">
                  <c:v>9.4433699999999995E-2</c:v>
                </c:pt>
                <c:pt idx="961">
                  <c:v>9.4455600000000001E-2</c:v>
                </c:pt>
                <c:pt idx="962">
                  <c:v>9.4472200000000006E-2</c:v>
                </c:pt>
                <c:pt idx="963">
                  <c:v>9.4397300000000003E-2</c:v>
                </c:pt>
                <c:pt idx="964">
                  <c:v>9.4334399999999999E-2</c:v>
                </c:pt>
                <c:pt idx="965">
                  <c:v>9.4383099999999998E-2</c:v>
                </c:pt>
                <c:pt idx="966">
                  <c:v>9.4392000000000004E-2</c:v>
                </c:pt>
                <c:pt idx="967">
                  <c:v>9.4431500000000002E-2</c:v>
                </c:pt>
                <c:pt idx="968">
                  <c:v>9.4522499999999995E-2</c:v>
                </c:pt>
                <c:pt idx="969">
                  <c:v>9.4469999999999998E-2</c:v>
                </c:pt>
                <c:pt idx="970">
                  <c:v>9.4405600000000006E-2</c:v>
                </c:pt>
                <c:pt idx="971">
                  <c:v>9.4479400000000005E-2</c:v>
                </c:pt>
                <c:pt idx="972">
                  <c:v>9.4506499999999993E-2</c:v>
                </c:pt>
                <c:pt idx="973">
                  <c:v>9.4448199999999996E-2</c:v>
                </c:pt>
                <c:pt idx="974">
                  <c:v>9.44908E-2</c:v>
                </c:pt>
                <c:pt idx="975">
                  <c:v>9.4546199999999997E-2</c:v>
                </c:pt>
                <c:pt idx="976">
                  <c:v>9.4522599999999998E-2</c:v>
                </c:pt>
                <c:pt idx="977">
                  <c:v>9.4479199999999999E-2</c:v>
                </c:pt>
                <c:pt idx="978">
                  <c:v>9.4488500000000003E-2</c:v>
                </c:pt>
                <c:pt idx="979">
                  <c:v>9.4508999999999996E-2</c:v>
                </c:pt>
                <c:pt idx="980">
                  <c:v>9.4572299999999998E-2</c:v>
                </c:pt>
                <c:pt idx="981">
                  <c:v>9.4652100000000003E-2</c:v>
                </c:pt>
                <c:pt idx="982">
                  <c:v>9.4579899999999995E-2</c:v>
                </c:pt>
                <c:pt idx="983">
                  <c:v>9.4583899999999999E-2</c:v>
                </c:pt>
                <c:pt idx="984">
                  <c:v>9.4629500000000005E-2</c:v>
                </c:pt>
                <c:pt idx="985">
                  <c:v>9.4598000000000002E-2</c:v>
                </c:pt>
                <c:pt idx="986">
                  <c:v>9.4619200000000001E-2</c:v>
                </c:pt>
                <c:pt idx="987">
                  <c:v>9.4660300000000003E-2</c:v>
                </c:pt>
                <c:pt idx="988">
                  <c:v>9.4666500000000001E-2</c:v>
                </c:pt>
                <c:pt idx="989">
                  <c:v>9.4641900000000001E-2</c:v>
                </c:pt>
                <c:pt idx="990">
                  <c:v>9.4659800000000002E-2</c:v>
                </c:pt>
                <c:pt idx="991">
                  <c:v>9.45907E-2</c:v>
                </c:pt>
                <c:pt idx="992">
                  <c:v>9.4552300000000006E-2</c:v>
                </c:pt>
                <c:pt idx="993">
                  <c:v>9.4619999999999996E-2</c:v>
                </c:pt>
                <c:pt idx="994">
                  <c:v>9.4596899999999998E-2</c:v>
                </c:pt>
                <c:pt idx="995">
                  <c:v>9.4565800000000005E-2</c:v>
                </c:pt>
                <c:pt idx="996">
                  <c:v>9.4569200000000006E-2</c:v>
                </c:pt>
                <c:pt idx="997">
                  <c:v>9.4517100000000007E-2</c:v>
                </c:pt>
                <c:pt idx="998">
                  <c:v>9.4460600000000006E-2</c:v>
                </c:pt>
                <c:pt idx="999">
                  <c:v>9.4483499999999998E-2</c:v>
                </c:pt>
                <c:pt idx="1000">
                  <c:v>9.4509200000000002E-2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C48-4EA9-8A87-1EF6828CC08F}"/>
            </c:ext>
          </c:extLst>
        </c:ser>
        <c:ser>
          <c:idx val="1"/>
          <c:order val="1"/>
          <c:tx>
            <c:v>4×10⁻⁵mol/L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'データ(本当)'!$B$4:$B$1004</c:f>
              <c:numCache>
                <c:formatCode>General</c:formatCode>
                <c:ptCount val="1001"/>
                <c:pt idx="0">
                  <c:v>700</c:v>
                </c:pt>
                <c:pt idx="1">
                  <c:v>699.8</c:v>
                </c:pt>
                <c:pt idx="2">
                  <c:v>699.6</c:v>
                </c:pt>
                <c:pt idx="3">
                  <c:v>699.4</c:v>
                </c:pt>
                <c:pt idx="4">
                  <c:v>699.2</c:v>
                </c:pt>
                <c:pt idx="5">
                  <c:v>699</c:v>
                </c:pt>
                <c:pt idx="6">
                  <c:v>698.8</c:v>
                </c:pt>
                <c:pt idx="7">
                  <c:v>698.6</c:v>
                </c:pt>
                <c:pt idx="8">
                  <c:v>698.4</c:v>
                </c:pt>
                <c:pt idx="9">
                  <c:v>698.2</c:v>
                </c:pt>
                <c:pt idx="10">
                  <c:v>698</c:v>
                </c:pt>
                <c:pt idx="11">
                  <c:v>697.8</c:v>
                </c:pt>
                <c:pt idx="12">
                  <c:v>697.6</c:v>
                </c:pt>
                <c:pt idx="13">
                  <c:v>697.4</c:v>
                </c:pt>
                <c:pt idx="14">
                  <c:v>697.2</c:v>
                </c:pt>
                <c:pt idx="15">
                  <c:v>697</c:v>
                </c:pt>
                <c:pt idx="16">
                  <c:v>696.8</c:v>
                </c:pt>
                <c:pt idx="17">
                  <c:v>696.6</c:v>
                </c:pt>
                <c:pt idx="18">
                  <c:v>696.4</c:v>
                </c:pt>
                <c:pt idx="19">
                  <c:v>696.2</c:v>
                </c:pt>
                <c:pt idx="20">
                  <c:v>696</c:v>
                </c:pt>
                <c:pt idx="21">
                  <c:v>695.8</c:v>
                </c:pt>
                <c:pt idx="22">
                  <c:v>695.6</c:v>
                </c:pt>
                <c:pt idx="23">
                  <c:v>695.4</c:v>
                </c:pt>
                <c:pt idx="24">
                  <c:v>695.2</c:v>
                </c:pt>
                <c:pt idx="25">
                  <c:v>695</c:v>
                </c:pt>
                <c:pt idx="26">
                  <c:v>694.8</c:v>
                </c:pt>
                <c:pt idx="27">
                  <c:v>694.6</c:v>
                </c:pt>
                <c:pt idx="28">
                  <c:v>694.4</c:v>
                </c:pt>
                <c:pt idx="29">
                  <c:v>694.2</c:v>
                </c:pt>
                <c:pt idx="30">
                  <c:v>694</c:v>
                </c:pt>
                <c:pt idx="31">
                  <c:v>693.8</c:v>
                </c:pt>
                <c:pt idx="32">
                  <c:v>693.6</c:v>
                </c:pt>
                <c:pt idx="33">
                  <c:v>693.4</c:v>
                </c:pt>
                <c:pt idx="34">
                  <c:v>693.2</c:v>
                </c:pt>
                <c:pt idx="35">
                  <c:v>693</c:v>
                </c:pt>
                <c:pt idx="36">
                  <c:v>692.8</c:v>
                </c:pt>
                <c:pt idx="37">
                  <c:v>692.6</c:v>
                </c:pt>
                <c:pt idx="38">
                  <c:v>692.4</c:v>
                </c:pt>
                <c:pt idx="39">
                  <c:v>692.2</c:v>
                </c:pt>
                <c:pt idx="40">
                  <c:v>692</c:v>
                </c:pt>
                <c:pt idx="41">
                  <c:v>691.8</c:v>
                </c:pt>
                <c:pt idx="42">
                  <c:v>691.6</c:v>
                </c:pt>
                <c:pt idx="43">
                  <c:v>691.4</c:v>
                </c:pt>
                <c:pt idx="44">
                  <c:v>691.2</c:v>
                </c:pt>
                <c:pt idx="45">
                  <c:v>691</c:v>
                </c:pt>
                <c:pt idx="46">
                  <c:v>690.8</c:v>
                </c:pt>
                <c:pt idx="47">
                  <c:v>690.6</c:v>
                </c:pt>
                <c:pt idx="48">
                  <c:v>690.4</c:v>
                </c:pt>
                <c:pt idx="49">
                  <c:v>690.2</c:v>
                </c:pt>
                <c:pt idx="50">
                  <c:v>690</c:v>
                </c:pt>
                <c:pt idx="51">
                  <c:v>689.8</c:v>
                </c:pt>
                <c:pt idx="52">
                  <c:v>689.6</c:v>
                </c:pt>
                <c:pt idx="53">
                  <c:v>689.4</c:v>
                </c:pt>
                <c:pt idx="54">
                  <c:v>689.2</c:v>
                </c:pt>
                <c:pt idx="55">
                  <c:v>689</c:v>
                </c:pt>
                <c:pt idx="56">
                  <c:v>688.8</c:v>
                </c:pt>
                <c:pt idx="57">
                  <c:v>688.6</c:v>
                </c:pt>
                <c:pt idx="58">
                  <c:v>688.4</c:v>
                </c:pt>
                <c:pt idx="59">
                  <c:v>688.2</c:v>
                </c:pt>
                <c:pt idx="60">
                  <c:v>688</c:v>
                </c:pt>
                <c:pt idx="61">
                  <c:v>687.8</c:v>
                </c:pt>
                <c:pt idx="62">
                  <c:v>687.6</c:v>
                </c:pt>
                <c:pt idx="63">
                  <c:v>687.4</c:v>
                </c:pt>
                <c:pt idx="64">
                  <c:v>687.2</c:v>
                </c:pt>
                <c:pt idx="65">
                  <c:v>687</c:v>
                </c:pt>
                <c:pt idx="66">
                  <c:v>686.8</c:v>
                </c:pt>
                <c:pt idx="67">
                  <c:v>686.6</c:v>
                </c:pt>
                <c:pt idx="68">
                  <c:v>686.4</c:v>
                </c:pt>
                <c:pt idx="69">
                  <c:v>686.2</c:v>
                </c:pt>
                <c:pt idx="70">
                  <c:v>686</c:v>
                </c:pt>
                <c:pt idx="71">
                  <c:v>685.8</c:v>
                </c:pt>
                <c:pt idx="72">
                  <c:v>685.6</c:v>
                </c:pt>
                <c:pt idx="73">
                  <c:v>685.4</c:v>
                </c:pt>
                <c:pt idx="74">
                  <c:v>685.2</c:v>
                </c:pt>
                <c:pt idx="75">
                  <c:v>685</c:v>
                </c:pt>
                <c:pt idx="76">
                  <c:v>684.8</c:v>
                </c:pt>
                <c:pt idx="77">
                  <c:v>684.6</c:v>
                </c:pt>
                <c:pt idx="78">
                  <c:v>684.4</c:v>
                </c:pt>
                <c:pt idx="79">
                  <c:v>684.2</c:v>
                </c:pt>
                <c:pt idx="80">
                  <c:v>684</c:v>
                </c:pt>
                <c:pt idx="81">
                  <c:v>683.8</c:v>
                </c:pt>
                <c:pt idx="82">
                  <c:v>683.6</c:v>
                </c:pt>
                <c:pt idx="83">
                  <c:v>683.4</c:v>
                </c:pt>
                <c:pt idx="84">
                  <c:v>683.2</c:v>
                </c:pt>
                <c:pt idx="85">
                  <c:v>683</c:v>
                </c:pt>
                <c:pt idx="86">
                  <c:v>682.8</c:v>
                </c:pt>
                <c:pt idx="87">
                  <c:v>682.6</c:v>
                </c:pt>
                <c:pt idx="88">
                  <c:v>682.4</c:v>
                </c:pt>
                <c:pt idx="89">
                  <c:v>682.2</c:v>
                </c:pt>
                <c:pt idx="90">
                  <c:v>682</c:v>
                </c:pt>
                <c:pt idx="91">
                  <c:v>681.8</c:v>
                </c:pt>
                <c:pt idx="92">
                  <c:v>681.6</c:v>
                </c:pt>
                <c:pt idx="93">
                  <c:v>681.4</c:v>
                </c:pt>
                <c:pt idx="94">
                  <c:v>681.2</c:v>
                </c:pt>
                <c:pt idx="95">
                  <c:v>681</c:v>
                </c:pt>
                <c:pt idx="96">
                  <c:v>680.8</c:v>
                </c:pt>
                <c:pt idx="97">
                  <c:v>680.6</c:v>
                </c:pt>
                <c:pt idx="98">
                  <c:v>680.4</c:v>
                </c:pt>
                <c:pt idx="99">
                  <c:v>680.2</c:v>
                </c:pt>
                <c:pt idx="100">
                  <c:v>680</c:v>
                </c:pt>
                <c:pt idx="101">
                  <c:v>679.8</c:v>
                </c:pt>
                <c:pt idx="102">
                  <c:v>679.6</c:v>
                </c:pt>
                <c:pt idx="103">
                  <c:v>679.4</c:v>
                </c:pt>
                <c:pt idx="104">
                  <c:v>679.2</c:v>
                </c:pt>
                <c:pt idx="105">
                  <c:v>679</c:v>
                </c:pt>
                <c:pt idx="106">
                  <c:v>678.8</c:v>
                </c:pt>
                <c:pt idx="107">
                  <c:v>678.6</c:v>
                </c:pt>
                <c:pt idx="108">
                  <c:v>678.4</c:v>
                </c:pt>
                <c:pt idx="109">
                  <c:v>678.2</c:v>
                </c:pt>
                <c:pt idx="110">
                  <c:v>678</c:v>
                </c:pt>
                <c:pt idx="111">
                  <c:v>677.8</c:v>
                </c:pt>
                <c:pt idx="112">
                  <c:v>677.6</c:v>
                </c:pt>
                <c:pt idx="113">
                  <c:v>677.4</c:v>
                </c:pt>
                <c:pt idx="114">
                  <c:v>677.2</c:v>
                </c:pt>
                <c:pt idx="115">
                  <c:v>677</c:v>
                </c:pt>
                <c:pt idx="116">
                  <c:v>676.8</c:v>
                </c:pt>
                <c:pt idx="117">
                  <c:v>676.6</c:v>
                </c:pt>
                <c:pt idx="118">
                  <c:v>676.4</c:v>
                </c:pt>
                <c:pt idx="119">
                  <c:v>676.2</c:v>
                </c:pt>
                <c:pt idx="120">
                  <c:v>676</c:v>
                </c:pt>
                <c:pt idx="121">
                  <c:v>675.8</c:v>
                </c:pt>
                <c:pt idx="122">
                  <c:v>675.6</c:v>
                </c:pt>
                <c:pt idx="123">
                  <c:v>675.4</c:v>
                </c:pt>
                <c:pt idx="124">
                  <c:v>675.2</c:v>
                </c:pt>
                <c:pt idx="125">
                  <c:v>675</c:v>
                </c:pt>
                <c:pt idx="126">
                  <c:v>674.8</c:v>
                </c:pt>
                <c:pt idx="127">
                  <c:v>674.6</c:v>
                </c:pt>
                <c:pt idx="128">
                  <c:v>674.4</c:v>
                </c:pt>
                <c:pt idx="129">
                  <c:v>674.2</c:v>
                </c:pt>
                <c:pt idx="130">
                  <c:v>674</c:v>
                </c:pt>
                <c:pt idx="131">
                  <c:v>673.8</c:v>
                </c:pt>
                <c:pt idx="132">
                  <c:v>673.6</c:v>
                </c:pt>
                <c:pt idx="133">
                  <c:v>673.4</c:v>
                </c:pt>
                <c:pt idx="134">
                  <c:v>673.2</c:v>
                </c:pt>
                <c:pt idx="135">
                  <c:v>673</c:v>
                </c:pt>
                <c:pt idx="136">
                  <c:v>672.8</c:v>
                </c:pt>
                <c:pt idx="137">
                  <c:v>672.6</c:v>
                </c:pt>
                <c:pt idx="138">
                  <c:v>672.4</c:v>
                </c:pt>
                <c:pt idx="139">
                  <c:v>672.2</c:v>
                </c:pt>
                <c:pt idx="140">
                  <c:v>672</c:v>
                </c:pt>
                <c:pt idx="141">
                  <c:v>671.8</c:v>
                </c:pt>
                <c:pt idx="142">
                  <c:v>671.6</c:v>
                </c:pt>
                <c:pt idx="143">
                  <c:v>671.4</c:v>
                </c:pt>
                <c:pt idx="144">
                  <c:v>671.2</c:v>
                </c:pt>
                <c:pt idx="145">
                  <c:v>671</c:v>
                </c:pt>
                <c:pt idx="146">
                  <c:v>670.8</c:v>
                </c:pt>
                <c:pt idx="147">
                  <c:v>670.6</c:v>
                </c:pt>
                <c:pt idx="148">
                  <c:v>670.4</c:v>
                </c:pt>
                <c:pt idx="149">
                  <c:v>670.2</c:v>
                </c:pt>
                <c:pt idx="150">
                  <c:v>670</c:v>
                </c:pt>
                <c:pt idx="151">
                  <c:v>669.8</c:v>
                </c:pt>
                <c:pt idx="152">
                  <c:v>669.6</c:v>
                </c:pt>
                <c:pt idx="153">
                  <c:v>669.4</c:v>
                </c:pt>
                <c:pt idx="154">
                  <c:v>669.2</c:v>
                </c:pt>
                <c:pt idx="155">
                  <c:v>669</c:v>
                </c:pt>
                <c:pt idx="156">
                  <c:v>668.8</c:v>
                </c:pt>
                <c:pt idx="157">
                  <c:v>668.6</c:v>
                </c:pt>
                <c:pt idx="158">
                  <c:v>668.4</c:v>
                </c:pt>
                <c:pt idx="159">
                  <c:v>668.2</c:v>
                </c:pt>
                <c:pt idx="160">
                  <c:v>668</c:v>
                </c:pt>
                <c:pt idx="161">
                  <c:v>667.8</c:v>
                </c:pt>
                <c:pt idx="162">
                  <c:v>667.6</c:v>
                </c:pt>
                <c:pt idx="163">
                  <c:v>667.4</c:v>
                </c:pt>
                <c:pt idx="164">
                  <c:v>667.2</c:v>
                </c:pt>
                <c:pt idx="165">
                  <c:v>667</c:v>
                </c:pt>
                <c:pt idx="166">
                  <c:v>666.8</c:v>
                </c:pt>
                <c:pt idx="167">
                  <c:v>666.6</c:v>
                </c:pt>
                <c:pt idx="168">
                  <c:v>666.4</c:v>
                </c:pt>
                <c:pt idx="169">
                  <c:v>666.2</c:v>
                </c:pt>
                <c:pt idx="170">
                  <c:v>666</c:v>
                </c:pt>
                <c:pt idx="171">
                  <c:v>665.8</c:v>
                </c:pt>
                <c:pt idx="172">
                  <c:v>665.6</c:v>
                </c:pt>
                <c:pt idx="173">
                  <c:v>665.4</c:v>
                </c:pt>
                <c:pt idx="174">
                  <c:v>665.2</c:v>
                </c:pt>
                <c:pt idx="175">
                  <c:v>665</c:v>
                </c:pt>
                <c:pt idx="176">
                  <c:v>664.8</c:v>
                </c:pt>
                <c:pt idx="177">
                  <c:v>664.6</c:v>
                </c:pt>
                <c:pt idx="178">
                  <c:v>664.4</c:v>
                </c:pt>
                <c:pt idx="179">
                  <c:v>664.2</c:v>
                </c:pt>
                <c:pt idx="180">
                  <c:v>664</c:v>
                </c:pt>
                <c:pt idx="181">
                  <c:v>663.8</c:v>
                </c:pt>
                <c:pt idx="182">
                  <c:v>663.6</c:v>
                </c:pt>
                <c:pt idx="183">
                  <c:v>663.4</c:v>
                </c:pt>
                <c:pt idx="184">
                  <c:v>663.2</c:v>
                </c:pt>
                <c:pt idx="185">
                  <c:v>663</c:v>
                </c:pt>
                <c:pt idx="186">
                  <c:v>662.8</c:v>
                </c:pt>
                <c:pt idx="187">
                  <c:v>662.6</c:v>
                </c:pt>
                <c:pt idx="188">
                  <c:v>662.4</c:v>
                </c:pt>
                <c:pt idx="189">
                  <c:v>662.2</c:v>
                </c:pt>
                <c:pt idx="190">
                  <c:v>662</c:v>
                </c:pt>
                <c:pt idx="191">
                  <c:v>661.8</c:v>
                </c:pt>
                <c:pt idx="192">
                  <c:v>661.6</c:v>
                </c:pt>
                <c:pt idx="193">
                  <c:v>661.4</c:v>
                </c:pt>
                <c:pt idx="194">
                  <c:v>661.2</c:v>
                </c:pt>
                <c:pt idx="195">
                  <c:v>661</c:v>
                </c:pt>
                <c:pt idx="196">
                  <c:v>660.8</c:v>
                </c:pt>
                <c:pt idx="197">
                  <c:v>660.6</c:v>
                </c:pt>
                <c:pt idx="198">
                  <c:v>660.4</c:v>
                </c:pt>
                <c:pt idx="199">
                  <c:v>660.2</c:v>
                </c:pt>
                <c:pt idx="200">
                  <c:v>660</c:v>
                </c:pt>
                <c:pt idx="201">
                  <c:v>659.8</c:v>
                </c:pt>
                <c:pt idx="202">
                  <c:v>659.6</c:v>
                </c:pt>
                <c:pt idx="203">
                  <c:v>659.4</c:v>
                </c:pt>
                <c:pt idx="204">
                  <c:v>659.2</c:v>
                </c:pt>
                <c:pt idx="205">
                  <c:v>659</c:v>
                </c:pt>
                <c:pt idx="206">
                  <c:v>658.8</c:v>
                </c:pt>
                <c:pt idx="207">
                  <c:v>658.6</c:v>
                </c:pt>
                <c:pt idx="208">
                  <c:v>658.4</c:v>
                </c:pt>
                <c:pt idx="209">
                  <c:v>658.2</c:v>
                </c:pt>
                <c:pt idx="210">
                  <c:v>658</c:v>
                </c:pt>
                <c:pt idx="211">
                  <c:v>657.8</c:v>
                </c:pt>
                <c:pt idx="212">
                  <c:v>657.6</c:v>
                </c:pt>
                <c:pt idx="213">
                  <c:v>657.4</c:v>
                </c:pt>
                <c:pt idx="214">
                  <c:v>657.2</c:v>
                </c:pt>
                <c:pt idx="215">
                  <c:v>657</c:v>
                </c:pt>
                <c:pt idx="216">
                  <c:v>656.8</c:v>
                </c:pt>
                <c:pt idx="217">
                  <c:v>656.6</c:v>
                </c:pt>
                <c:pt idx="218">
                  <c:v>656.4</c:v>
                </c:pt>
                <c:pt idx="219">
                  <c:v>656.2</c:v>
                </c:pt>
                <c:pt idx="220">
                  <c:v>656</c:v>
                </c:pt>
                <c:pt idx="221">
                  <c:v>655.8</c:v>
                </c:pt>
                <c:pt idx="222">
                  <c:v>655.6</c:v>
                </c:pt>
                <c:pt idx="223">
                  <c:v>655.4</c:v>
                </c:pt>
                <c:pt idx="224">
                  <c:v>655.20000000000005</c:v>
                </c:pt>
                <c:pt idx="225">
                  <c:v>655</c:v>
                </c:pt>
                <c:pt idx="226">
                  <c:v>654.79999999999995</c:v>
                </c:pt>
                <c:pt idx="227">
                  <c:v>654.6</c:v>
                </c:pt>
                <c:pt idx="228">
                  <c:v>654.4</c:v>
                </c:pt>
                <c:pt idx="229">
                  <c:v>654.20000000000005</c:v>
                </c:pt>
                <c:pt idx="230">
                  <c:v>654</c:v>
                </c:pt>
                <c:pt idx="231">
                  <c:v>653.79999999999995</c:v>
                </c:pt>
                <c:pt idx="232">
                  <c:v>653.6</c:v>
                </c:pt>
                <c:pt idx="233">
                  <c:v>653.4</c:v>
                </c:pt>
                <c:pt idx="234">
                  <c:v>653.20000000000005</c:v>
                </c:pt>
                <c:pt idx="235">
                  <c:v>653</c:v>
                </c:pt>
                <c:pt idx="236">
                  <c:v>652.79999999999995</c:v>
                </c:pt>
                <c:pt idx="237">
                  <c:v>652.6</c:v>
                </c:pt>
                <c:pt idx="238">
                  <c:v>652.4</c:v>
                </c:pt>
                <c:pt idx="239">
                  <c:v>652.20000000000005</c:v>
                </c:pt>
                <c:pt idx="240">
                  <c:v>652</c:v>
                </c:pt>
                <c:pt idx="241">
                  <c:v>651.79999999999995</c:v>
                </c:pt>
                <c:pt idx="242">
                  <c:v>651.6</c:v>
                </c:pt>
                <c:pt idx="243">
                  <c:v>651.4</c:v>
                </c:pt>
                <c:pt idx="244">
                  <c:v>651.20000000000005</c:v>
                </c:pt>
                <c:pt idx="245">
                  <c:v>651</c:v>
                </c:pt>
                <c:pt idx="246">
                  <c:v>650.79999999999995</c:v>
                </c:pt>
                <c:pt idx="247">
                  <c:v>650.6</c:v>
                </c:pt>
                <c:pt idx="248">
                  <c:v>650.4</c:v>
                </c:pt>
                <c:pt idx="249">
                  <c:v>650.20000000000005</c:v>
                </c:pt>
                <c:pt idx="250">
                  <c:v>650</c:v>
                </c:pt>
                <c:pt idx="251">
                  <c:v>649.79999999999995</c:v>
                </c:pt>
                <c:pt idx="252">
                  <c:v>649.6</c:v>
                </c:pt>
                <c:pt idx="253">
                  <c:v>649.4</c:v>
                </c:pt>
                <c:pt idx="254">
                  <c:v>649.20000000000005</c:v>
                </c:pt>
                <c:pt idx="255">
                  <c:v>649</c:v>
                </c:pt>
                <c:pt idx="256">
                  <c:v>648.79999999999995</c:v>
                </c:pt>
                <c:pt idx="257">
                  <c:v>648.6</c:v>
                </c:pt>
                <c:pt idx="258">
                  <c:v>648.4</c:v>
                </c:pt>
                <c:pt idx="259">
                  <c:v>648.20000000000005</c:v>
                </c:pt>
                <c:pt idx="260">
                  <c:v>648</c:v>
                </c:pt>
                <c:pt idx="261">
                  <c:v>647.79999999999995</c:v>
                </c:pt>
                <c:pt idx="262">
                  <c:v>647.6</c:v>
                </c:pt>
                <c:pt idx="263">
                  <c:v>647.4</c:v>
                </c:pt>
                <c:pt idx="264">
                  <c:v>647.20000000000005</c:v>
                </c:pt>
                <c:pt idx="265">
                  <c:v>647</c:v>
                </c:pt>
                <c:pt idx="266">
                  <c:v>646.79999999999995</c:v>
                </c:pt>
                <c:pt idx="267">
                  <c:v>646.6</c:v>
                </c:pt>
                <c:pt idx="268">
                  <c:v>646.4</c:v>
                </c:pt>
                <c:pt idx="269">
                  <c:v>646.20000000000005</c:v>
                </c:pt>
                <c:pt idx="270">
                  <c:v>646</c:v>
                </c:pt>
                <c:pt idx="271">
                  <c:v>645.79999999999995</c:v>
                </c:pt>
                <c:pt idx="272">
                  <c:v>645.6</c:v>
                </c:pt>
                <c:pt idx="273">
                  <c:v>645.4</c:v>
                </c:pt>
                <c:pt idx="274">
                  <c:v>645.20000000000005</c:v>
                </c:pt>
                <c:pt idx="275">
                  <c:v>645</c:v>
                </c:pt>
                <c:pt idx="276">
                  <c:v>644.79999999999995</c:v>
                </c:pt>
                <c:pt idx="277">
                  <c:v>644.6</c:v>
                </c:pt>
                <c:pt idx="278">
                  <c:v>644.4</c:v>
                </c:pt>
                <c:pt idx="279">
                  <c:v>644.20000000000005</c:v>
                </c:pt>
                <c:pt idx="280">
                  <c:v>644</c:v>
                </c:pt>
                <c:pt idx="281">
                  <c:v>643.79999999999995</c:v>
                </c:pt>
                <c:pt idx="282">
                  <c:v>643.6</c:v>
                </c:pt>
                <c:pt idx="283">
                  <c:v>643.4</c:v>
                </c:pt>
                <c:pt idx="284">
                  <c:v>643.20000000000005</c:v>
                </c:pt>
                <c:pt idx="285">
                  <c:v>643</c:v>
                </c:pt>
                <c:pt idx="286">
                  <c:v>642.79999999999995</c:v>
                </c:pt>
                <c:pt idx="287">
                  <c:v>642.6</c:v>
                </c:pt>
                <c:pt idx="288">
                  <c:v>642.4</c:v>
                </c:pt>
                <c:pt idx="289">
                  <c:v>642.20000000000005</c:v>
                </c:pt>
                <c:pt idx="290">
                  <c:v>642</c:v>
                </c:pt>
                <c:pt idx="291">
                  <c:v>641.79999999999995</c:v>
                </c:pt>
                <c:pt idx="292">
                  <c:v>641.6</c:v>
                </c:pt>
                <c:pt idx="293">
                  <c:v>641.4</c:v>
                </c:pt>
                <c:pt idx="294">
                  <c:v>641.20000000000005</c:v>
                </c:pt>
                <c:pt idx="295">
                  <c:v>641</c:v>
                </c:pt>
                <c:pt idx="296">
                  <c:v>640.79999999999995</c:v>
                </c:pt>
                <c:pt idx="297">
                  <c:v>640.6</c:v>
                </c:pt>
                <c:pt idx="298">
                  <c:v>640.4</c:v>
                </c:pt>
                <c:pt idx="299">
                  <c:v>640.20000000000005</c:v>
                </c:pt>
                <c:pt idx="300">
                  <c:v>640</c:v>
                </c:pt>
                <c:pt idx="301">
                  <c:v>639.79999999999995</c:v>
                </c:pt>
                <c:pt idx="302">
                  <c:v>639.6</c:v>
                </c:pt>
                <c:pt idx="303">
                  <c:v>639.4</c:v>
                </c:pt>
                <c:pt idx="304">
                  <c:v>639.20000000000005</c:v>
                </c:pt>
                <c:pt idx="305">
                  <c:v>639</c:v>
                </c:pt>
                <c:pt idx="306">
                  <c:v>638.79999999999995</c:v>
                </c:pt>
                <c:pt idx="307">
                  <c:v>638.6</c:v>
                </c:pt>
                <c:pt idx="308">
                  <c:v>638.4</c:v>
                </c:pt>
                <c:pt idx="309">
                  <c:v>638.20000000000005</c:v>
                </c:pt>
                <c:pt idx="310">
                  <c:v>638</c:v>
                </c:pt>
                <c:pt idx="311">
                  <c:v>637.79999999999995</c:v>
                </c:pt>
                <c:pt idx="312">
                  <c:v>637.6</c:v>
                </c:pt>
                <c:pt idx="313">
                  <c:v>637.4</c:v>
                </c:pt>
                <c:pt idx="314">
                  <c:v>637.20000000000005</c:v>
                </c:pt>
                <c:pt idx="315">
                  <c:v>637</c:v>
                </c:pt>
                <c:pt idx="316">
                  <c:v>636.79999999999995</c:v>
                </c:pt>
                <c:pt idx="317">
                  <c:v>636.6</c:v>
                </c:pt>
                <c:pt idx="318">
                  <c:v>636.4</c:v>
                </c:pt>
                <c:pt idx="319">
                  <c:v>636.20000000000005</c:v>
                </c:pt>
                <c:pt idx="320">
                  <c:v>636</c:v>
                </c:pt>
                <c:pt idx="321">
                  <c:v>635.79999999999995</c:v>
                </c:pt>
                <c:pt idx="322">
                  <c:v>635.6</c:v>
                </c:pt>
                <c:pt idx="323">
                  <c:v>635.4</c:v>
                </c:pt>
                <c:pt idx="324">
                  <c:v>635.20000000000005</c:v>
                </c:pt>
                <c:pt idx="325">
                  <c:v>635</c:v>
                </c:pt>
                <c:pt idx="326">
                  <c:v>634.79999999999995</c:v>
                </c:pt>
                <c:pt idx="327">
                  <c:v>634.6</c:v>
                </c:pt>
                <c:pt idx="328">
                  <c:v>634.4</c:v>
                </c:pt>
                <c:pt idx="329">
                  <c:v>634.20000000000005</c:v>
                </c:pt>
                <c:pt idx="330">
                  <c:v>634</c:v>
                </c:pt>
                <c:pt idx="331">
                  <c:v>633.79999999999995</c:v>
                </c:pt>
                <c:pt idx="332">
                  <c:v>633.6</c:v>
                </c:pt>
                <c:pt idx="333">
                  <c:v>633.4</c:v>
                </c:pt>
                <c:pt idx="334">
                  <c:v>633.20000000000005</c:v>
                </c:pt>
                <c:pt idx="335">
                  <c:v>633</c:v>
                </c:pt>
                <c:pt idx="336">
                  <c:v>632.79999999999995</c:v>
                </c:pt>
                <c:pt idx="337">
                  <c:v>632.6</c:v>
                </c:pt>
                <c:pt idx="338">
                  <c:v>632.4</c:v>
                </c:pt>
                <c:pt idx="339">
                  <c:v>632.20000000000005</c:v>
                </c:pt>
                <c:pt idx="340">
                  <c:v>632</c:v>
                </c:pt>
                <c:pt idx="341">
                  <c:v>631.79999999999995</c:v>
                </c:pt>
                <c:pt idx="342">
                  <c:v>631.6</c:v>
                </c:pt>
                <c:pt idx="343">
                  <c:v>631.4</c:v>
                </c:pt>
                <c:pt idx="344">
                  <c:v>631.20000000000005</c:v>
                </c:pt>
                <c:pt idx="345">
                  <c:v>631</c:v>
                </c:pt>
                <c:pt idx="346">
                  <c:v>630.79999999999995</c:v>
                </c:pt>
                <c:pt idx="347">
                  <c:v>630.6</c:v>
                </c:pt>
                <c:pt idx="348">
                  <c:v>630.4</c:v>
                </c:pt>
                <c:pt idx="349">
                  <c:v>630.20000000000005</c:v>
                </c:pt>
                <c:pt idx="350">
                  <c:v>630</c:v>
                </c:pt>
                <c:pt idx="351">
                  <c:v>629.79999999999995</c:v>
                </c:pt>
                <c:pt idx="352">
                  <c:v>629.6</c:v>
                </c:pt>
                <c:pt idx="353">
                  <c:v>629.4</c:v>
                </c:pt>
                <c:pt idx="354">
                  <c:v>629.20000000000005</c:v>
                </c:pt>
                <c:pt idx="355">
                  <c:v>629</c:v>
                </c:pt>
                <c:pt idx="356">
                  <c:v>628.79999999999995</c:v>
                </c:pt>
                <c:pt idx="357">
                  <c:v>628.6</c:v>
                </c:pt>
                <c:pt idx="358">
                  <c:v>628.4</c:v>
                </c:pt>
                <c:pt idx="359">
                  <c:v>628.20000000000005</c:v>
                </c:pt>
                <c:pt idx="360">
                  <c:v>628</c:v>
                </c:pt>
                <c:pt idx="361">
                  <c:v>627.79999999999995</c:v>
                </c:pt>
                <c:pt idx="362">
                  <c:v>627.6</c:v>
                </c:pt>
                <c:pt idx="363">
                  <c:v>627.4</c:v>
                </c:pt>
                <c:pt idx="364">
                  <c:v>627.20000000000005</c:v>
                </c:pt>
                <c:pt idx="365">
                  <c:v>627</c:v>
                </c:pt>
                <c:pt idx="366">
                  <c:v>626.79999999999995</c:v>
                </c:pt>
                <c:pt idx="367">
                  <c:v>626.6</c:v>
                </c:pt>
                <c:pt idx="368">
                  <c:v>626.4</c:v>
                </c:pt>
                <c:pt idx="369">
                  <c:v>626.20000000000005</c:v>
                </c:pt>
                <c:pt idx="370">
                  <c:v>626</c:v>
                </c:pt>
                <c:pt idx="371">
                  <c:v>625.79999999999995</c:v>
                </c:pt>
                <c:pt idx="372">
                  <c:v>625.6</c:v>
                </c:pt>
                <c:pt idx="373">
                  <c:v>625.4</c:v>
                </c:pt>
                <c:pt idx="374">
                  <c:v>625.20000000000005</c:v>
                </c:pt>
                <c:pt idx="375">
                  <c:v>625</c:v>
                </c:pt>
                <c:pt idx="376">
                  <c:v>624.79999999999995</c:v>
                </c:pt>
                <c:pt idx="377">
                  <c:v>624.6</c:v>
                </c:pt>
                <c:pt idx="378">
                  <c:v>624.4</c:v>
                </c:pt>
                <c:pt idx="379">
                  <c:v>624.20000000000005</c:v>
                </c:pt>
                <c:pt idx="380">
                  <c:v>624</c:v>
                </c:pt>
                <c:pt idx="381">
                  <c:v>623.79999999999995</c:v>
                </c:pt>
                <c:pt idx="382">
                  <c:v>623.6</c:v>
                </c:pt>
                <c:pt idx="383">
                  <c:v>623.4</c:v>
                </c:pt>
                <c:pt idx="384">
                  <c:v>623.20000000000005</c:v>
                </c:pt>
                <c:pt idx="385">
                  <c:v>623</c:v>
                </c:pt>
                <c:pt idx="386">
                  <c:v>622.79999999999995</c:v>
                </c:pt>
                <c:pt idx="387">
                  <c:v>622.6</c:v>
                </c:pt>
                <c:pt idx="388">
                  <c:v>622.4</c:v>
                </c:pt>
                <c:pt idx="389">
                  <c:v>622.20000000000005</c:v>
                </c:pt>
                <c:pt idx="390">
                  <c:v>622</c:v>
                </c:pt>
                <c:pt idx="391">
                  <c:v>621.79999999999995</c:v>
                </c:pt>
                <c:pt idx="392">
                  <c:v>621.6</c:v>
                </c:pt>
                <c:pt idx="393">
                  <c:v>621.4</c:v>
                </c:pt>
                <c:pt idx="394">
                  <c:v>621.20000000000005</c:v>
                </c:pt>
                <c:pt idx="395">
                  <c:v>621</c:v>
                </c:pt>
                <c:pt idx="396">
                  <c:v>620.79999999999995</c:v>
                </c:pt>
                <c:pt idx="397">
                  <c:v>620.6</c:v>
                </c:pt>
                <c:pt idx="398">
                  <c:v>620.4</c:v>
                </c:pt>
                <c:pt idx="399">
                  <c:v>620.20000000000005</c:v>
                </c:pt>
                <c:pt idx="400">
                  <c:v>620</c:v>
                </c:pt>
                <c:pt idx="401">
                  <c:v>619.79999999999995</c:v>
                </c:pt>
                <c:pt idx="402">
                  <c:v>619.6</c:v>
                </c:pt>
                <c:pt idx="403">
                  <c:v>619.4</c:v>
                </c:pt>
                <c:pt idx="404">
                  <c:v>619.20000000000005</c:v>
                </c:pt>
                <c:pt idx="405">
                  <c:v>619</c:v>
                </c:pt>
                <c:pt idx="406">
                  <c:v>618.79999999999995</c:v>
                </c:pt>
                <c:pt idx="407">
                  <c:v>618.6</c:v>
                </c:pt>
                <c:pt idx="408">
                  <c:v>618.4</c:v>
                </c:pt>
                <c:pt idx="409">
                  <c:v>618.20000000000005</c:v>
                </c:pt>
                <c:pt idx="410">
                  <c:v>618</c:v>
                </c:pt>
                <c:pt idx="411">
                  <c:v>617.79999999999995</c:v>
                </c:pt>
                <c:pt idx="412">
                  <c:v>617.6</c:v>
                </c:pt>
                <c:pt idx="413">
                  <c:v>617.4</c:v>
                </c:pt>
                <c:pt idx="414">
                  <c:v>617.20000000000005</c:v>
                </c:pt>
                <c:pt idx="415">
                  <c:v>617</c:v>
                </c:pt>
                <c:pt idx="416">
                  <c:v>616.79999999999995</c:v>
                </c:pt>
                <c:pt idx="417">
                  <c:v>616.6</c:v>
                </c:pt>
                <c:pt idx="418">
                  <c:v>616.4</c:v>
                </c:pt>
                <c:pt idx="419">
                  <c:v>616.20000000000005</c:v>
                </c:pt>
                <c:pt idx="420">
                  <c:v>616</c:v>
                </c:pt>
                <c:pt idx="421">
                  <c:v>615.79999999999995</c:v>
                </c:pt>
                <c:pt idx="422">
                  <c:v>615.6</c:v>
                </c:pt>
                <c:pt idx="423">
                  <c:v>615.4</c:v>
                </c:pt>
                <c:pt idx="424">
                  <c:v>615.20000000000005</c:v>
                </c:pt>
                <c:pt idx="425">
                  <c:v>615</c:v>
                </c:pt>
                <c:pt idx="426">
                  <c:v>614.79999999999995</c:v>
                </c:pt>
                <c:pt idx="427">
                  <c:v>614.6</c:v>
                </c:pt>
                <c:pt idx="428">
                  <c:v>614.4</c:v>
                </c:pt>
                <c:pt idx="429">
                  <c:v>614.20000000000005</c:v>
                </c:pt>
                <c:pt idx="430">
                  <c:v>614</c:v>
                </c:pt>
                <c:pt idx="431">
                  <c:v>613.79999999999995</c:v>
                </c:pt>
                <c:pt idx="432">
                  <c:v>613.6</c:v>
                </c:pt>
                <c:pt idx="433">
                  <c:v>613.4</c:v>
                </c:pt>
                <c:pt idx="434">
                  <c:v>613.20000000000005</c:v>
                </c:pt>
                <c:pt idx="435">
                  <c:v>613</c:v>
                </c:pt>
                <c:pt idx="436">
                  <c:v>612.79999999999995</c:v>
                </c:pt>
                <c:pt idx="437">
                  <c:v>612.6</c:v>
                </c:pt>
                <c:pt idx="438">
                  <c:v>612.4</c:v>
                </c:pt>
                <c:pt idx="439">
                  <c:v>612.20000000000005</c:v>
                </c:pt>
                <c:pt idx="440">
                  <c:v>612</c:v>
                </c:pt>
                <c:pt idx="441">
                  <c:v>611.79999999999995</c:v>
                </c:pt>
                <c:pt idx="442">
                  <c:v>611.6</c:v>
                </c:pt>
                <c:pt idx="443">
                  <c:v>611.4</c:v>
                </c:pt>
                <c:pt idx="444">
                  <c:v>611.20000000000005</c:v>
                </c:pt>
                <c:pt idx="445">
                  <c:v>611</c:v>
                </c:pt>
                <c:pt idx="446">
                  <c:v>610.79999999999995</c:v>
                </c:pt>
                <c:pt idx="447">
                  <c:v>610.6</c:v>
                </c:pt>
                <c:pt idx="448">
                  <c:v>610.4</c:v>
                </c:pt>
                <c:pt idx="449">
                  <c:v>610.20000000000005</c:v>
                </c:pt>
                <c:pt idx="450">
                  <c:v>610</c:v>
                </c:pt>
                <c:pt idx="451">
                  <c:v>609.79999999999995</c:v>
                </c:pt>
                <c:pt idx="452">
                  <c:v>609.6</c:v>
                </c:pt>
                <c:pt idx="453">
                  <c:v>609.4</c:v>
                </c:pt>
                <c:pt idx="454">
                  <c:v>609.20000000000005</c:v>
                </c:pt>
                <c:pt idx="455">
                  <c:v>609</c:v>
                </c:pt>
                <c:pt idx="456">
                  <c:v>608.79999999999995</c:v>
                </c:pt>
                <c:pt idx="457">
                  <c:v>608.6</c:v>
                </c:pt>
                <c:pt idx="458">
                  <c:v>608.4</c:v>
                </c:pt>
                <c:pt idx="459">
                  <c:v>608.20000000000005</c:v>
                </c:pt>
                <c:pt idx="460">
                  <c:v>608</c:v>
                </c:pt>
                <c:pt idx="461">
                  <c:v>607.79999999999995</c:v>
                </c:pt>
                <c:pt idx="462">
                  <c:v>607.6</c:v>
                </c:pt>
                <c:pt idx="463">
                  <c:v>607.4</c:v>
                </c:pt>
                <c:pt idx="464">
                  <c:v>607.20000000000005</c:v>
                </c:pt>
                <c:pt idx="465">
                  <c:v>607</c:v>
                </c:pt>
                <c:pt idx="466">
                  <c:v>606.79999999999995</c:v>
                </c:pt>
                <c:pt idx="467">
                  <c:v>606.6</c:v>
                </c:pt>
                <c:pt idx="468">
                  <c:v>606.4</c:v>
                </c:pt>
                <c:pt idx="469">
                  <c:v>606.20000000000005</c:v>
                </c:pt>
                <c:pt idx="470">
                  <c:v>606</c:v>
                </c:pt>
                <c:pt idx="471">
                  <c:v>605.79999999999995</c:v>
                </c:pt>
                <c:pt idx="472">
                  <c:v>605.6</c:v>
                </c:pt>
                <c:pt idx="473">
                  <c:v>605.4</c:v>
                </c:pt>
                <c:pt idx="474">
                  <c:v>605.20000000000005</c:v>
                </c:pt>
                <c:pt idx="475">
                  <c:v>605</c:v>
                </c:pt>
                <c:pt idx="476">
                  <c:v>604.79999999999995</c:v>
                </c:pt>
                <c:pt idx="477">
                  <c:v>604.6</c:v>
                </c:pt>
                <c:pt idx="478">
                  <c:v>604.4</c:v>
                </c:pt>
                <c:pt idx="479">
                  <c:v>604.20000000000005</c:v>
                </c:pt>
                <c:pt idx="480">
                  <c:v>604</c:v>
                </c:pt>
                <c:pt idx="481">
                  <c:v>603.79999999999995</c:v>
                </c:pt>
                <c:pt idx="482">
                  <c:v>603.6</c:v>
                </c:pt>
                <c:pt idx="483">
                  <c:v>603.4</c:v>
                </c:pt>
                <c:pt idx="484">
                  <c:v>603.20000000000005</c:v>
                </c:pt>
                <c:pt idx="485">
                  <c:v>603</c:v>
                </c:pt>
                <c:pt idx="486">
                  <c:v>602.79999999999995</c:v>
                </c:pt>
                <c:pt idx="487">
                  <c:v>602.6</c:v>
                </c:pt>
                <c:pt idx="488">
                  <c:v>602.4</c:v>
                </c:pt>
                <c:pt idx="489">
                  <c:v>602.20000000000005</c:v>
                </c:pt>
                <c:pt idx="490">
                  <c:v>602</c:v>
                </c:pt>
                <c:pt idx="491">
                  <c:v>601.79999999999995</c:v>
                </c:pt>
                <c:pt idx="492">
                  <c:v>601.6</c:v>
                </c:pt>
                <c:pt idx="493">
                  <c:v>601.4</c:v>
                </c:pt>
                <c:pt idx="494">
                  <c:v>601.20000000000005</c:v>
                </c:pt>
                <c:pt idx="495">
                  <c:v>601</c:v>
                </c:pt>
                <c:pt idx="496">
                  <c:v>600.79999999999995</c:v>
                </c:pt>
                <c:pt idx="497">
                  <c:v>600.6</c:v>
                </c:pt>
                <c:pt idx="498">
                  <c:v>600.4</c:v>
                </c:pt>
                <c:pt idx="499">
                  <c:v>600.20000000000005</c:v>
                </c:pt>
                <c:pt idx="500">
                  <c:v>600</c:v>
                </c:pt>
                <c:pt idx="501">
                  <c:v>599.79999999999995</c:v>
                </c:pt>
                <c:pt idx="502">
                  <c:v>599.6</c:v>
                </c:pt>
                <c:pt idx="503">
                  <c:v>599.4</c:v>
                </c:pt>
                <c:pt idx="504">
                  <c:v>599.20000000000005</c:v>
                </c:pt>
                <c:pt idx="505">
                  <c:v>599</c:v>
                </c:pt>
                <c:pt idx="506">
                  <c:v>598.79999999999995</c:v>
                </c:pt>
                <c:pt idx="507">
                  <c:v>598.6</c:v>
                </c:pt>
                <c:pt idx="508">
                  <c:v>598.4</c:v>
                </c:pt>
                <c:pt idx="509">
                  <c:v>598.20000000000005</c:v>
                </c:pt>
                <c:pt idx="510">
                  <c:v>598</c:v>
                </c:pt>
                <c:pt idx="511">
                  <c:v>597.79999999999995</c:v>
                </c:pt>
                <c:pt idx="512">
                  <c:v>597.6</c:v>
                </c:pt>
                <c:pt idx="513">
                  <c:v>597.4</c:v>
                </c:pt>
                <c:pt idx="514">
                  <c:v>597.20000000000005</c:v>
                </c:pt>
                <c:pt idx="515">
                  <c:v>597</c:v>
                </c:pt>
                <c:pt idx="516">
                  <c:v>596.79999999999995</c:v>
                </c:pt>
                <c:pt idx="517">
                  <c:v>596.6</c:v>
                </c:pt>
                <c:pt idx="518">
                  <c:v>596.4</c:v>
                </c:pt>
                <c:pt idx="519">
                  <c:v>596.20000000000005</c:v>
                </c:pt>
                <c:pt idx="520">
                  <c:v>596</c:v>
                </c:pt>
                <c:pt idx="521">
                  <c:v>595.79999999999995</c:v>
                </c:pt>
                <c:pt idx="522">
                  <c:v>595.6</c:v>
                </c:pt>
                <c:pt idx="523">
                  <c:v>595.4</c:v>
                </c:pt>
                <c:pt idx="524">
                  <c:v>595.20000000000005</c:v>
                </c:pt>
                <c:pt idx="525">
                  <c:v>595</c:v>
                </c:pt>
                <c:pt idx="526">
                  <c:v>594.79999999999995</c:v>
                </c:pt>
                <c:pt idx="527">
                  <c:v>594.6</c:v>
                </c:pt>
                <c:pt idx="528">
                  <c:v>594.4</c:v>
                </c:pt>
                <c:pt idx="529">
                  <c:v>594.20000000000005</c:v>
                </c:pt>
                <c:pt idx="530">
                  <c:v>594</c:v>
                </c:pt>
                <c:pt idx="531">
                  <c:v>593.79999999999995</c:v>
                </c:pt>
                <c:pt idx="532">
                  <c:v>593.6</c:v>
                </c:pt>
                <c:pt idx="533">
                  <c:v>593.4</c:v>
                </c:pt>
                <c:pt idx="534">
                  <c:v>593.20000000000005</c:v>
                </c:pt>
                <c:pt idx="535">
                  <c:v>593</c:v>
                </c:pt>
                <c:pt idx="536">
                  <c:v>592.79999999999995</c:v>
                </c:pt>
                <c:pt idx="537">
                  <c:v>592.6</c:v>
                </c:pt>
                <c:pt idx="538">
                  <c:v>592.4</c:v>
                </c:pt>
                <c:pt idx="539">
                  <c:v>592.20000000000005</c:v>
                </c:pt>
                <c:pt idx="540">
                  <c:v>592</c:v>
                </c:pt>
                <c:pt idx="541">
                  <c:v>591.79999999999995</c:v>
                </c:pt>
                <c:pt idx="542">
                  <c:v>591.6</c:v>
                </c:pt>
                <c:pt idx="543">
                  <c:v>591.4</c:v>
                </c:pt>
                <c:pt idx="544">
                  <c:v>591.20000000000005</c:v>
                </c:pt>
                <c:pt idx="545">
                  <c:v>591</c:v>
                </c:pt>
                <c:pt idx="546">
                  <c:v>590.79999999999995</c:v>
                </c:pt>
                <c:pt idx="547">
                  <c:v>590.6</c:v>
                </c:pt>
                <c:pt idx="548">
                  <c:v>590.4</c:v>
                </c:pt>
                <c:pt idx="549">
                  <c:v>590.20000000000005</c:v>
                </c:pt>
                <c:pt idx="550">
                  <c:v>590</c:v>
                </c:pt>
                <c:pt idx="551">
                  <c:v>589.79999999999995</c:v>
                </c:pt>
                <c:pt idx="552">
                  <c:v>589.6</c:v>
                </c:pt>
                <c:pt idx="553">
                  <c:v>589.4</c:v>
                </c:pt>
                <c:pt idx="554">
                  <c:v>589.20000000000005</c:v>
                </c:pt>
                <c:pt idx="555">
                  <c:v>589</c:v>
                </c:pt>
                <c:pt idx="556">
                  <c:v>588.79999999999995</c:v>
                </c:pt>
                <c:pt idx="557">
                  <c:v>588.6</c:v>
                </c:pt>
                <c:pt idx="558">
                  <c:v>588.4</c:v>
                </c:pt>
                <c:pt idx="559">
                  <c:v>588.20000000000005</c:v>
                </c:pt>
                <c:pt idx="560">
                  <c:v>588</c:v>
                </c:pt>
                <c:pt idx="561">
                  <c:v>587.79999999999995</c:v>
                </c:pt>
                <c:pt idx="562">
                  <c:v>587.6</c:v>
                </c:pt>
                <c:pt idx="563">
                  <c:v>587.4</c:v>
                </c:pt>
                <c:pt idx="564">
                  <c:v>587.20000000000005</c:v>
                </c:pt>
                <c:pt idx="565">
                  <c:v>587</c:v>
                </c:pt>
                <c:pt idx="566">
                  <c:v>586.79999999999995</c:v>
                </c:pt>
                <c:pt idx="567">
                  <c:v>586.6</c:v>
                </c:pt>
                <c:pt idx="568">
                  <c:v>586.4</c:v>
                </c:pt>
                <c:pt idx="569">
                  <c:v>586.20000000000005</c:v>
                </c:pt>
                <c:pt idx="570">
                  <c:v>586</c:v>
                </c:pt>
                <c:pt idx="571">
                  <c:v>585.79999999999995</c:v>
                </c:pt>
                <c:pt idx="572">
                  <c:v>585.6</c:v>
                </c:pt>
                <c:pt idx="573">
                  <c:v>585.4</c:v>
                </c:pt>
                <c:pt idx="574">
                  <c:v>585.20000000000005</c:v>
                </c:pt>
                <c:pt idx="575">
                  <c:v>585</c:v>
                </c:pt>
                <c:pt idx="576">
                  <c:v>584.79999999999995</c:v>
                </c:pt>
                <c:pt idx="577">
                  <c:v>584.6</c:v>
                </c:pt>
                <c:pt idx="578">
                  <c:v>584.4</c:v>
                </c:pt>
                <c:pt idx="579">
                  <c:v>584.20000000000005</c:v>
                </c:pt>
                <c:pt idx="580">
                  <c:v>584</c:v>
                </c:pt>
                <c:pt idx="581">
                  <c:v>583.79999999999995</c:v>
                </c:pt>
                <c:pt idx="582">
                  <c:v>583.6</c:v>
                </c:pt>
                <c:pt idx="583">
                  <c:v>583.4</c:v>
                </c:pt>
                <c:pt idx="584">
                  <c:v>583.20000000000005</c:v>
                </c:pt>
                <c:pt idx="585">
                  <c:v>583</c:v>
                </c:pt>
                <c:pt idx="586">
                  <c:v>582.79999999999995</c:v>
                </c:pt>
                <c:pt idx="587">
                  <c:v>582.6</c:v>
                </c:pt>
                <c:pt idx="588">
                  <c:v>582.4</c:v>
                </c:pt>
                <c:pt idx="589">
                  <c:v>582.20000000000005</c:v>
                </c:pt>
                <c:pt idx="590">
                  <c:v>582</c:v>
                </c:pt>
                <c:pt idx="591">
                  <c:v>581.79999999999995</c:v>
                </c:pt>
                <c:pt idx="592">
                  <c:v>581.6</c:v>
                </c:pt>
                <c:pt idx="593">
                  <c:v>581.4</c:v>
                </c:pt>
                <c:pt idx="594">
                  <c:v>581.20000000000005</c:v>
                </c:pt>
                <c:pt idx="595">
                  <c:v>581</c:v>
                </c:pt>
                <c:pt idx="596">
                  <c:v>580.79999999999995</c:v>
                </c:pt>
                <c:pt idx="597">
                  <c:v>580.6</c:v>
                </c:pt>
                <c:pt idx="598">
                  <c:v>580.4</c:v>
                </c:pt>
                <c:pt idx="599">
                  <c:v>580.20000000000005</c:v>
                </c:pt>
                <c:pt idx="600">
                  <c:v>580</c:v>
                </c:pt>
                <c:pt idx="601">
                  <c:v>579.79999999999995</c:v>
                </c:pt>
                <c:pt idx="602">
                  <c:v>579.6</c:v>
                </c:pt>
                <c:pt idx="603">
                  <c:v>579.4</c:v>
                </c:pt>
                <c:pt idx="604">
                  <c:v>579.20000000000005</c:v>
                </c:pt>
                <c:pt idx="605">
                  <c:v>579</c:v>
                </c:pt>
                <c:pt idx="606">
                  <c:v>578.79999999999995</c:v>
                </c:pt>
                <c:pt idx="607">
                  <c:v>578.6</c:v>
                </c:pt>
                <c:pt idx="608">
                  <c:v>578.4</c:v>
                </c:pt>
                <c:pt idx="609">
                  <c:v>578.20000000000005</c:v>
                </c:pt>
                <c:pt idx="610">
                  <c:v>578</c:v>
                </c:pt>
                <c:pt idx="611">
                  <c:v>577.79999999999995</c:v>
                </c:pt>
                <c:pt idx="612">
                  <c:v>577.6</c:v>
                </c:pt>
                <c:pt idx="613">
                  <c:v>577.4</c:v>
                </c:pt>
                <c:pt idx="614">
                  <c:v>577.20000000000005</c:v>
                </c:pt>
                <c:pt idx="615">
                  <c:v>577</c:v>
                </c:pt>
                <c:pt idx="616">
                  <c:v>576.79999999999995</c:v>
                </c:pt>
                <c:pt idx="617">
                  <c:v>576.6</c:v>
                </c:pt>
                <c:pt idx="618">
                  <c:v>576.4</c:v>
                </c:pt>
                <c:pt idx="619">
                  <c:v>576.20000000000005</c:v>
                </c:pt>
                <c:pt idx="620">
                  <c:v>576</c:v>
                </c:pt>
                <c:pt idx="621">
                  <c:v>575.79999999999995</c:v>
                </c:pt>
                <c:pt idx="622">
                  <c:v>575.6</c:v>
                </c:pt>
                <c:pt idx="623">
                  <c:v>575.4</c:v>
                </c:pt>
                <c:pt idx="624">
                  <c:v>575.20000000000005</c:v>
                </c:pt>
                <c:pt idx="625">
                  <c:v>575</c:v>
                </c:pt>
                <c:pt idx="626">
                  <c:v>574.79999999999995</c:v>
                </c:pt>
                <c:pt idx="627">
                  <c:v>574.6</c:v>
                </c:pt>
                <c:pt idx="628">
                  <c:v>574.4</c:v>
                </c:pt>
                <c:pt idx="629">
                  <c:v>574.20000000000005</c:v>
                </c:pt>
                <c:pt idx="630">
                  <c:v>574</c:v>
                </c:pt>
                <c:pt idx="631">
                  <c:v>573.79999999999995</c:v>
                </c:pt>
                <c:pt idx="632">
                  <c:v>573.6</c:v>
                </c:pt>
                <c:pt idx="633">
                  <c:v>573.4</c:v>
                </c:pt>
                <c:pt idx="634">
                  <c:v>573.20000000000005</c:v>
                </c:pt>
                <c:pt idx="635">
                  <c:v>573</c:v>
                </c:pt>
                <c:pt idx="636">
                  <c:v>572.79999999999995</c:v>
                </c:pt>
                <c:pt idx="637">
                  <c:v>572.6</c:v>
                </c:pt>
                <c:pt idx="638">
                  <c:v>572.4</c:v>
                </c:pt>
                <c:pt idx="639">
                  <c:v>572.20000000000005</c:v>
                </c:pt>
                <c:pt idx="640">
                  <c:v>572</c:v>
                </c:pt>
                <c:pt idx="641">
                  <c:v>571.79999999999995</c:v>
                </c:pt>
                <c:pt idx="642">
                  <c:v>571.6</c:v>
                </c:pt>
                <c:pt idx="643">
                  <c:v>571.4</c:v>
                </c:pt>
                <c:pt idx="644">
                  <c:v>571.20000000000005</c:v>
                </c:pt>
                <c:pt idx="645">
                  <c:v>571</c:v>
                </c:pt>
                <c:pt idx="646">
                  <c:v>570.79999999999995</c:v>
                </c:pt>
                <c:pt idx="647">
                  <c:v>570.6</c:v>
                </c:pt>
                <c:pt idx="648">
                  <c:v>570.4</c:v>
                </c:pt>
                <c:pt idx="649">
                  <c:v>570.20000000000005</c:v>
                </c:pt>
                <c:pt idx="650">
                  <c:v>570</c:v>
                </c:pt>
                <c:pt idx="651">
                  <c:v>569.79999999999995</c:v>
                </c:pt>
                <c:pt idx="652">
                  <c:v>569.6</c:v>
                </c:pt>
                <c:pt idx="653">
                  <c:v>569.4</c:v>
                </c:pt>
                <c:pt idx="654">
                  <c:v>569.20000000000005</c:v>
                </c:pt>
                <c:pt idx="655">
                  <c:v>569</c:v>
                </c:pt>
                <c:pt idx="656">
                  <c:v>568.79999999999995</c:v>
                </c:pt>
                <c:pt idx="657">
                  <c:v>568.6</c:v>
                </c:pt>
                <c:pt idx="658">
                  <c:v>568.4</c:v>
                </c:pt>
                <c:pt idx="659">
                  <c:v>568.20000000000005</c:v>
                </c:pt>
                <c:pt idx="660">
                  <c:v>568</c:v>
                </c:pt>
                <c:pt idx="661">
                  <c:v>567.79999999999995</c:v>
                </c:pt>
                <c:pt idx="662">
                  <c:v>567.6</c:v>
                </c:pt>
                <c:pt idx="663">
                  <c:v>567.4</c:v>
                </c:pt>
                <c:pt idx="664">
                  <c:v>567.20000000000005</c:v>
                </c:pt>
                <c:pt idx="665">
                  <c:v>567</c:v>
                </c:pt>
                <c:pt idx="666">
                  <c:v>566.79999999999995</c:v>
                </c:pt>
                <c:pt idx="667">
                  <c:v>566.6</c:v>
                </c:pt>
                <c:pt idx="668">
                  <c:v>566.4</c:v>
                </c:pt>
                <c:pt idx="669">
                  <c:v>566.20000000000005</c:v>
                </c:pt>
                <c:pt idx="670">
                  <c:v>566</c:v>
                </c:pt>
                <c:pt idx="671">
                  <c:v>565.79999999999995</c:v>
                </c:pt>
                <c:pt idx="672">
                  <c:v>565.6</c:v>
                </c:pt>
                <c:pt idx="673">
                  <c:v>565.4</c:v>
                </c:pt>
                <c:pt idx="674">
                  <c:v>565.20000000000005</c:v>
                </c:pt>
                <c:pt idx="675">
                  <c:v>565</c:v>
                </c:pt>
                <c:pt idx="676">
                  <c:v>564.79999999999995</c:v>
                </c:pt>
                <c:pt idx="677">
                  <c:v>564.6</c:v>
                </c:pt>
                <c:pt idx="678">
                  <c:v>564.4</c:v>
                </c:pt>
                <c:pt idx="679">
                  <c:v>564.20000000000005</c:v>
                </c:pt>
                <c:pt idx="680">
                  <c:v>564</c:v>
                </c:pt>
                <c:pt idx="681">
                  <c:v>563.79999999999995</c:v>
                </c:pt>
                <c:pt idx="682">
                  <c:v>563.6</c:v>
                </c:pt>
                <c:pt idx="683">
                  <c:v>563.4</c:v>
                </c:pt>
                <c:pt idx="684">
                  <c:v>563.20000000000005</c:v>
                </c:pt>
                <c:pt idx="685">
                  <c:v>563</c:v>
                </c:pt>
                <c:pt idx="686">
                  <c:v>562.79999999999995</c:v>
                </c:pt>
                <c:pt idx="687">
                  <c:v>562.6</c:v>
                </c:pt>
                <c:pt idx="688">
                  <c:v>562.4</c:v>
                </c:pt>
                <c:pt idx="689">
                  <c:v>562.20000000000005</c:v>
                </c:pt>
                <c:pt idx="690">
                  <c:v>562</c:v>
                </c:pt>
                <c:pt idx="691">
                  <c:v>561.79999999999995</c:v>
                </c:pt>
                <c:pt idx="692">
                  <c:v>561.6</c:v>
                </c:pt>
                <c:pt idx="693">
                  <c:v>561.4</c:v>
                </c:pt>
                <c:pt idx="694">
                  <c:v>561.20000000000005</c:v>
                </c:pt>
                <c:pt idx="695">
                  <c:v>561</c:v>
                </c:pt>
                <c:pt idx="696">
                  <c:v>560.79999999999995</c:v>
                </c:pt>
                <c:pt idx="697">
                  <c:v>560.6</c:v>
                </c:pt>
                <c:pt idx="698">
                  <c:v>560.4</c:v>
                </c:pt>
                <c:pt idx="699">
                  <c:v>560.20000000000005</c:v>
                </c:pt>
                <c:pt idx="700">
                  <c:v>560</c:v>
                </c:pt>
                <c:pt idx="701">
                  <c:v>559.79999999999995</c:v>
                </c:pt>
                <c:pt idx="702">
                  <c:v>559.6</c:v>
                </c:pt>
                <c:pt idx="703">
                  <c:v>559.4</c:v>
                </c:pt>
                <c:pt idx="704">
                  <c:v>559.20000000000005</c:v>
                </c:pt>
                <c:pt idx="705">
                  <c:v>559</c:v>
                </c:pt>
                <c:pt idx="706">
                  <c:v>558.79999999999995</c:v>
                </c:pt>
                <c:pt idx="707">
                  <c:v>558.6</c:v>
                </c:pt>
                <c:pt idx="708">
                  <c:v>558.4</c:v>
                </c:pt>
                <c:pt idx="709">
                  <c:v>558.20000000000005</c:v>
                </c:pt>
                <c:pt idx="710">
                  <c:v>558</c:v>
                </c:pt>
                <c:pt idx="711">
                  <c:v>557.79999999999995</c:v>
                </c:pt>
                <c:pt idx="712">
                  <c:v>557.6</c:v>
                </c:pt>
                <c:pt idx="713">
                  <c:v>557.4</c:v>
                </c:pt>
                <c:pt idx="714">
                  <c:v>557.20000000000005</c:v>
                </c:pt>
                <c:pt idx="715">
                  <c:v>557</c:v>
                </c:pt>
                <c:pt idx="716">
                  <c:v>556.79999999999995</c:v>
                </c:pt>
                <c:pt idx="717">
                  <c:v>556.6</c:v>
                </c:pt>
                <c:pt idx="718">
                  <c:v>556.4</c:v>
                </c:pt>
                <c:pt idx="719">
                  <c:v>556.20000000000005</c:v>
                </c:pt>
                <c:pt idx="720">
                  <c:v>556</c:v>
                </c:pt>
                <c:pt idx="721">
                  <c:v>555.79999999999995</c:v>
                </c:pt>
                <c:pt idx="722">
                  <c:v>555.6</c:v>
                </c:pt>
                <c:pt idx="723">
                  <c:v>555.4</c:v>
                </c:pt>
                <c:pt idx="724">
                  <c:v>555.20000000000005</c:v>
                </c:pt>
                <c:pt idx="725">
                  <c:v>555</c:v>
                </c:pt>
                <c:pt idx="726">
                  <c:v>554.79999999999995</c:v>
                </c:pt>
                <c:pt idx="727">
                  <c:v>554.6</c:v>
                </c:pt>
                <c:pt idx="728">
                  <c:v>554.4</c:v>
                </c:pt>
                <c:pt idx="729">
                  <c:v>554.20000000000005</c:v>
                </c:pt>
                <c:pt idx="730">
                  <c:v>554</c:v>
                </c:pt>
                <c:pt idx="731">
                  <c:v>553.79999999999995</c:v>
                </c:pt>
                <c:pt idx="732">
                  <c:v>553.6</c:v>
                </c:pt>
                <c:pt idx="733">
                  <c:v>553.4</c:v>
                </c:pt>
                <c:pt idx="734">
                  <c:v>553.20000000000005</c:v>
                </c:pt>
                <c:pt idx="735">
                  <c:v>553</c:v>
                </c:pt>
                <c:pt idx="736">
                  <c:v>552.79999999999995</c:v>
                </c:pt>
                <c:pt idx="737">
                  <c:v>552.6</c:v>
                </c:pt>
                <c:pt idx="738">
                  <c:v>552.4</c:v>
                </c:pt>
                <c:pt idx="739">
                  <c:v>552.20000000000005</c:v>
                </c:pt>
                <c:pt idx="740">
                  <c:v>552</c:v>
                </c:pt>
                <c:pt idx="741">
                  <c:v>551.79999999999995</c:v>
                </c:pt>
                <c:pt idx="742">
                  <c:v>551.6</c:v>
                </c:pt>
                <c:pt idx="743">
                  <c:v>551.4</c:v>
                </c:pt>
                <c:pt idx="744">
                  <c:v>551.20000000000005</c:v>
                </c:pt>
                <c:pt idx="745">
                  <c:v>551</c:v>
                </c:pt>
                <c:pt idx="746">
                  <c:v>550.79999999999995</c:v>
                </c:pt>
                <c:pt idx="747">
                  <c:v>550.6</c:v>
                </c:pt>
                <c:pt idx="748">
                  <c:v>550.4</c:v>
                </c:pt>
                <c:pt idx="749">
                  <c:v>550.20000000000005</c:v>
                </c:pt>
                <c:pt idx="750">
                  <c:v>550</c:v>
                </c:pt>
                <c:pt idx="751">
                  <c:v>549.79999999999995</c:v>
                </c:pt>
                <c:pt idx="752">
                  <c:v>549.6</c:v>
                </c:pt>
                <c:pt idx="753">
                  <c:v>549.4</c:v>
                </c:pt>
                <c:pt idx="754">
                  <c:v>549.20000000000005</c:v>
                </c:pt>
                <c:pt idx="755">
                  <c:v>549</c:v>
                </c:pt>
                <c:pt idx="756">
                  <c:v>548.79999999999995</c:v>
                </c:pt>
                <c:pt idx="757">
                  <c:v>548.6</c:v>
                </c:pt>
                <c:pt idx="758">
                  <c:v>548.4</c:v>
                </c:pt>
                <c:pt idx="759">
                  <c:v>548.20000000000005</c:v>
                </c:pt>
                <c:pt idx="760">
                  <c:v>548</c:v>
                </c:pt>
                <c:pt idx="761">
                  <c:v>547.79999999999995</c:v>
                </c:pt>
                <c:pt idx="762">
                  <c:v>547.6</c:v>
                </c:pt>
                <c:pt idx="763">
                  <c:v>547.4</c:v>
                </c:pt>
                <c:pt idx="764">
                  <c:v>547.20000000000005</c:v>
                </c:pt>
                <c:pt idx="765">
                  <c:v>547</c:v>
                </c:pt>
                <c:pt idx="766">
                  <c:v>546.79999999999995</c:v>
                </c:pt>
                <c:pt idx="767">
                  <c:v>546.6</c:v>
                </c:pt>
                <c:pt idx="768">
                  <c:v>546.4</c:v>
                </c:pt>
                <c:pt idx="769">
                  <c:v>546.20000000000005</c:v>
                </c:pt>
                <c:pt idx="770">
                  <c:v>546</c:v>
                </c:pt>
                <c:pt idx="771">
                  <c:v>545.79999999999995</c:v>
                </c:pt>
                <c:pt idx="772">
                  <c:v>545.6</c:v>
                </c:pt>
                <c:pt idx="773">
                  <c:v>545.4</c:v>
                </c:pt>
                <c:pt idx="774">
                  <c:v>545.20000000000005</c:v>
                </c:pt>
                <c:pt idx="775">
                  <c:v>545</c:v>
                </c:pt>
                <c:pt idx="776">
                  <c:v>544.79999999999995</c:v>
                </c:pt>
                <c:pt idx="777">
                  <c:v>544.6</c:v>
                </c:pt>
                <c:pt idx="778">
                  <c:v>544.4</c:v>
                </c:pt>
                <c:pt idx="779">
                  <c:v>544.20000000000005</c:v>
                </c:pt>
                <c:pt idx="780">
                  <c:v>544</c:v>
                </c:pt>
                <c:pt idx="781">
                  <c:v>543.79999999999995</c:v>
                </c:pt>
                <c:pt idx="782">
                  <c:v>543.6</c:v>
                </c:pt>
                <c:pt idx="783">
                  <c:v>543.4</c:v>
                </c:pt>
                <c:pt idx="784">
                  <c:v>543.20000000000005</c:v>
                </c:pt>
                <c:pt idx="785">
                  <c:v>543</c:v>
                </c:pt>
                <c:pt idx="786">
                  <c:v>542.79999999999995</c:v>
                </c:pt>
                <c:pt idx="787">
                  <c:v>542.6</c:v>
                </c:pt>
                <c:pt idx="788">
                  <c:v>542.4</c:v>
                </c:pt>
                <c:pt idx="789">
                  <c:v>542.20000000000005</c:v>
                </c:pt>
                <c:pt idx="790">
                  <c:v>542</c:v>
                </c:pt>
                <c:pt idx="791">
                  <c:v>541.79999999999995</c:v>
                </c:pt>
                <c:pt idx="792">
                  <c:v>541.6</c:v>
                </c:pt>
                <c:pt idx="793">
                  <c:v>541.4</c:v>
                </c:pt>
                <c:pt idx="794">
                  <c:v>541.20000000000005</c:v>
                </c:pt>
                <c:pt idx="795">
                  <c:v>541</c:v>
                </c:pt>
                <c:pt idx="796">
                  <c:v>540.79999999999995</c:v>
                </c:pt>
                <c:pt idx="797">
                  <c:v>540.6</c:v>
                </c:pt>
                <c:pt idx="798">
                  <c:v>540.4</c:v>
                </c:pt>
                <c:pt idx="799">
                  <c:v>540.20000000000005</c:v>
                </c:pt>
                <c:pt idx="800">
                  <c:v>540</c:v>
                </c:pt>
                <c:pt idx="801">
                  <c:v>539.79999999999995</c:v>
                </c:pt>
                <c:pt idx="802">
                  <c:v>539.6</c:v>
                </c:pt>
                <c:pt idx="803">
                  <c:v>539.4</c:v>
                </c:pt>
                <c:pt idx="804">
                  <c:v>539.20000000000005</c:v>
                </c:pt>
                <c:pt idx="805">
                  <c:v>539</c:v>
                </c:pt>
                <c:pt idx="806">
                  <c:v>538.79999999999995</c:v>
                </c:pt>
                <c:pt idx="807">
                  <c:v>538.6</c:v>
                </c:pt>
                <c:pt idx="808">
                  <c:v>538.4</c:v>
                </c:pt>
                <c:pt idx="809">
                  <c:v>538.20000000000005</c:v>
                </c:pt>
                <c:pt idx="810">
                  <c:v>538</c:v>
                </c:pt>
                <c:pt idx="811">
                  <c:v>537.79999999999995</c:v>
                </c:pt>
                <c:pt idx="812">
                  <c:v>537.6</c:v>
                </c:pt>
                <c:pt idx="813">
                  <c:v>537.4</c:v>
                </c:pt>
                <c:pt idx="814">
                  <c:v>537.20000000000005</c:v>
                </c:pt>
                <c:pt idx="815">
                  <c:v>537</c:v>
                </c:pt>
                <c:pt idx="816">
                  <c:v>536.79999999999995</c:v>
                </c:pt>
                <c:pt idx="817">
                  <c:v>536.6</c:v>
                </c:pt>
                <c:pt idx="818">
                  <c:v>536.4</c:v>
                </c:pt>
                <c:pt idx="819">
                  <c:v>536.20000000000005</c:v>
                </c:pt>
                <c:pt idx="820">
                  <c:v>536</c:v>
                </c:pt>
                <c:pt idx="821">
                  <c:v>535.79999999999995</c:v>
                </c:pt>
                <c:pt idx="822">
                  <c:v>535.6</c:v>
                </c:pt>
                <c:pt idx="823">
                  <c:v>535.4</c:v>
                </c:pt>
                <c:pt idx="824">
                  <c:v>535.20000000000005</c:v>
                </c:pt>
                <c:pt idx="825">
                  <c:v>535</c:v>
                </c:pt>
                <c:pt idx="826">
                  <c:v>534.79999999999995</c:v>
                </c:pt>
                <c:pt idx="827">
                  <c:v>534.6</c:v>
                </c:pt>
                <c:pt idx="828">
                  <c:v>534.4</c:v>
                </c:pt>
                <c:pt idx="829">
                  <c:v>534.20000000000005</c:v>
                </c:pt>
                <c:pt idx="830">
                  <c:v>534</c:v>
                </c:pt>
                <c:pt idx="831">
                  <c:v>533.79999999999995</c:v>
                </c:pt>
                <c:pt idx="832">
                  <c:v>533.6</c:v>
                </c:pt>
                <c:pt idx="833">
                  <c:v>533.4</c:v>
                </c:pt>
                <c:pt idx="834">
                  <c:v>533.20000000000005</c:v>
                </c:pt>
                <c:pt idx="835">
                  <c:v>533</c:v>
                </c:pt>
                <c:pt idx="836">
                  <c:v>532.79999999999995</c:v>
                </c:pt>
                <c:pt idx="837">
                  <c:v>532.6</c:v>
                </c:pt>
                <c:pt idx="838">
                  <c:v>532.4</c:v>
                </c:pt>
                <c:pt idx="839">
                  <c:v>532.20000000000005</c:v>
                </c:pt>
                <c:pt idx="840">
                  <c:v>532</c:v>
                </c:pt>
                <c:pt idx="841">
                  <c:v>531.79999999999995</c:v>
                </c:pt>
                <c:pt idx="842">
                  <c:v>531.6</c:v>
                </c:pt>
                <c:pt idx="843">
                  <c:v>531.4</c:v>
                </c:pt>
                <c:pt idx="844">
                  <c:v>531.20000000000005</c:v>
                </c:pt>
                <c:pt idx="845">
                  <c:v>531</c:v>
                </c:pt>
                <c:pt idx="846">
                  <c:v>530.79999999999995</c:v>
                </c:pt>
                <c:pt idx="847">
                  <c:v>530.6</c:v>
                </c:pt>
                <c:pt idx="848">
                  <c:v>530.4</c:v>
                </c:pt>
                <c:pt idx="849">
                  <c:v>530.20000000000005</c:v>
                </c:pt>
                <c:pt idx="850">
                  <c:v>530</c:v>
                </c:pt>
                <c:pt idx="851">
                  <c:v>529.79999999999995</c:v>
                </c:pt>
                <c:pt idx="852">
                  <c:v>529.6</c:v>
                </c:pt>
                <c:pt idx="853">
                  <c:v>529.4</c:v>
                </c:pt>
                <c:pt idx="854">
                  <c:v>529.20000000000005</c:v>
                </c:pt>
                <c:pt idx="855">
                  <c:v>529</c:v>
                </c:pt>
                <c:pt idx="856">
                  <c:v>528.79999999999995</c:v>
                </c:pt>
                <c:pt idx="857">
                  <c:v>528.6</c:v>
                </c:pt>
                <c:pt idx="858">
                  <c:v>528.4</c:v>
                </c:pt>
                <c:pt idx="859">
                  <c:v>528.20000000000005</c:v>
                </c:pt>
                <c:pt idx="860">
                  <c:v>528</c:v>
                </c:pt>
                <c:pt idx="861">
                  <c:v>527.79999999999995</c:v>
                </c:pt>
                <c:pt idx="862">
                  <c:v>527.6</c:v>
                </c:pt>
                <c:pt idx="863">
                  <c:v>527.4</c:v>
                </c:pt>
                <c:pt idx="864">
                  <c:v>527.20000000000005</c:v>
                </c:pt>
                <c:pt idx="865">
                  <c:v>527</c:v>
                </c:pt>
                <c:pt idx="866">
                  <c:v>526.79999999999995</c:v>
                </c:pt>
                <c:pt idx="867">
                  <c:v>526.6</c:v>
                </c:pt>
                <c:pt idx="868">
                  <c:v>526.4</c:v>
                </c:pt>
                <c:pt idx="869">
                  <c:v>526.20000000000005</c:v>
                </c:pt>
                <c:pt idx="870">
                  <c:v>526</c:v>
                </c:pt>
                <c:pt idx="871">
                  <c:v>525.79999999999995</c:v>
                </c:pt>
                <c:pt idx="872">
                  <c:v>525.6</c:v>
                </c:pt>
                <c:pt idx="873">
                  <c:v>525.4</c:v>
                </c:pt>
                <c:pt idx="874">
                  <c:v>525.20000000000005</c:v>
                </c:pt>
                <c:pt idx="875">
                  <c:v>525</c:v>
                </c:pt>
                <c:pt idx="876">
                  <c:v>524.79999999999995</c:v>
                </c:pt>
                <c:pt idx="877">
                  <c:v>524.6</c:v>
                </c:pt>
                <c:pt idx="878">
                  <c:v>524.4</c:v>
                </c:pt>
                <c:pt idx="879">
                  <c:v>524.20000000000005</c:v>
                </c:pt>
                <c:pt idx="880">
                  <c:v>524</c:v>
                </c:pt>
                <c:pt idx="881">
                  <c:v>523.79999999999995</c:v>
                </c:pt>
                <c:pt idx="882">
                  <c:v>523.6</c:v>
                </c:pt>
                <c:pt idx="883">
                  <c:v>523.4</c:v>
                </c:pt>
                <c:pt idx="884">
                  <c:v>523.20000000000005</c:v>
                </c:pt>
                <c:pt idx="885">
                  <c:v>523</c:v>
                </c:pt>
                <c:pt idx="886">
                  <c:v>522.79999999999995</c:v>
                </c:pt>
                <c:pt idx="887">
                  <c:v>522.6</c:v>
                </c:pt>
                <c:pt idx="888">
                  <c:v>522.4</c:v>
                </c:pt>
                <c:pt idx="889">
                  <c:v>522.20000000000005</c:v>
                </c:pt>
                <c:pt idx="890">
                  <c:v>522</c:v>
                </c:pt>
                <c:pt idx="891">
                  <c:v>521.79999999999995</c:v>
                </c:pt>
                <c:pt idx="892">
                  <c:v>521.6</c:v>
                </c:pt>
                <c:pt idx="893">
                  <c:v>521.4</c:v>
                </c:pt>
                <c:pt idx="894">
                  <c:v>521.20000000000005</c:v>
                </c:pt>
                <c:pt idx="895">
                  <c:v>521</c:v>
                </c:pt>
                <c:pt idx="896">
                  <c:v>520.79999999999995</c:v>
                </c:pt>
                <c:pt idx="897">
                  <c:v>520.6</c:v>
                </c:pt>
                <c:pt idx="898">
                  <c:v>520.4</c:v>
                </c:pt>
                <c:pt idx="899">
                  <c:v>520.20000000000005</c:v>
                </c:pt>
                <c:pt idx="900">
                  <c:v>520</c:v>
                </c:pt>
                <c:pt idx="901">
                  <c:v>519.79999999999995</c:v>
                </c:pt>
                <c:pt idx="902">
                  <c:v>519.6</c:v>
                </c:pt>
                <c:pt idx="903">
                  <c:v>519.4</c:v>
                </c:pt>
                <c:pt idx="904">
                  <c:v>519.20000000000005</c:v>
                </c:pt>
                <c:pt idx="905">
                  <c:v>519</c:v>
                </c:pt>
                <c:pt idx="906">
                  <c:v>518.79999999999995</c:v>
                </c:pt>
                <c:pt idx="907">
                  <c:v>518.6</c:v>
                </c:pt>
                <c:pt idx="908">
                  <c:v>518.4</c:v>
                </c:pt>
                <c:pt idx="909">
                  <c:v>518.20000000000005</c:v>
                </c:pt>
                <c:pt idx="910">
                  <c:v>518</c:v>
                </c:pt>
                <c:pt idx="911">
                  <c:v>517.79999999999995</c:v>
                </c:pt>
                <c:pt idx="912">
                  <c:v>517.6</c:v>
                </c:pt>
                <c:pt idx="913">
                  <c:v>517.4</c:v>
                </c:pt>
                <c:pt idx="914">
                  <c:v>517.20000000000005</c:v>
                </c:pt>
                <c:pt idx="915">
                  <c:v>517</c:v>
                </c:pt>
                <c:pt idx="916">
                  <c:v>516.79999999999995</c:v>
                </c:pt>
                <c:pt idx="917">
                  <c:v>516.6</c:v>
                </c:pt>
                <c:pt idx="918">
                  <c:v>516.4</c:v>
                </c:pt>
                <c:pt idx="919">
                  <c:v>516.20000000000005</c:v>
                </c:pt>
                <c:pt idx="920">
                  <c:v>516</c:v>
                </c:pt>
                <c:pt idx="921">
                  <c:v>515.79999999999995</c:v>
                </c:pt>
                <c:pt idx="922">
                  <c:v>515.6</c:v>
                </c:pt>
                <c:pt idx="923">
                  <c:v>515.4</c:v>
                </c:pt>
                <c:pt idx="924">
                  <c:v>515.20000000000005</c:v>
                </c:pt>
                <c:pt idx="925">
                  <c:v>515</c:v>
                </c:pt>
                <c:pt idx="926">
                  <c:v>514.79999999999995</c:v>
                </c:pt>
                <c:pt idx="927">
                  <c:v>514.6</c:v>
                </c:pt>
                <c:pt idx="928">
                  <c:v>514.4</c:v>
                </c:pt>
                <c:pt idx="929">
                  <c:v>514.20000000000005</c:v>
                </c:pt>
                <c:pt idx="930">
                  <c:v>514</c:v>
                </c:pt>
                <c:pt idx="931">
                  <c:v>513.79999999999995</c:v>
                </c:pt>
                <c:pt idx="932">
                  <c:v>513.6</c:v>
                </c:pt>
                <c:pt idx="933">
                  <c:v>513.4</c:v>
                </c:pt>
                <c:pt idx="934">
                  <c:v>513.20000000000005</c:v>
                </c:pt>
                <c:pt idx="935">
                  <c:v>513</c:v>
                </c:pt>
                <c:pt idx="936">
                  <c:v>512.79999999999995</c:v>
                </c:pt>
                <c:pt idx="937">
                  <c:v>512.6</c:v>
                </c:pt>
                <c:pt idx="938">
                  <c:v>512.4</c:v>
                </c:pt>
                <c:pt idx="939">
                  <c:v>512.20000000000005</c:v>
                </c:pt>
                <c:pt idx="940">
                  <c:v>512</c:v>
                </c:pt>
                <c:pt idx="941">
                  <c:v>511.8</c:v>
                </c:pt>
                <c:pt idx="942">
                  <c:v>511.6</c:v>
                </c:pt>
                <c:pt idx="943">
                  <c:v>511.4</c:v>
                </c:pt>
                <c:pt idx="944">
                  <c:v>511.2</c:v>
                </c:pt>
                <c:pt idx="945">
                  <c:v>511</c:v>
                </c:pt>
                <c:pt idx="946">
                  <c:v>510.8</c:v>
                </c:pt>
                <c:pt idx="947">
                  <c:v>510.6</c:v>
                </c:pt>
                <c:pt idx="948">
                  <c:v>510.4</c:v>
                </c:pt>
                <c:pt idx="949">
                  <c:v>510.2</c:v>
                </c:pt>
                <c:pt idx="950">
                  <c:v>510</c:v>
                </c:pt>
                <c:pt idx="951">
                  <c:v>509.8</c:v>
                </c:pt>
                <c:pt idx="952">
                  <c:v>509.6</c:v>
                </c:pt>
                <c:pt idx="953">
                  <c:v>509.4</c:v>
                </c:pt>
                <c:pt idx="954">
                  <c:v>509.2</c:v>
                </c:pt>
                <c:pt idx="955">
                  <c:v>509</c:v>
                </c:pt>
                <c:pt idx="956">
                  <c:v>508.8</c:v>
                </c:pt>
                <c:pt idx="957">
                  <c:v>508.6</c:v>
                </c:pt>
                <c:pt idx="958">
                  <c:v>508.4</c:v>
                </c:pt>
                <c:pt idx="959">
                  <c:v>508.2</c:v>
                </c:pt>
                <c:pt idx="960">
                  <c:v>508</c:v>
                </c:pt>
                <c:pt idx="961">
                  <c:v>507.8</c:v>
                </c:pt>
                <c:pt idx="962">
                  <c:v>507.6</c:v>
                </c:pt>
                <c:pt idx="963">
                  <c:v>507.4</c:v>
                </c:pt>
                <c:pt idx="964">
                  <c:v>507.2</c:v>
                </c:pt>
                <c:pt idx="965">
                  <c:v>507</c:v>
                </c:pt>
                <c:pt idx="966">
                  <c:v>506.8</c:v>
                </c:pt>
                <c:pt idx="967">
                  <c:v>506.6</c:v>
                </c:pt>
                <c:pt idx="968">
                  <c:v>506.4</c:v>
                </c:pt>
                <c:pt idx="969">
                  <c:v>506.2</c:v>
                </c:pt>
                <c:pt idx="970">
                  <c:v>506</c:v>
                </c:pt>
                <c:pt idx="971">
                  <c:v>505.8</c:v>
                </c:pt>
                <c:pt idx="972">
                  <c:v>505.6</c:v>
                </c:pt>
                <c:pt idx="973">
                  <c:v>505.4</c:v>
                </c:pt>
                <c:pt idx="974">
                  <c:v>505.2</c:v>
                </c:pt>
                <c:pt idx="975">
                  <c:v>505</c:v>
                </c:pt>
                <c:pt idx="976">
                  <c:v>504.8</c:v>
                </c:pt>
                <c:pt idx="977">
                  <c:v>504.6</c:v>
                </c:pt>
                <c:pt idx="978">
                  <c:v>504.4</c:v>
                </c:pt>
                <c:pt idx="979">
                  <c:v>504.2</c:v>
                </c:pt>
                <c:pt idx="980">
                  <c:v>504</c:v>
                </c:pt>
                <c:pt idx="981">
                  <c:v>503.8</c:v>
                </c:pt>
                <c:pt idx="982">
                  <c:v>503.6</c:v>
                </c:pt>
                <c:pt idx="983">
                  <c:v>503.4</c:v>
                </c:pt>
                <c:pt idx="984">
                  <c:v>503.2</c:v>
                </c:pt>
                <c:pt idx="985">
                  <c:v>503</c:v>
                </c:pt>
                <c:pt idx="986">
                  <c:v>502.8</c:v>
                </c:pt>
                <c:pt idx="987">
                  <c:v>502.6</c:v>
                </c:pt>
                <c:pt idx="988">
                  <c:v>502.4</c:v>
                </c:pt>
                <c:pt idx="989">
                  <c:v>502.2</c:v>
                </c:pt>
                <c:pt idx="990">
                  <c:v>502</c:v>
                </c:pt>
                <c:pt idx="991">
                  <c:v>501.8</c:v>
                </c:pt>
                <c:pt idx="992">
                  <c:v>501.6</c:v>
                </c:pt>
                <c:pt idx="993">
                  <c:v>501.4</c:v>
                </c:pt>
                <c:pt idx="994">
                  <c:v>501.2</c:v>
                </c:pt>
                <c:pt idx="995">
                  <c:v>501</c:v>
                </c:pt>
                <c:pt idx="996">
                  <c:v>500.8</c:v>
                </c:pt>
                <c:pt idx="997">
                  <c:v>500.6</c:v>
                </c:pt>
                <c:pt idx="998">
                  <c:v>500.4</c:v>
                </c:pt>
                <c:pt idx="999">
                  <c:v>500.2</c:v>
                </c:pt>
                <c:pt idx="1000">
                  <c:v>500</c:v>
                </c:pt>
              </c:numCache>
            </c:numRef>
          </c:xVal>
          <c:yVal>
            <c:numRef>
              <c:f>'データ(本当)'!$D$4:$D$1004</c:f>
              <c:numCache>
                <c:formatCode>General</c:formatCode>
                <c:ptCount val="1001"/>
                <c:pt idx="0">
                  <c:v>0.164104</c:v>
                </c:pt>
                <c:pt idx="1">
                  <c:v>0.16580700000000001</c:v>
                </c:pt>
                <c:pt idx="2">
                  <c:v>0.16758600000000001</c:v>
                </c:pt>
                <c:pt idx="3">
                  <c:v>0.169323</c:v>
                </c:pt>
                <c:pt idx="4">
                  <c:v>0.17107800000000001</c:v>
                </c:pt>
                <c:pt idx="5">
                  <c:v>0.17294799999999999</c:v>
                </c:pt>
                <c:pt idx="6">
                  <c:v>0.17485200000000001</c:v>
                </c:pt>
                <c:pt idx="7">
                  <c:v>0.17674999999999999</c:v>
                </c:pt>
                <c:pt idx="8">
                  <c:v>0.17872399999999999</c:v>
                </c:pt>
                <c:pt idx="9">
                  <c:v>0.18073900000000001</c:v>
                </c:pt>
                <c:pt idx="10">
                  <c:v>0.182777</c:v>
                </c:pt>
                <c:pt idx="11">
                  <c:v>0.18488599999999999</c:v>
                </c:pt>
                <c:pt idx="12">
                  <c:v>0.18704100000000001</c:v>
                </c:pt>
                <c:pt idx="13">
                  <c:v>0.189192</c:v>
                </c:pt>
                <c:pt idx="14">
                  <c:v>0.19142200000000001</c:v>
                </c:pt>
                <c:pt idx="15">
                  <c:v>0.19373499999999999</c:v>
                </c:pt>
                <c:pt idx="16">
                  <c:v>0.19600600000000001</c:v>
                </c:pt>
                <c:pt idx="17">
                  <c:v>0.19836500000000001</c:v>
                </c:pt>
                <c:pt idx="18">
                  <c:v>0.20083500000000001</c:v>
                </c:pt>
                <c:pt idx="19">
                  <c:v>0.20332900000000001</c:v>
                </c:pt>
                <c:pt idx="20">
                  <c:v>0.205819</c:v>
                </c:pt>
                <c:pt idx="21">
                  <c:v>0.20837</c:v>
                </c:pt>
                <c:pt idx="22">
                  <c:v>0.21101600000000001</c:v>
                </c:pt>
                <c:pt idx="23">
                  <c:v>0.2137</c:v>
                </c:pt>
                <c:pt idx="24">
                  <c:v>0.21646000000000001</c:v>
                </c:pt>
                <c:pt idx="25">
                  <c:v>0.219275</c:v>
                </c:pt>
                <c:pt idx="26">
                  <c:v>0.22215799999999999</c:v>
                </c:pt>
                <c:pt idx="27">
                  <c:v>0.22511300000000001</c:v>
                </c:pt>
                <c:pt idx="28">
                  <c:v>0.22809699999999999</c:v>
                </c:pt>
                <c:pt idx="29">
                  <c:v>0.23111799999999999</c:v>
                </c:pt>
                <c:pt idx="30">
                  <c:v>0.23425499999999999</c:v>
                </c:pt>
                <c:pt idx="31">
                  <c:v>0.23752799999999999</c:v>
                </c:pt>
                <c:pt idx="32">
                  <c:v>0.24079</c:v>
                </c:pt>
                <c:pt idx="33">
                  <c:v>0.24409900000000001</c:v>
                </c:pt>
                <c:pt idx="34">
                  <c:v>0.247531</c:v>
                </c:pt>
                <c:pt idx="35">
                  <c:v>0.25097799999999998</c:v>
                </c:pt>
                <c:pt idx="36">
                  <c:v>0.25448900000000002</c:v>
                </c:pt>
                <c:pt idx="37">
                  <c:v>0.25814300000000001</c:v>
                </c:pt>
                <c:pt idx="38">
                  <c:v>0.26181900000000002</c:v>
                </c:pt>
                <c:pt idx="39">
                  <c:v>0.265544</c:v>
                </c:pt>
                <c:pt idx="40">
                  <c:v>0.26939400000000002</c:v>
                </c:pt>
                <c:pt idx="41">
                  <c:v>0.27328599999999997</c:v>
                </c:pt>
                <c:pt idx="42">
                  <c:v>0.27721400000000002</c:v>
                </c:pt>
                <c:pt idx="43">
                  <c:v>0.28124700000000002</c:v>
                </c:pt>
                <c:pt idx="44">
                  <c:v>0.28537800000000002</c:v>
                </c:pt>
                <c:pt idx="45">
                  <c:v>0.28957699999999997</c:v>
                </c:pt>
                <c:pt idx="46">
                  <c:v>0.29389399999999999</c:v>
                </c:pt>
                <c:pt idx="47">
                  <c:v>0.29826000000000003</c:v>
                </c:pt>
                <c:pt idx="48">
                  <c:v>0.302643</c:v>
                </c:pt>
                <c:pt idx="49">
                  <c:v>0.30713299999999999</c:v>
                </c:pt>
                <c:pt idx="50">
                  <c:v>0.31176399999999999</c:v>
                </c:pt>
                <c:pt idx="51">
                  <c:v>0.31644299999999997</c:v>
                </c:pt>
                <c:pt idx="52">
                  <c:v>0.321185</c:v>
                </c:pt>
                <c:pt idx="53">
                  <c:v>0.326067</c:v>
                </c:pt>
                <c:pt idx="54">
                  <c:v>0.331007</c:v>
                </c:pt>
                <c:pt idx="55">
                  <c:v>0.336009</c:v>
                </c:pt>
                <c:pt idx="56">
                  <c:v>0.34114299999999997</c:v>
                </c:pt>
                <c:pt idx="57">
                  <c:v>0.346362</c:v>
                </c:pt>
                <c:pt idx="58">
                  <c:v>0.35161399999999998</c:v>
                </c:pt>
                <c:pt idx="59">
                  <c:v>0.35697899999999999</c:v>
                </c:pt>
                <c:pt idx="60">
                  <c:v>0.36243300000000001</c:v>
                </c:pt>
                <c:pt idx="61">
                  <c:v>0.36795600000000001</c:v>
                </c:pt>
                <c:pt idx="62">
                  <c:v>0.37361100000000003</c:v>
                </c:pt>
                <c:pt idx="63">
                  <c:v>0.37935200000000002</c:v>
                </c:pt>
                <c:pt idx="64">
                  <c:v>0.38522099999999998</c:v>
                </c:pt>
                <c:pt idx="65">
                  <c:v>0.39119100000000001</c:v>
                </c:pt>
                <c:pt idx="66">
                  <c:v>0.39723700000000001</c:v>
                </c:pt>
                <c:pt idx="67">
                  <c:v>0.40335300000000002</c:v>
                </c:pt>
                <c:pt idx="68">
                  <c:v>0.40954299999999999</c:v>
                </c:pt>
                <c:pt idx="69">
                  <c:v>0.41588000000000003</c:v>
                </c:pt>
                <c:pt idx="70">
                  <c:v>0.42231999999999997</c:v>
                </c:pt>
                <c:pt idx="71">
                  <c:v>0.42885600000000001</c:v>
                </c:pt>
                <c:pt idx="72">
                  <c:v>0.435392</c:v>
                </c:pt>
                <c:pt idx="73">
                  <c:v>0.44204900000000003</c:v>
                </c:pt>
                <c:pt idx="74">
                  <c:v>0.44891900000000001</c:v>
                </c:pt>
                <c:pt idx="75">
                  <c:v>0.45580199999999998</c:v>
                </c:pt>
                <c:pt idx="76">
                  <c:v>0.46266800000000002</c:v>
                </c:pt>
                <c:pt idx="77">
                  <c:v>0.46968700000000002</c:v>
                </c:pt>
                <c:pt idx="78">
                  <c:v>0.476829</c:v>
                </c:pt>
                <c:pt idx="79">
                  <c:v>0.48403299999999999</c:v>
                </c:pt>
                <c:pt idx="80">
                  <c:v>0.49138399999999999</c:v>
                </c:pt>
                <c:pt idx="81">
                  <c:v>0.49891099999999999</c:v>
                </c:pt>
                <c:pt idx="82">
                  <c:v>0.50651299999999999</c:v>
                </c:pt>
                <c:pt idx="83">
                  <c:v>0.51405000000000001</c:v>
                </c:pt>
                <c:pt idx="84">
                  <c:v>0.52167399999999997</c:v>
                </c:pt>
                <c:pt idx="85">
                  <c:v>0.52948700000000004</c:v>
                </c:pt>
                <c:pt idx="86">
                  <c:v>0.53730299999999998</c:v>
                </c:pt>
                <c:pt idx="87">
                  <c:v>0.54512899999999997</c:v>
                </c:pt>
                <c:pt idx="88">
                  <c:v>0.55296500000000004</c:v>
                </c:pt>
                <c:pt idx="89">
                  <c:v>0.56082200000000004</c:v>
                </c:pt>
                <c:pt idx="90">
                  <c:v>0.56886000000000003</c:v>
                </c:pt>
                <c:pt idx="91">
                  <c:v>0.57694699999999999</c:v>
                </c:pt>
                <c:pt idx="92">
                  <c:v>0.58501099999999995</c:v>
                </c:pt>
                <c:pt idx="93">
                  <c:v>0.59318499999999996</c:v>
                </c:pt>
                <c:pt idx="94">
                  <c:v>0.60144600000000004</c:v>
                </c:pt>
                <c:pt idx="95">
                  <c:v>0.60967400000000005</c:v>
                </c:pt>
                <c:pt idx="96">
                  <c:v>0.61789899999999998</c:v>
                </c:pt>
                <c:pt idx="97">
                  <c:v>0.62626899999999996</c:v>
                </c:pt>
                <c:pt idx="98">
                  <c:v>0.63480499999999995</c:v>
                </c:pt>
                <c:pt idx="99">
                  <c:v>0.64332199999999995</c:v>
                </c:pt>
                <c:pt idx="100">
                  <c:v>0.65178499999999995</c:v>
                </c:pt>
                <c:pt idx="101">
                  <c:v>0.66034599999999999</c:v>
                </c:pt>
                <c:pt idx="102">
                  <c:v>0.66893899999999995</c:v>
                </c:pt>
                <c:pt idx="103">
                  <c:v>0.67741700000000005</c:v>
                </c:pt>
                <c:pt idx="104">
                  <c:v>0.68589699999999998</c:v>
                </c:pt>
                <c:pt idx="105">
                  <c:v>0.69440599999999997</c:v>
                </c:pt>
                <c:pt idx="106">
                  <c:v>0.70295300000000005</c:v>
                </c:pt>
                <c:pt idx="107">
                  <c:v>0.71145199999999997</c:v>
                </c:pt>
                <c:pt idx="108">
                  <c:v>0.71989099999999995</c:v>
                </c:pt>
                <c:pt idx="109">
                  <c:v>0.72838099999999995</c:v>
                </c:pt>
                <c:pt idx="110">
                  <c:v>0.73699300000000001</c:v>
                </c:pt>
                <c:pt idx="111">
                  <c:v>0.74558400000000002</c:v>
                </c:pt>
                <c:pt idx="112">
                  <c:v>0.75394600000000001</c:v>
                </c:pt>
                <c:pt idx="113">
                  <c:v>0.76228300000000004</c:v>
                </c:pt>
                <c:pt idx="114">
                  <c:v>0.77068700000000001</c:v>
                </c:pt>
                <c:pt idx="115">
                  <c:v>0.77909600000000001</c:v>
                </c:pt>
                <c:pt idx="116">
                  <c:v>0.78743700000000005</c:v>
                </c:pt>
                <c:pt idx="117">
                  <c:v>0.795686</c:v>
                </c:pt>
                <c:pt idx="118">
                  <c:v>0.80398099999999995</c:v>
                </c:pt>
                <c:pt idx="119">
                  <c:v>0.81228100000000003</c:v>
                </c:pt>
                <c:pt idx="120">
                  <c:v>0.82039300000000004</c:v>
                </c:pt>
                <c:pt idx="121">
                  <c:v>0.82838800000000001</c:v>
                </c:pt>
                <c:pt idx="122">
                  <c:v>0.83639699999999995</c:v>
                </c:pt>
                <c:pt idx="123">
                  <c:v>0.84435899999999997</c:v>
                </c:pt>
                <c:pt idx="124">
                  <c:v>0.85223199999999999</c:v>
                </c:pt>
                <c:pt idx="125">
                  <c:v>0.86012</c:v>
                </c:pt>
                <c:pt idx="126">
                  <c:v>0.86795</c:v>
                </c:pt>
                <c:pt idx="127">
                  <c:v>0.875606</c:v>
                </c:pt>
                <c:pt idx="128">
                  <c:v>0.88308500000000001</c:v>
                </c:pt>
                <c:pt idx="129">
                  <c:v>0.890351</c:v>
                </c:pt>
                <c:pt idx="130">
                  <c:v>0.89759100000000003</c:v>
                </c:pt>
                <c:pt idx="131">
                  <c:v>0.90481599999999995</c:v>
                </c:pt>
                <c:pt idx="132">
                  <c:v>0.91184600000000005</c:v>
                </c:pt>
                <c:pt idx="133">
                  <c:v>0.91873300000000002</c:v>
                </c:pt>
                <c:pt idx="134">
                  <c:v>0.92557400000000001</c:v>
                </c:pt>
                <c:pt idx="135">
                  <c:v>0.93224700000000005</c:v>
                </c:pt>
                <c:pt idx="136">
                  <c:v>0.93872500000000003</c:v>
                </c:pt>
                <c:pt idx="137">
                  <c:v>0.94504999999999995</c:v>
                </c:pt>
                <c:pt idx="138">
                  <c:v>0.95117600000000002</c:v>
                </c:pt>
                <c:pt idx="139">
                  <c:v>0.95718700000000001</c:v>
                </c:pt>
                <c:pt idx="140">
                  <c:v>0.96319500000000002</c:v>
                </c:pt>
                <c:pt idx="141">
                  <c:v>0.96901300000000001</c:v>
                </c:pt>
                <c:pt idx="142">
                  <c:v>0.974526</c:v>
                </c:pt>
                <c:pt idx="143">
                  <c:v>0.98005100000000001</c:v>
                </c:pt>
                <c:pt idx="144">
                  <c:v>0.98540399999999995</c:v>
                </c:pt>
                <c:pt idx="145">
                  <c:v>0.99051</c:v>
                </c:pt>
                <c:pt idx="146">
                  <c:v>0.99549200000000004</c:v>
                </c:pt>
                <c:pt idx="147">
                  <c:v>1.00023</c:v>
                </c:pt>
                <c:pt idx="148">
                  <c:v>1.0048900000000001</c:v>
                </c:pt>
                <c:pt idx="149">
                  <c:v>1.0093799999999999</c:v>
                </c:pt>
                <c:pt idx="150">
                  <c:v>1.01355</c:v>
                </c:pt>
                <c:pt idx="151">
                  <c:v>1.0176700000000001</c:v>
                </c:pt>
                <c:pt idx="152">
                  <c:v>1.0216499999999999</c:v>
                </c:pt>
                <c:pt idx="153">
                  <c:v>1.02532</c:v>
                </c:pt>
                <c:pt idx="154">
                  <c:v>1.0288600000000001</c:v>
                </c:pt>
                <c:pt idx="155">
                  <c:v>1.03227</c:v>
                </c:pt>
                <c:pt idx="156">
                  <c:v>1.0355000000000001</c:v>
                </c:pt>
                <c:pt idx="157">
                  <c:v>1.0385800000000001</c:v>
                </c:pt>
                <c:pt idx="158">
                  <c:v>1.04156</c:v>
                </c:pt>
                <c:pt idx="159">
                  <c:v>1.04433</c:v>
                </c:pt>
                <c:pt idx="160">
                  <c:v>1.0468200000000001</c:v>
                </c:pt>
                <c:pt idx="161">
                  <c:v>1.0492900000000001</c:v>
                </c:pt>
                <c:pt idx="162">
                  <c:v>1.0516099999999999</c:v>
                </c:pt>
                <c:pt idx="163">
                  <c:v>1.0536799999999999</c:v>
                </c:pt>
                <c:pt idx="164">
                  <c:v>1.0556300000000001</c:v>
                </c:pt>
                <c:pt idx="165">
                  <c:v>1.05741</c:v>
                </c:pt>
                <c:pt idx="166">
                  <c:v>1.05905</c:v>
                </c:pt>
                <c:pt idx="167">
                  <c:v>1.06053</c:v>
                </c:pt>
                <c:pt idx="168">
                  <c:v>1.0618799999999999</c:v>
                </c:pt>
                <c:pt idx="169">
                  <c:v>1.06308</c:v>
                </c:pt>
                <c:pt idx="170">
                  <c:v>1.06413</c:v>
                </c:pt>
                <c:pt idx="171">
                  <c:v>1.0650200000000001</c:v>
                </c:pt>
                <c:pt idx="172">
                  <c:v>1.06579</c:v>
                </c:pt>
                <c:pt idx="173">
                  <c:v>1.0664100000000001</c:v>
                </c:pt>
                <c:pt idx="174">
                  <c:v>1.0668200000000001</c:v>
                </c:pt>
                <c:pt idx="175">
                  <c:v>1.0672600000000001</c:v>
                </c:pt>
                <c:pt idx="176">
                  <c:v>1.06755</c:v>
                </c:pt>
                <c:pt idx="177">
                  <c:v>1.06762</c:v>
                </c:pt>
                <c:pt idx="178">
                  <c:v>1.0676099999999999</c:v>
                </c:pt>
                <c:pt idx="179">
                  <c:v>1.0674399999999999</c:v>
                </c:pt>
                <c:pt idx="180">
                  <c:v>1.06718</c:v>
                </c:pt>
                <c:pt idx="181">
                  <c:v>1.0668599999999999</c:v>
                </c:pt>
                <c:pt idx="182">
                  <c:v>1.06637</c:v>
                </c:pt>
                <c:pt idx="183">
                  <c:v>1.06572</c:v>
                </c:pt>
                <c:pt idx="184">
                  <c:v>1.06501</c:v>
                </c:pt>
                <c:pt idx="185">
                  <c:v>1.0642400000000001</c:v>
                </c:pt>
                <c:pt idx="186">
                  <c:v>1.06334</c:v>
                </c:pt>
                <c:pt idx="187">
                  <c:v>1.0623499999999999</c:v>
                </c:pt>
                <c:pt idx="188">
                  <c:v>1.06125</c:v>
                </c:pt>
                <c:pt idx="189">
                  <c:v>1.0600799999999999</c:v>
                </c:pt>
                <c:pt idx="190">
                  <c:v>1.0588200000000001</c:v>
                </c:pt>
                <c:pt idx="191">
                  <c:v>1.05738</c:v>
                </c:pt>
                <c:pt idx="192">
                  <c:v>1.05602</c:v>
                </c:pt>
                <c:pt idx="193">
                  <c:v>1.05457</c:v>
                </c:pt>
                <c:pt idx="194">
                  <c:v>1.0528599999999999</c:v>
                </c:pt>
                <c:pt idx="195">
                  <c:v>1.0511699999999999</c:v>
                </c:pt>
                <c:pt idx="196">
                  <c:v>1.0494600000000001</c:v>
                </c:pt>
                <c:pt idx="197">
                  <c:v>1.0476099999999999</c:v>
                </c:pt>
                <c:pt idx="198">
                  <c:v>1.04572</c:v>
                </c:pt>
                <c:pt idx="199">
                  <c:v>1.04383</c:v>
                </c:pt>
                <c:pt idx="200">
                  <c:v>1.0418499999999999</c:v>
                </c:pt>
                <c:pt idx="201">
                  <c:v>1.0398700000000001</c:v>
                </c:pt>
                <c:pt idx="202">
                  <c:v>1.0378000000000001</c:v>
                </c:pt>
                <c:pt idx="203">
                  <c:v>1.03566</c:v>
                </c:pt>
                <c:pt idx="204">
                  <c:v>1.03355</c:v>
                </c:pt>
                <c:pt idx="205">
                  <c:v>1.0313600000000001</c:v>
                </c:pt>
                <c:pt idx="206">
                  <c:v>1.0290900000000001</c:v>
                </c:pt>
                <c:pt idx="207">
                  <c:v>1.02678</c:v>
                </c:pt>
                <c:pt idx="208">
                  <c:v>1.02441</c:v>
                </c:pt>
                <c:pt idx="209">
                  <c:v>1.02199</c:v>
                </c:pt>
                <c:pt idx="210">
                  <c:v>1.01959</c:v>
                </c:pt>
                <c:pt idx="211">
                  <c:v>1.01708</c:v>
                </c:pt>
                <c:pt idx="212">
                  <c:v>1.01454</c:v>
                </c:pt>
                <c:pt idx="213">
                  <c:v>1.0120199999999999</c:v>
                </c:pt>
                <c:pt idx="214">
                  <c:v>1.0094099999999999</c:v>
                </c:pt>
                <c:pt idx="215">
                  <c:v>1.0067999999999999</c:v>
                </c:pt>
                <c:pt idx="216">
                  <c:v>1.0042899999999999</c:v>
                </c:pt>
                <c:pt idx="217">
                  <c:v>1.00159</c:v>
                </c:pt>
                <c:pt idx="218">
                  <c:v>0.99884799999999996</c:v>
                </c:pt>
                <c:pt idx="219">
                  <c:v>0.996174</c:v>
                </c:pt>
                <c:pt idx="220">
                  <c:v>0.99336100000000005</c:v>
                </c:pt>
                <c:pt idx="221">
                  <c:v>0.99065700000000001</c:v>
                </c:pt>
                <c:pt idx="222">
                  <c:v>0.98801099999999997</c:v>
                </c:pt>
                <c:pt idx="223">
                  <c:v>0.98519400000000001</c:v>
                </c:pt>
                <c:pt idx="224">
                  <c:v>0.98232600000000003</c:v>
                </c:pt>
                <c:pt idx="225">
                  <c:v>0.97949200000000003</c:v>
                </c:pt>
                <c:pt idx="226">
                  <c:v>0.97664399999999996</c:v>
                </c:pt>
                <c:pt idx="227">
                  <c:v>0.97374700000000003</c:v>
                </c:pt>
                <c:pt idx="228">
                  <c:v>0.97077199999999997</c:v>
                </c:pt>
                <c:pt idx="229">
                  <c:v>0.96783200000000003</c:v>
                </c:pt>
                <c:pt idx="230">
                  <c:v>0.964862</c:v>
                </c:pt>
                <c:pt idx="231">
                  <c:v>0.96177500000000005</c:v>
                </c:pt>
                <c:pt idx="232">
                  <c:v>0.958754</c:v>
                </c:pt>
                <c:pt idx="233">
                  <c:v>0.95579599999999998</c:v>
                </c:pt>
                <c:pt idx="234">
                  <c:v>0.95277599999999996</c:v>
                </c:pt>
                <c:pt idx="235">
                  <c:v>0.94967900000000005</c:v>
                </c:pt>
                <c:pt idx="236">
                  <c:v>0.946631</c:v>
                </c:pt>
                <c:pt idx="237">
                  <c:v>0.94354199999999999</c:v>
                </c:pt>
                <c:pt idx="238">
                  <c:v>0.94039300000000003</c:v>
                </c:pt>
                <c:pt idx="239">
                  <c:v>0.93727099999999997</c:v>
                </c:pt>
                <c:pt idx="240">
                  <c:v>0.93407899999999999</c:v>
                </c:pt>
                <c:pt idx="241">
                  <c:v>0.93089299999999997</c:v>
                </c:pt>
                <c:pt idx="242">
                  <c:v>0.92767500000000003</c:v>
                </c:pt>
                <c:pt idx="243">
                  <c:v>0.92443699999999995</c:v>
                </c:pt>
                <c:pt idx="244">
                  <c:v>0.92129099999999997</c:v>
                </c:pt>
                <c:pt idx="245">
                  <c:v>0.91808100000000004</c:v>
                </c:pt>
                <c:pt idx="246">
                  <c:v>0.91484399999999999</c:v>
                </c:pt>
                <c:pt idx="247">
                  <c:v>0.91159400000000002</c:v>
                </c:pt>
                <c:pt idx="248">
                  <c:v>0.90831099999999998</c:v>
                </c:pt>
                <c:pt idx="249">
                  <c:v>0.90507400000000005</c:v>
                </c:pt>
                <c:pt idx="250">
                  <c:v>0.90175099999999997</c:v>
                </c:pt>
                <c:pt idx="251">
                  <c:v>0.89836300000000002</c:v>
                </c:pt>
                <c:pt idx="252">
                  <c:v>0.89506300000000005</c:v>
                </c:pt>
                <c:pt idx="253">
                  <c:v>0.891706</c:v>
                </c:pt>
                <c:pt idx="254">
                  <c:v>0.88832900000000004</c:v>
                </c:pt>
                <c:pt idx="255">
                  <c:v>0.885019</c:v>
                </c:pt>
                <c:pt idx="256">
                  <c:v>0.88169299999999995</c:v>
                </c:pt>
                <c:pt idx="257">
                  <c:v>0.878359</c:v>
                </c:pt>
                <c:pt idx="258">
                  <c:v>0.87508200000000003</c:v>
                </c:pt>
                <c:pt idx="259">
                  <c:v>0.87175199999999997</c:v>
                </c:pt>
                <c:pt idx="260">
                  <c:v>0.86841599999999997</c:v>
                </c:pt>
                <c:pt idx="261">
                  <c:v>0.86514199999999997</c:v>
                </c:pt>
                <c:pt idx="262">
                  <c:v>0.86169799999999996</c:v>
                </c:pt>
                <c:pt idx="263">
                  <c:v>0.85831000000000002</c:v>
                </c:pt>
                <c:pt idx="264">
                  <c:v>0.85504000000000002</c:v>
                </c:pt>
                <c:pt idx="265">
                  <c:v>0.85163800000000001</c:v>
                </c:pt>
                <c:pt idx="266">
                  <c:v>0.84827200000000003</c:v>
                </c:pt>
                <c:pt idx="267">
                  <c:v>0.84495100000000001</c:v>
                </c:pt>
                <c:pt idx="268">
                  <c:v>0.84161200000000003</c:v>
                </c:pt>
                <c:pt idx="269">
                  <c:v>0.83826800000000001</c:v>
                </c:pt>
                <c:pt idx="270">
                  <c:v>0.83481899999999998</c:v>
                </c:pt>
                <c:pt idx="271">
                  <c:v>0.83145599999999997</c:v>
                </c:pt>
                <c:pt idx="272">
                  <c:v>0.82813700000000001</c:v>
                </c:pt>
                <c:pt idx="273">
                  <c:v>0.82471899999999998</c:v>
                </c:pt>
                <c:pt idx="274">
                  <c:v>0.82132799999999995</c:v>
                </c:pt>
                <c:pt idx="275">
                  <c:v>0.81801500000000005</c:v>
                </c:pt>
                <c:pt idx="276">
                  <c:v>0.81473300000000004</c:v>
                </c:pt>
                <c:pt idx="277">
                  <c:v>0.81143200000000004</c:v>
                </c:pt>
                <c:pt idx="278">
                  <c:v>0.80815999999999999</c:v>
                </c:pt>
                <c:pt idx="279">
                  <c:v>0.804894</c:v>
                </c:pt>
                <c:pt idx="280">
                  <c:v>0.80164000000000002</c:v>
                </c:pt>
                <c:pt idx="281">
                  <c:v>0.79841300000000004</c:v>
                </c:pt>
                <c:pt idx="282">
                  <c:v>0.79521399999999998</c:v>
                </c:pt>
                <c:pt idx="283">
                  <c:v>0.792045</c:v>
                </c:pt>
                <c:pt idx="284">
                  <c:v>0.78886800000000001</c:v>
                </c:pt>
                <c:pt idx="285">
                  <c:v>0.78564199999999995</c:v>
                </c:pt>
                <c:pt idx="286">
                  <c:v>0.782439</c:v>
                </c:pt>
                <c:pt idx="287">
                  <c:v>0.77934499999999995</c:v>
                </c:pt>
                <c:pt idx="288">
                  <c:v>0.77634300000000001</c:v>
                </c:pt>
                <c:pt idx="289">
                  <c:v>0.77328300000000005</c:v>
                </c:pt>
                <c:pt idx="290">
                  <c:v>0.77021099999999998</c:v>
                </c:pt>
                <c:pt idx="291">
                  <c:v>0.76725399999999999</c:v>
                </c:pt>
                <c:pt idx="292">
                  <c:v>0.76439400000000002</c:v>
                </c:pt>
                <c:pt idx="293">
                  <c:v>0.76154999999999995</c:v>
                </c:pt>
                <c:pt idx="294">
                  <c:v>0.75857799999999997</c:v>
                </c:pt>
                <c:pt idx="295">
                  <c:v>0.75557600000000003</c:v>
                </c:pt>
                <c:pt idx="296">
                  <c:v>0.75278199999999995</c:v>
                </c:pt>
                <c:pt idx="297">
                  <c:v>0.75002199999999997</c:v>
                </c:pt>
                <c:pt idx="298">
                  <c:v>0.747174</c:v>
                </c:pt>
                <c:pt idx="299">
                  <c:v>0.74443700000000002</c:v>
                </c:pt>
                <c:pt idx="300">
                  <c:v>0.74174300000000004</c:v>
                </c:pt>
                <c:pt idx="301">
                  <c:v>0.73902800000000002</c:v>
                </c:pt>
                <c:pt idx="302">
                  <c:v>0.73642700000000005</c:v>
                </c:pt>
                <c:pt idx="303">
                  <c:v>0.73384899999999997</c:v>
                </c:pt>
                <c:pt idx="304">
                  <c:v>0.73124400000000001</c:v>
                </c:pt>
                <c:pt idx="305">
                  <c:v>0.728715</c:v>
                </c:pt>
                <c:pt idx="306">
                  <c:v>0.72619699999999998</c:v>
                </c:pt>
                <c:pt idx="307">
                  <c:v>0.72375500000000004</c:v>
                </c:pt>
                <c:pt idx="308">
                  <c:v>0.72138000000000002</c:v>
                </c:pt>
                <c:pt idx="309">
                  <c:v>0.71901199999999998</c:v>
                </c:pt>
                <c:pt idx="310">
                  <c:v>0.71665900000000005</c:v>
                </c:pt>
                <c:pt idx="311">
                  <c:v>0.71434799999999998</c:v>
                </c:pt>
                <c:pt idx="312">
                  <c:v>0.71206499999999995</c:v>
                </c:pt>
                <c:pt idx="313">
                  <c:v>0.70983200000000002</c:v>
                </c:pt>
                <c:pt idx="314">
                  <c:v>0.70767100000000005</c:v>
                </c:pt>
                <c:pt idx="315">
                  <c:v>0.70560100000000003</c:v>
                </c:pt>
                <c:pt idx="316">
                  <c:v>0.70348500000000003</c:v>
                </c:pt>
                <c:pt idx="317">
                  <c:v>0.701434</c:v>
                </c:pt>
                <c:pt idx="318">
                  <c:v>0.69943100000000002</c:v>
                </c:pt>
                <c:pt idx="319">
                  <c:v>0.69735100000000005</c:v>
                </c:pt>
                <c:pt idx="320">
                  <c:v>0.69542800000000005</c:v>
                </c:pt>
                <c:pt idx="321">
                  <c:v>0.69353399999999998</c:v>
                </c:pt>
                <c:pt idx="322">
                  <c:v>0.69161499999999998</c:v>
                </c:pt>
                <c:pt idx="323">
                  <c:v>0.68981700000000001</c:v>
                </c:pt>
                <c:pt idx="324">
                  <c:v>0.68806100000000003</c:v>
                </c:pt>
                <c:pt idx="325">
                  <c:v>0.68632700000000002</c:v>
                </c:pt>
                <c:pt idx="326">
                  <c:v>0.68464400000000003</c:v>
                </c:pt>
                <c:pt idx="327">
                  <c:v>0.68291500000000005</c:v>
                </c:pt>
                <c:pt idx="328">
                  <c:v>0.68129600000000001</c:v>
                </c:pt>
                <c:pt idx="329">
                  <c:v>0.67975300000000005</c:v>
                </c:pt>
                <c:pt idx="330">
                  <c:v>0.678234</c:v>
                </c:pt>
                <c:pt idx="331">
                  <c:v>0.67676199999999997</c:v>
                </c:pt>
                <c:pt idx="332">
                  <c:v>0.67528600000000005</c:v>
                </c:pt>
                <c:pt idx="333">
                  <c:v>0.67383899999999997</c:v>
                </c:pt>
                <c:pt idx="334">
                  <c:v>0.67242400000000002</c:v>
                </c:pt>
                <c:pt idx="335">
                  <c:v>0.67110700000000001</c:v>
                </c:pt>
                <c:pt idx="336">
                  <c:v>0.66985600000000001</c:v>
                </c:pt>
                <c:pt idx="337">
                  <c:v>0.66862299999999997</c:v>
                </c:pt>
                <c:pt idx="338">
                  <c:v>0.66737000000000002</c:v>
                </c:pt>
                <c:pt idx="339">
                  <c:v>0.66619899999999999</c:v>
                </c:pt>
                <c:pt idx="340">
                  <c:v>0.66508199999999995</c:v>
                </c:pt>
                <c:pt idx="341">
                  <c:v>0.664053</c:v>
                </c:pt>
                <c:pt idx="342">
                  <c:v>0.663107</c:v>
                </c:pt>
                <c:pt idx="343">
                  <c:v>0.66205400000000003</c:v>
                </c:pt>
                <c:pt idx="344">
                  <c:v>0.66108</c:v>
                </c:pt>
                <c:pt idx="345">
                  <c:v>0.66022599999999998</c:v>
                </c:pt>
                <c:pt idx="346">
                  <c:v>0.65937299999999999</c:v>
                </c:pt>
                <c:pt idx="347">
                  <c:v>0.65855300000000006</c:v>
                </c:pt>
                <c:pt idx="348">
                  <c:v>0.65776199999999996</c:v>
                </c:pt>
                <c:pt idx="349">
                  <c:v>0.65704499999999999</c:v>
                </c:pt>
                <c:pt idx="350">
                  <c:v>0.65641000000000005</c:v>
                </c:pt>
                <c:pt idx="351">
                  <c:v>0.65577799999999997</c:v>
                </c:pt>
                <c:pt idx="352">
                  <c:v>0.65514799999999995</c:v>
                </c:pt>
                <c:pt idx="353">
                  <c:v>0.65462100000000001</c:v>
                </c:pt>
                <c:pt idx="354">
                  <c:v>0.65406799999999998</c:v>
                </c:pt>
                <c:pt idx="355">
                  <c:v>0.65350399999999997</c:v>
                </c:pt>
                <c:pt idx="356">
                  <c:v>0.65302700000000002</c:v>
                </c:pt>
                <c:pt idx="357">
                  <c:v>0.65266199999999996</c:v>
                </c:pt>
                <c:pt idx="358">
                  <c:v>0.65226499999999998</c:v>
                </c:pt>
                <c:pt idx="359">
                  <c:v>0.65182899999999999</c:v>
                </c:pt>
                <c:pt idx="360">
                  <c:v>0.65155200000000002</c:v>
                </c:pt>
                <c:pt idx="361">
                  <c:v>0.65122199999999997</c:v>
                </c:pt>
                <c:pt idx="362">
                  <c:v>0.65093500000000004</c:v>
                </c:pt>
                <c:pt idx="363">
                  <c:v>0.65077700000000005</c:v>
                </c:pt>
                <c:pt idx="364">
                  <c:v>0.65059</c:v>
                </c:pt>
                <c:pt idx="365">
                  <c:v>0.65044800000000003</c:v>
                </c:pt>
                <c:pt idx="366">
                  <c:v>0.65041099999999996</c:v>
                </c:pt>
                <c:pt idx="367">
                  <c:v>0.65039100000000005</c:v>
                </c:pt>
                <c:pt idx="368">
                  <c:v>0.65035699999999996</c:v>
                </c:pt>
                <c:pt idx="369">
                  <c:v>0.65037</c:v>
                </c:pt>
                <c:pt idx="370">
                  <c:v>0.65049100000000004</c:v>
                </c:pt>
                <c:pt idx="371">
                  <c:v>0.65059999999999996</c:v>
                </c:pt>
                <c:pt idx="372">
                  <c:v>0.65066400000000002</c:v>
                </c:pt>
                <c:pt idx="373">
                  <c:v>0.65080499999999997</c:v>
                </c:pt>
                <c:pt idx="374">
                  <c:v>0.65097300000000002</c:v>
                </c:pt>
                <c:pt idx="375">
                  <c:v>0.65114300000000003</c:v>
                </c:pt>
                <c:pt idx="376">
                  <c:v>0.65141199999999999</c:v>
                </c:pt>
                <c:pt idx="377">
                  <c:v>0.651729</c:v>
                </c:pt>
                <c:pt idx="378">
                  <c:v>0.65199700000000005</c:v>
                </c:pt>
                <c:pt idx="379">
                  <c:v>0.65233399999999997</c:v>
                </c:pt>
                <c:pt idx="380">
                  <c:v>0.65273800000000004</c:v>
                </c:pt>
                <c:pt idx="381">
                  <c:v>0.65306399999999998</c:v>
                </c:pt>
                <c:pt idx="382">
                  <c:v>0.65339800000000003</c:v>
                </c:pt>
                <c:pt idx="383">
                  <c:v>0.65386200000000005</c:v>
                </c:pt>
                <c:pt idx="384">
                  <c:v>0.65430600000000005</c:v>
                </c:pt>
                <c:pt idx="385">
                  <c:v>0.65476800000000002</c:v>
                </c:pt>
                <c:pt idx="386">
                  <c:v>0.65525500000000003</c:v>
                </c:pt>
                <c:pt idx="387">
                  <c:v>0.65573400000000004</c:v>
                </c:pt>
                <c:pt idx="388">
                  <c:v>0.65629999999999999</c:v>
                </c:pt>
                <c:pt idx="389">
                  <c:v>0.65685899999999997</c:v>
                </c:pt>
                <c:pt idx="390">
                  <c:v>0.65737500000000004</c:v>
                </c:pt>
                <c:pt idx="391">
                  <c:v>0.65789900000000001</c:v>
                </c:pt>
                <c:pt idx="392">
                  <c:v>0.65840500000000002</c:v>
                </c:pt>
                <c:pt idx="393">
                  <c:v>0.65902400000000005</c:v>
                </c:pt>
                <c:pt idx="394">
                  <c:v>0.65968499999999997</c:v>
                </c:pt>
                <c:pt idx="395">
                  <c:v>0.66029099999999996</c:v>
                </c:pt>
                <c:pt idx="396">
                  <c:v>0.66089600000000004</c:v>
                </c:pt>
                <c:pt idx="397">
                  <c:v>0.66146499999999997</c:v>
                </c:pt>
                <c:pt idx="398">
                  <c:v>0.66206299999999996</c:v>
                </c:pt>
                <c:pt idx="399">
                  <c:v>0.66269100000000003</c:v>
                </c:pt>
                <c:pt idx="400">
                  <c:v>0.66333900000000001</c:v>
                </c:pt>
                <c:pt idx="401">
                  <c:v>0.663964</c:v>
                </c:pt>
                <c:pt idx="402">
                  <c:v>0.66454400000000002</c:v>
                </c:pt>
                <c:pt idx="403">
                  <c:v>0.66519499999999998</c:v>
                </c:pt>
                <c:pt idx="404">
                  <c:v>0.66582399999999997</c:v>
                </c:pt>
                <c:pt idx="405">
                  <c:v>0.66637500000000005</c:v>
                </c:pt>
                <c:pt idx="406">
                  <c:v>0.66697300000000004</c:v>
                </c:pt>
                <c:pt idx="407">
                  <c:v>0.66754199999999997</c:v>
                </c:pt>
                <c:pt idx="408">
                  <c:v>0.66812499999999997</c:v>
                </c:pt>
                <c:pt idx="409">
                  <c:v>0.66871400000000003</c:v>
                </c:pt>
                <c:pt idx="410">
                  <c:v>0.66928299999999996</c:v>
                </c:pt>
                <c:pt idx="411">
                  <c:v>0.66986199999999996</c:v>
                </c:pt>
                <c:pt idx="412">
                  <c:v>0.67035800000000001</c:v>
                </c:pt>
                <c:pt idx="413">
                  <c:v>0.67088599999999998</c:v>
                </c:pt>
                <c:pt idx="414">
                  <c:v>0.671377</c:v>
                </c:pt>
                <c:pt idx="415">
                  <c:v>0.67184299999999997</c:v>
                </c:pt>
                <c:pt idx="416">
                  <c:v>0.67236099999999999</c:v>
                </c:pt>
                <c:pt idx="417">
                  <c:v>0.67278499999999997</c:v>
                </c:pt>
                <c:pt idx="418">
                  <c:v>0.673203</c:v>
                </c:pt>
                <c:pt idx="419">
                  <c:v>0.67365200000000003</c:v>
                </c:pt>
                <c:pt idx="420">
                  <c:v>0.67401999999999995</c:v>
                </c:pt>
                <c:pt idx="421">
                  <c:v>0.67437800000000003</c:v>
                </c:pt>
                <c:pt idx="422">
                  <c:v>0.67470600000000003</c:v>
                </c:pt>
                <c:pt idx="423">
                  <c:v>0.67498400000000003</c:v>
                </c:pt>
                <c:pt idx="424">
                  <c:v>0.67528299999999997</c:v>
                </c:pt>
                <c:pt idx="425">
                  <c:v>0.67552500000000004</c:v>
                </c:pt>
                <c:pt idx="426">
                  <c:v>0.67571800000000004</c:v>
                </c:pt>
                <c:pt idx="427">
                  <c:v>0.67586800000000002</c:v>
                </c:pt>
                <c:pt idx="428">
                  <c:v>0.67599500000000001</c:v>
                </c:pt>
                <c:pt idx="429">
                  <c:v>0.67606900000000003</c:v>
                </c:pt>
                <c:pt idx="430">
                  <c:v>0.67610099999999995</c:v>
                </c:pt>
                <c:pt idx="431">
                  <c:v>0.676145</c:v>
                </c:pt>
                <c:pt idx="432">
                  <c:v>0.67612700000000003</c:v>
                </c:pt>
                <c:pt idx="433">
                  <c:v>0.67603400000000002</c:v>
                </c:pt>
                <c:pt idx="434">
                  <c:v>0.67592600000000003</c:v>
                </c:pt>
                <c:pt idx="435">
                  <c:v>0.67575200000000002</c:v>
                </c:pt>
                <c:pt idx="436">
                  <c:v>0.67555900000000002</c:v>
                </c:pt>
                <c:pt idx="437">
                  <c:v>0.67534799999999995</c:v>
                </c:pt>
                <c:pt idx="438">
                  <c:v>0.67506100000000002</c:v>
                </c:pt>
                <c:pt idx="439">
                  <c:v>0.67475099999999999</c:v>
                </c:pt>
                <c:pt idx="440">
                  <c:v>0.67439300000000002</c:v>
                </c:pt>
                <c:pt idx="441">
                  <c:v>0.67401800000000001</c:v>
                </c:pt>
                <c:pt idx="442">
                  <c:v>0.67358600000000002</c:v>
                </c:pt>
                <c:pt idx="443">
                  <c:v>0.67306100000000002</c:v>
                </c:pt>
                <c:pt idx="444">
                  <c:v>0.67244300000000001</c:v>
                </c:pt>
                <c:pt idx="445">
                  <c:v>0.67181000000000002</c:v>
                </c:pt>
                <c:pt idx="446">
                  <c:v>0.671157</c:v>
                </c:pt>
                <c:pt idx="447">
                  <c:v>0.67043399999999997</c:v>
                </c:pt>
                <c:pt idx="448">
                  <c:v>0.66973400000000005</c:v>
                </c:pt>
                <c:pt idx="449">
                  <c:v>0.66894100000000001</c:v>
                </c:pt>
                <c:pt idx="450">
                  <c:v>0.66802700000000004</c:v>
                </c:pt>
                <c:pt idx="451">
                  <c:v>0.66710000000000003</c:v>
                </c:pt>
                <c:pt idx="452">
                  <c:v>0.666161</c:v>
                </c:pt>
                <c:pt idx="453">
                  <c:v>0.66516200000000003</c:v>
                </c:pt>
                <c:pt idx="454">
                  <c:v>0.66409600000000002</c:v>
                </c:pt>
                <c:pt idx="455">
                  <c:v>0.66299799999999998</c:v>
                </c:pt>
                <c:pt idx="456">
                  <c:v>0.66189200000000004</c:v>
                </c:pt>
                <c:pt idx="457">
                  <c:v>0.66065200000000002</c:v>
                </c:pt>
                <c:pt idx="458">
                  <c:v>0.65929000000000004</c:v>
                </c:pt>
                <c:pt idx="459">
                  <c:v>0.65796100000000002</c:v>
                </c:pt>
                <c:pt idx="460">
                  <c:v>0.65662299999999996</c:v>
                </c:pt>
                <c:pt idx="461">
                  <c:v>0.65519400000000005</c:v>
                </c:pt>
                <c:pt idx="462">
                  <c:v>0.65374100000000002</c:v>
                </c:pt>
                <c:pt idx="463">
                  <c:v>0.652335</c:v>
                </c:pt>
                <c:pt idx="464">
                  <c:v>0.65074399999999999</c:v>
                </c:pt>
                <c:pt idx="465">
                  <c:v>0.64903699999999998</c:v>
                </c:pt>
                <c:pt idx="466">
                  <c:v>0.64738499999999999</c:v>
                </c:pt>
                <c:pt idx="467">
                  <c:v>0.64565399999999995</c:v>
                </c:pt>
                <c:pt idx="468">
                  <c:v>0.64384799999999998</c:v>
                </c:pt>
                <c:pt idx="469">
                  <c:v>0.64204000000000006</c:v>
                </c:pt>
                <c:pt idx="470">
                  <c:v>0.64020200000000005</c:v>
                </c:pt>
                <c:pt idx="471">
                  <c:v>0.63827299999999998</c:v>
                </c:pt>
                <c:pt idx="472">
                  <c:v>0.63632599999999995</c:v>
                </c:pt>
                <c:pt idx="473">
                  <c:v>0.63434699999999999</c:v>
                </c:pt>
                <c:pt idx="474">
                  <c:v>0.632301</c:v>
                </c:pt>
                <c:pt idx="475">
                  <c:v>0.63022100000000003</c:v>
                </c:pt>
                <c:pt idx="476">
                  <c:v>0.62802999999999998</c:v>
                </c:pt>
                <c:pt idx="477">
                  <c:v>0.625857</c:v>
                </c:pt>
                <c:pt idx="478">
                  <c:v>0.62361500000000003</c:v>
                </c:pt>
                <c:pt idx="479">
                  <c:v>0.62134</c:v>
                </c:pt>
                <c:pt idx="480">
                  <c:v>0.61912199999999995</c:v>
                </c:pt>
                <c:pt idx="481">
                  <c:v>0.61670199999999997</c:v>
                </c:pt>
                <c:pt idx="482">
                  <c:v>0.61426700000000001</c:v>
                </c:pt>
                <c:pt idx="483">
                  <c:v>0.61183100000000001</c:v>
                </c:pt>
                <c:pt idx="484">
                  <c:v>0.60936500000000005</c:v>
                </c:pt>
                <c:pt idx="485">
                  <c:v>0.606846</c:v>
                </c:pt>
                <c:pt idx="486">
                  <c:v>0.60421999999999998</c:v>
                </c:pt>
                <c:pt idx="487">
                  <c:v>0.60165000000000002</c:v>
                </c:pt>
                <c:pt idx="488">
                  <c:v>0.59907699999999997</c:v>
                </c:pt>
                <c:pt idx="489">
                  <c:v>0.59646399999999999</c:v>
                </c:pt>
                <c:pt idx="490">
                  <c:v>0.59381200000000001</c:v>
                </c:pt>
                <c:pt idx="491">
                  <c:v>0.59109500000000004</c:v>
                </c:pt>
                <c:pt idx="492">
                  <c:v>0.58840000000000003</c:v>
                </c:pt>
                <c:pt idx="493">
                  <c:v>0.58567599999999997</c:v>
                </c:pt>
                <c:pt idx="494">
                  <c:v>0.58288099999999998</c:v>
                </c:pt>
                <c:pt idx="495">
                  <c:v>0.58007399999999998</c:v>
                </c:pt>
                <c:pt idx="496">
                  <c:v>0.57736500000000002</c:v>
                </c:pt>
                <c:pt idx="497">
                  <c:v>0.57462800000000003</c:v>
                </c:pt>
                <c:pt idx="498">
                  <c:v>0.57175399999999998</c:v>
                </c:pt>
                <c:pt idx="499">
                  <c:v>0.56895200000000001</c:v>
                </c:pt>
                <c:pt idx="500">
                  <c:v>0.566164</c:v>
                </c:pt>
                <c:pt idx="501">
                  <c:v>0.56328299999999998</c:v>
                </c:pt>
                <c:pt idx="502">
                  <c:v>0.560365</c:v>
                </c:pt>
                <c:pt idx="503">
                  <c:v>0.557508</c:v>
                </c:pt>
                <c:pt idx="504">
                  <c:v>0.55472900000000003</c:v>
                </c:pt>
                <c:pt idx="505">
                  <c:v>0.55185899999999999</c:v>
                </c:pt>
                <c:pt idx="506">
                  <c:v>0.54894500000000002</c:v>
                </c:pt>
                <c:pt idx="507">
                  <c:v>0.54607300000000003</c:v>
                </c:pt>
                <c:pt idx="508">
                  <c:v>0.543157</c:v>
                </c:pt>
                <c:pt idx="509">
                  <c:v>0.54025199999999995</c:v>
                </c:pt>
                <c:pt idx="510">
                  <c:v>0.53730900000000004</c:v>
                </c:pt>
                <c:pt idx="511">
                  <c:v>0.53433600000000003</c:v>
                </c:pt>
                <c:pt idx="512">
                  <c:v>0.53139899999999995</c:v>
                </c:pt>
                <c:pt idx="513">
                  <c:v>0.52849699999999999</c:v>
                </c:pt>
                <c:pt idx="514">
                  <c:v>0.525536</c:v>
                </c:pt>
                <c:pt idx="515">
                  <c:v>0.522536</c:v>
                </c:pt>
                <c:pt idx="516">
                  <c:v>0.51965600000000001</c:v>
                </c:pt>
                <c:pt idx="517">
                  <c:v>0.51676599999999995</c:v>
                </c:pt>
                <c:pt idx="518">
                  <c:v>0.51384300000000005</c:v>
                </c:pt>
                <c:pt idx="519">
                  <c:v>0.51090800000000003</c:v>
                </c:pt>
                <c:pt idx="520">
                  <c:v>0.50800599999999996</c:v>
                </c:pt>
                <c:pt idx="521">
                  <c:v>0.50514999999999999</c:v>
                </c:pt>
                <c:pt idx="522">
                  <c:v>0.50226000000000004</c:v>
                </c:pt>
                <c:pt idx="523">
                  <c:v>0.49936599999999998</c:v>
                </c:pt>
                <c:pt idx="524">
                  <c:v>0.49643399999999999</c:v>
                </c:pt>
                <c:pt idx="525">
                  <c:v>0.49354399999999998</c:v>
                </c:pt>
                <c:pt idx="526">
                  <c:v>0.49063200000000001</c:v>
                </c:pt>
                <c:pt idx="527">
                  <c:v>0.487707</c:v>
                </c:pt>
                <c:pt idx="528">
                  <c:v>0.48481299999999999</c:v>
                </c:pt>
                <c:pt idx="529">
                  <c:v>0.48186699999999999</c:v>
                </c:pt>
                <c:pt idx="530">
                  <c:v>0.47896699999999998</c:v>
                </c:pt>
                <c:pt idx="531">
                  <c:v>0.476107</c:v>
                </c:pt>
                <c:pt idx="532">
                  <c:v>0.47329300000000002</c:v>
                </c:pt>
                <c:pt idx="533">
                  <c:v>0.47044599999999998</c:v>
                </c:pt>
                <c:pt idx="534">
                  <c:v>0.46759099999999998</c:v>
                </c:pt>
                <c:pt idx="535">
                  <c:v>0.464721</c:v>
                </c:pt>
                <c:pt idx="536">
                  <c:v>0.46191500000000002</c:v>
                </c:pt>
                <c:pt idx="537">
                  <c:v>0.45925199999999999</c:v>
                </c:pt>
                <c:pt idx="538">
                  <c:v>0.45652300000000001</c:v>
                </c:pt>
                <c:pt idx="539">
                  <c:v>0.45384099999999999</c:v>
                </c:pt>
                <c:pt idx="540">
                  <c:v>0.451098</c:v>
                </c:pt>
                <c:pt idx="541">
                  <c:v>0.44839099999999998</c:v>
                </c:pt>
                <c:pt idx="542">
                  <c:v>0.44576700000000002</c:v>
                </c:pt>
                <c:pt idx="543">
                  <c:v>0.44304500000000002</c:v>
                </c:pt>
                <c:pt idx="544">
                  <c:v>0.44040000000000001</c:v>
                </c:pt>
                <c:pt idx="545">
                  <c:v>0.43778800000000001</c:v>
                </c:pt>
                <c:pt idx="546">
                  <c:v>0.435166</c:v>
                </c:pt>
                <c:pt idx="547">
                  <c:v>0.432556</c:v>
                </c:pt>
                <c:pt idx="548">
                  <c:v>0.429977</c:v>
                </c:pt>
                <c:pt idx="549">
                  <c:v>0.42740499999999998</c:v>
                </c:pt>
                <c:pt idx="550">
                  <c:v>0.42487999999999998</c:v>
                </c:pt>
                <c:pt idx="551">
                  <c:v>0.42235499999999998</c:v>
                </c:pt>
                <c:pt idx="552">
                  <c:v>0.41983999999999999</c:v>
                </c:pt>
                <c:pt idx="553">
                  <c:v>0.41734100000000002</c:v>
                </c:pt>
                <c:pt idx="554">
                  <c:v>0.41483999999999999</c:v>
                </c:pt>
                <c:pt idx="555">
                  <c:v>0.41240399999999999</c:v>
                </c:pt>
                <c:pt idx="556">
                  <c:v>0.40996700000000003</c:v>
                </c:pt>
                <c:pt idx="557">
                  <c:v>0.40751500000000002</c:v>
                </c:pt>
                <c:pt idx="558">
                  <c:v>0.40506599999999998</c:v>
                </c:pt>
                <c:pt idx="559">
                  <c:v>0.40273100000000001</c:v>
                </c:pt>
                <c:pt idx="560">
                  <c:v>0.40042299999999997</c:v>
                </c:pt>
                <c:pt idx="561">
                  <c:v>0.39806799999999998</c:v>
                </c:pt>
                <c:pt idx="562">
                  <c:v>0.39571099999999998</c:v>
                </c:pt>
                <c:pt idx="563">
                  <c:v>0.39333299999999999</c:v>
                </c:pt>
                <c:pt idx="564">
                  <c:v>0.39102500000000001</c:v>
                </c:pt>
                <c:pt idx="565">
                  <c:v>0.388739</c:v>
                </c:pt>
                <c:pt idx="566">
                  <c:v>0.38640799999999997</c:v>
                </c:pt>
                <c:pt idx="567">
                  <c:v>0.38414700000000002</c:v>
                </c:pt>
                <c:pt idx="568">
                  <c:v>0.38194400000000001</c:v>
                </c:pt>
                <c:pt idx="569">
                  <c:v>0.37969900000000001</c:v>
                </c:pt>
                <c:pt idx="570">
                  <c:v>0.37745099999999998</c:v>
                </c:pt>
                <c:pt idx="571">
                  <c:v>0.375276</c:v>
                </c:pt>
                <c:pt idx="572">
                  <c:v>0.373056</c:v>
                </c:pt>
                <c:pt idx="573">
                  <c:v>0.370834</c:v>
                </c:pt>
                <c:pt idx="574">
                  <c:v>0.36869200000000002</c:v>
                </c:pt>
                <c:pt idx="575">
                  <c:v>0.36654700000000001</c:v>
                </c:pt>
                <c:pt idx="576">
                  <c:v>0.36443399999999998</c:v>
                </c:pt>
                <c:pt idx="577">
                  <c:v>0.36231099999999999</c:v>
                </c:pt>
                <c:pt idx="578">
                  <c:v>0.36019299999999999</c:v>
                </c:pt>
                <c:pt idx="579">
                  <c:v>0.358124</c:v>
                </c:pt>
                <c:pt idx="580">
                  <c:v>0.35606399999999999</c:v>
                </c:pt>
                <c:pt idx="581">
                  <c:v>0.35405700000000001</c:v>
                </c:pt>
                <c:pt idx="582">
                  <c:v>0.35204299999999999</c:v>
                </c:pt>
                <c:pt idx="583">
                  <c:v>0.35001399999999999</c:v>
                </c:pt>
                <c:pt idx="584">
                  <c:v>0.34801300000000002</c:v>
                </c:pt>
                <c:pt idx="585">
                  <c:v>0.34605000000000002</c:v>
                </c:pt>
                <c:pt idx="586">
                  <c:v>0.34414299999999998</c:v>
                </c:pt>
                <c:pt idx="587">
                  <c:v>0.34220800000000001</c:v>
                </c:pt>
                <c:pt idx="588">
                  <c:v>0.340335</c:v>
                </c:pt>
                <c:pt idx="589">
                  <c:v>0.338476</c:v>
                </c:pt>
                <c:pt idx="590">
                  <c:v>0.33659</c:v>
                </c:pt>
                <c:pt idx="591">
                  <c:v>0.33480100000000002</c:v>
                </c:pt>
                <c:pt idx="592">
                  <c:v>0.33307199999999998</c:v>
                </c:pt>
                <c:pt idx="593">
                  <c:v>0.33129399999999998</c:v>
                </c:pt>
                <c:pt idx="594">
                  <c:v>0.329511</c:v>
                </c:pt>
                <c:pt idx="595">
                  <c:v>0.32778600000000002</c:v>
                </c:pt>
                <c:pt idx="596">
                  <c:v>0.32605299999999998</c:v>
                </c:pt>
                <c:pt idx="597">
                  <c:v>0.32435199999999997</c:v>
                </c:pt>
                <c:pt idx="598">
                  <c:v>0.32258900000000001</c:v>
                </c:pt>
                <c:pt idx="599">
                  <c:v>0.320851</c:v>
                </c:pt>
                <c:pt idx="600">
                  <c:v>0.31930599999999998</c:v>
                </c:pt>
                <c:pt idx="601">
                  <c:v>0.31769199999999997</c:v>
                </c:pt>
                <c:pt idx="602">
                  <c:v>0.31600600000000001</c:v>
                </c:pt>
                <c:pt idx="603">
                  <c:v>0.31437900000000002</c:v>
                </c:pt>
                <c:pt idx="604">
                  <c:v>0.31284899999999999</c:v>
                </c:pt>
                <c:pt idx="605">
                  <c:v>0.311307</c:v>
                </c:pt>
                <c:pt idx="606">
                  <c:v>0.30971799999999999</c:v>
                </c:pt>
                <c:pt idx="607">
                  <c:v>0.30817299999999997</c:v>
                </c:pt>
                <c:pt idx="608">
                  <c:v>0.306618</c:v>
                </c:pt>
                <c:pt idx="609">
                  <c:v>0.305004</c:v>
                </c:pt>
                <c:pt idx="610">
                  <c:v>0.30346099999999998</c:v>
                </c:pt>
                <c:pt idx="611">
                  <c:v>0.30202299999999999</c:v>
                </c:pt>
                <c:pt idx="612">
                  <c:v>0.300514</c:v>
                </c:pt>
                <c:pt idx="613">
                  <c:v>0.29904700000000001</c:v>
                </c:pt>
                <c:pt idx="614">
                  <c:v>0.29763200000000001</c:v>
                </c:pt>
                <c:pt idx="615">
                  <c:v>0.29619899999999999</c:v>
                </c:pt>
                <c:pt idx="616">
                  <c:v>0.29474899999999998</c:v>
                </c:pt>
                <c:pt idx="617">
                  <c:v>0.29334300000000002</c:v>
                </c:pt>
                <c:pt idx="618">
                  <c:v>0.291989</c:v>
                </c:pt>
                <c:pt idx="619">
                  <c:v>0.290603</c:v>
                </c:pt>
                <c:pt idx="620">
                  <c:v>0.28925899999999999</c:v>
                </c:pt>
                <c:pt idx="621">
                  <c:v>0.28795700000000002</c:v>
                </c:pt>
                <c:pt idx="622">
                  <c:v>0.28663</c:v>
                </c:pt>
                <c:pt idx="623">
                  <c:v>0.28534399999999999</c:v>
                </c:pt>
                <c:pt idx="624">
                  <c:v>0.28410400000000002</c:v>
                </c:pt>
                <c:pt idx="625">
                  <c:v>0.28283000000000003</c:v>
                </c:pt>
                <c:pt idx="626">
                  <c:v>0.28158499999999997</c:v>
                </c:pt>
                <c:pt idx="627">
                  <c:v>0.28033400000000003</c:v>
                </c:pt>
                <c:pt idx="628">
                  <c:v>0.27900000000000003</c:v>
                </c:pt>
                <c:pt idx="629">
                  <c:v>0.277696</c:v>
                </c:pt>
                <c:pt idx="630">
                  <c:v>0.27647300000000002</c:v>
                </c:pt>
                <c:pt idx="631">
                  <c:v>0.27526899999999999</c:v>
                </c:pt>
                <c:pt idx="632">
                  <c:v>0.27406999999999998</c:v>
                </c:pt>
                <c:pt idx="633">
                  <c:v>0.27289600000000003</c:v>
                </c:pt>
                <c:pt idx="634">
                  <c:v>0.27176099999999997</c:v>
                </c:pt>
                <c:pt idx="635">
                  <c:v>0.27059699999999998</c:v>
                </c:pt>
                <c:pt idx="636">
                  <c:v>0.269459</c:v>
                </c:pt>
                <c:pt idx="637">
                  <c:v>0.26830799999999999</c:v>
                </c:pt>
                <c:pt idx="638">
                  <c:v>0.26716699999999999</c:v>
                </c:pt>
                <c:pt idx="639">
                  <c:v>0.26606400000000002</c:v>
                </c:pt>
                <c:pt idx="640">
                  <c:v>0.26502700000000001</c:v>
                </c:pt>
                <c:pt idx="641">
                  <c:v>0.26391599999999998</c:v>
                </c:pt>
                <c:pt idx="642">
                  <c:v>0.26274399999999998</c:v>
                </c:pt>
                <c:pt idx="643">
                  <c:v>0.26164599999999999</c:v>
                </c:pt>
                <c:pt idx="644">
                  <c:v>0.26059500000000002</c:v>
                </c:pt>
                <c:pt idx="645">
                  <c:v>0.25952700000000001</c:v>
                </c:pt>
                <c:pt idx="646">
                  <c:v>0.25849299999999997</c:v>
                </c:pt>
                <c:pt idx="647">
                  <c:v>0.25752399999999998</c:v>
                </c:pt>
                <c:pt idx="648">
                  <c:v>0.25646400000000003</c:v>
                </c:pt>
                <c:pt idx="649">
                  <c:v>0.25544</c:v>
                </c:pt>
                <c:pt idx="650">
                  <c:v>0.254442</c:v>
                </c:pt>
                <c:pt idx="651">
                  <c:v>0.253444</c:v>
                </c:pt>
                <c:pt idx="652">
                  <c:v>0.252419</c:v>
                </c:pt>
                <c:pt idx="653">
                  <c:v>0.25140899999999999</c:v>
                </c:pt>
                <c:pt idx="654">
                  <c:v>0.25045699999999999</c:v>
                </c:pt>
                <c:pt idx="655">
                  <c:v>0.24951100000000001</c:v>
                </c:pt>
                <c:pt idx="656">
                  <c:v>0.24854899999999999</c:v>
                </c:pt>
                <c:pt idx="657">
                  <c:v>0.247533</c:v>
                </c:pt>
                <c:pt idx="658">
                  <c:v>0.24653900000000001</c:v>
                </c:pt>
                <c:pt idx="659">
                  <c:v>0.24565400000000001</c:v>
                </c:pt>
                <c:pt idx="660">
                  <c:v>0.24479000000000001</c:v>
                </c:pt>
                <c:pt idx="661">
                  <c:v>0.24382499999999999</c:v>
                </c:pt>
                <c:pt idx="662">
                  <c:v>0.24279100000000001</c:v>
                </c:pt>
                <c:pt idx="663">
                  <c:v>0.241844</c:v>
                </c:pt>
                <c:pt idx="664">
                  <c:v>0.24099599999999999</c:v>
                </c:pt>
                <c:pt idx="665">
                  <c:v>0.240148</c:v>
                </c:pt>
                <c:pt idx="666">
                  <c:v>0.23923800000000001</c:v>
                </c:pt>
                <c:pt idx="667">
                  <c:v>0.23828199999999999</c:v>
                </c:pt>
                <c:pt idx="668">
                  <c:v>0.23741100000000001</c:v>
                </c:pt>
                <c:pt idx="669">
                  <c:v>0.236569</c:v>
                </c:pt>
                <c:pt idx="670">
                  <c:v>0.235677</c:v>
                </c:pt>
                <c:pt idx="671">
                  <c:v>0.23474700000000001</c:v>
                </c:pt>
                <c:pt idx="672">
                  <c:v>0.23386399999999999</c:v>
                </c:pt>
                <c:pt idx="673">
                  <c:v>0.233075</c:v>
                </c:pt>
                <c:pt idx="674">
                  <c:v>0.23220299999999999</c:v>
                </c:pt>
                <c:pt idx="675">
                  <c:v>0.231321</c:v>
                </c:pt>
                <c:pt idx="676">
                  <c:v>0.23047899999999999</c:v>
                </c:pt>
                <c:pt idx="677">
                  <c:v>0.229599</c:v>
                </c:pt>
                <c:pt idx="678">
                  <c:v>0.22870199999999999</c:v>
                </c:pt>
                <c:pt idx="679">
                  <c:v>0.22789000000000001</c:v>
                </c:pt>
                <c:pt idx="680">
                  <c:v>0.22706399999999999</c:v>
                </c:pt>
                <c:pt idx="681">
                  <c:v>0.22616</c:v>
                </c:pt>
                <c:pt idx="682">
                  <c:v>0.22528799999999999</c:v>
                </c:pt>
                <c:pt idx="683">
                  <c:v>0.22451099999999999</c:v>
                </c:pt>
                <c:pt idx="684">
                  <c:v>0.22372300000000001</c:v>
                </c:pt>
                <c:pt idx="685">
                  <c:v>0.222885</c:v>
                </c:pt>
                <c:pt idx="686">
                  <c:v>0.222077</c:v>
                </c:pt>
                <c:pt idx="687">
                  <c:v>0.22126000000000001</c:v>
                </c:pt>
                <c:pt idx="688">
                  <c:v>0.22044</c:v>
                </c:pt>
                <c:pt idx="689">
                  <c:v>0.21959999999999999</c:v>
                </c:pt>
                <c:pt idx="690">
                  <c:v>0.21879000000000001</c:v>
                </c:pt>
                <c:pt idx="691">
                  <c:v>0.21798999999999999</c:v>
                </c:pt>
                <c:pt idx="692">
                  <c:v>0.21715999999999999</c:v>
                </c:pt>
                <c:pt idx="693">
                  <c:v>0.21638399999999999</c:v>
                </c:pt>
                <c:pt idx="694">
                  <c:v>0.215585</c:v>
                </c:pt>
                <c:pt idx="695">
                  <c:v>0.214753</c:v>
                </c:pt>
                <c:pt idx="696">
                  <c:v>0.213974</c:v>
                </c:pt>
                <c:pt idx="697">
                  <c:v>0.213203</c:v>
                </c:pt>
                <c:pt idx="698">
                  <c:v>0.21244399999999999</c:v>
                </c:pt>
                <c:pt idx="699">
                  <c:v>0.21160499999999999</c:v>
                </c:pt>
                <c:pt idx="700">
                  <c:v>0.21076300000000001</c:v>
                </c:pt>
                <c:pt idx="701">
                  <c:v>0.209983</c:v>
                </c:pt>
                <c:pt idx="702">
                  <c:v>0.20922499999999999</c:v>
                </c:pt>
                <c:pt idx="703">
                  <c:v>0.208453</c:v>
                </c:pt>
                <c:pt idx="704">
                  <c:v>0.207675</c:v>
                </c:pt>
                <c:pt idx="705">
                  <c:v>0.20693900000000001</c:v>
                </c:pt>
                <c:pt idx="706">
                  <c:v>0.206146</c:v>
                </c:pt>
                <c:pt idx="707">
                  <c:v>0.205376</c:v>
                </c:pt>
                <c:pt idx="708">
                  <c:v>0.20458899999999999</c:v>
                </c:pt>
                <c:pt idx="709">
                  <c:v>0.203766</c:v>
                </c:pt>
                <c:pt idx="710">
                  <c:v>0.203042</c:v>
                </c:pt>
                <c:pt idx="711">
                  <c:v>0.20227600000000001</c:v>
                </c:pt>
                <c:pt idx="712">
                  <c:v>0.20147399999999999</c:v>
                </c:pt>
                <c:pt idx="713">
                  <c:v>0.20078099999999999</c:v>
                </c:pt>
                <c:pt idx="714">
                  <c:v>0.20005700000000001</c:v>
                </c:pt>
                <c:pt idx="715">
                  <c:v>0.199264</c:v>
                </c:pt>
                <c:pt idx="716">
                  <c:v>0.19842399999999999</c:v>
                </c:pt>
                <c:pt idx="717">
                  <c:v>0.197653</c:v>
                </c:pt>
                <c:pt idx="718">
                  <c:v>0.19698599999999999</c:v>
                </c:pt>
                <c:pt idx="719">
                  <c:v>0.19623599999999999</c:v>
                </c:pt>
                <c:pt idx="720">
                  <c:v>0.19545100000000001</c:v>
                </c:pt>
                <c:pt idx="721">
                  <c:v>0.194748</c:v>
                </c:pt>
                <c:pt idx="722">
                  <c:v>0.194022</c:v>
                </c:pt>
                <c:pt idx="723">
                  <c:v>0.19322900000000001</c:v>
                </c:pt>
                <c:pt idx="724">
                  <c:v>0.19250800000000001</c:v>
                </c:pt>
                <c:pt idx="725">
                  <c:v>0.19179499999999999</c:v>
                </c:pt>
                <c:pt idx="726">
                  <c:v>0.19103600000000001</c:v>
                </c:pt>
                <c:pt idx="727">
                  <c:v>0.19026699999999999</c:v>
                </c:pt>
                <c:pt idx="728">
                  <c:v>0.18951299999999999</c:v>
                </c:pt>
                <c:pt idx="729">
                  <c:v>0.18879299999999999</c:v>
                </c:pt>
                <c:pt idx="730">
                  <c:v>0.188056</c:v>
                </c:pt>
                <c:pt idx="731">
                  <c:v>0.187333</c:v>
                </c:pt>
                <c:pt idx="732">
                  <c:v>0.186559</c:v>
                </c:pt>
                <c:pt idx="733">
                  <c:v>0.185839</c:v>
                </c:pt>
                <c:pt idx="734">
                  <c:v>0.185221</c:v>
                </c:pt>
                <c:pt idx="735">
                  <c:v>0.18444199999999999</c:v>
                </c:pt>
                <c:pt idx="736">
                  <c:v>0.183674</c:v>
                </c:pt>
                <c:pt idx="737">
                  <c:v>0.18306700000000001</c:v>
                </c:pt>
                <c:pt idx="738">
                  <c:v>0.182397</c:v>
                </c:pt>
                <c:pt idx="739">
                  <c:v>0.18168500000000001</c:v>
                </c:pt>
                <c:pt idx="740">
                  <c:v>0.18096100000000001</c:v>
                </c:pt>
                <c:pt idx="741">
                  <c:v>0.18018700000000001</c:v>
                </c:pt>
                <c:pt idx="742">
                  <c:v>0.17946400000000001</c:v>
                </c:pt>
                <c:pt idx="743">
                  <c:v>0.178787</c:v>
                </c:pt>
                <c:pt idx="744">
                  <c:v>0.17808399999999999</c:v>
                </c:pt>
                <c:pt idx="745">
                  <c:v>0.17740300000000001</c:v>
                </c:pt>
                <c:pt idx="746">
                  <c:v>0.17672199999999999</c:v>
                </c:pt>
                <c:pt idx="747">
                  <c:v>0.176014</c:v>
                </c:pt>
                <c:pt idx="748">
                  <c:v>0.175348</c:v>
                </c:pt>
                <c:pt idx="749">
                  <c:v>0.17466100000000001</c:v>
                </c:pt>
                <c:pt idx="750">
                  <c:v>0.173929</c:v>
                </c:pt>
                <c:pt idx="751">
                  <c:v>0.17324100000000001</c:v>
                </c:pt>
                <c:pt idx="752">
                  <c:v>0.17255000000000001</c:v>
                </c:pt>
                <c:pt idx="753">
                  <c:v>0.17185300000000001</c:v>
                </c:pt>
                <c:pt idx="754">
                  <c:v>0.17121</c:v>
                </c:pt>
                <c:pt idx="755">
                  <c:v>0.17061599999999999</c:v>
                </c:pt>
                <c:pt idx="756">
                  <c:v>0.17002999999999999</c:v>
                </c:pt>
                <c:pt idx="757">
                  <c:v>0.169347</c:v>
                </c:pt>
                <c:pt idx="758">
                  <c:v>0.168707</c:v>
                </c:pt>
                <c:pt idx="759">
                  <c:v>0.1681</c:v>
                </c:pt>
                <c:pt idx="760">
                  <c:v>0.16745699999999999</c:v>
                </c:pt>
                <c:pt idx="761">
                  <c:v>0.16680800000000001</c:v>
                </c:pt>
                <c:pt idx="762">
                  <c:v>0.16616</c:v>
                </c:pt>
                <c:pt idx="763">
                  <c:v>0.16555600000000001</c:v>
                </c:pt>
                <c:pt idx="764">
                  <c:v>0.164908</c:v>
                </c:pt>
                <c:pt idx="765">
                  <c:v>0.16433400000000001</c:v>
                </c:pt>
                <c:pt idx="766">
                  <c:v>0.163741</c:v>
                </c:pt>
                <c:pt idx="767">
                  <c:v>0.16312199999999999</c:v>
                </c:pt>
                <c:pt idx="768">
                  <c:v>0.162574</c:v>
                </c:pt>
                <c:pt idx="769">
                  <c:v>0.16198499999999999</c:v>
                </c:pt>
                <c:pt idx="770">
                  <c:v>0.161383</c:v>
                </c:pt>
                <c:pt idx="771">
                  <c:v>0.16073000000000001</c:v>
                </c:pt>
                <c:pt idx="772">
                  <c:v>0.160103</c:v>
                </c:pt>
                <c:pt idx="773">
                  <c:v>0.15956500000000001</c:v>
                </c:pt>
                <c:pt idx="774">
                  <c:v>0.159002</c:v>
                </c:pt>
                <c:pt idx="775">
                  <c:v>0.15842899999999999</c:v>
                </c:pt>
                <c:pt idx="776">
                  <c:v>0.157887</c:v>
                </c:pt>
                <c:pt idx="777">
                  <c:v>0.15731600000000001</c:v>
                </c:pt>
                <c:pt idx="778">
                  <c:v>0.15675500000000001</c:v>
                </c:pt>
                <c:pt idx="779">
                  <c:v>0.15626699999999999</c:v>
                </c:pt>
                <c:pt idx="780">
                  <c:v>0.155779</c:v>
                </c:pt>
                <c:pt idx="781">
                  <c:v>0.155276</c:v>
                </c:pt>
                <c:pt idx="782">
                  <c:v>0.154752</c:v>
                </c:pt>
                <c:pt idx="783">
                  <c:v>0.154199</c:v>
                </c:pt>
                <c:pt idx="784">
                  <c:v>0.153668</c:v>
                </c:pt>
                <c:pt idx="785">
                  <c:v>0.153196</c:v>
                </c:pt>
                <c:pt idx="786">
                  <c:v>0.15269099999999999</c:v>
                </c:pt>
                <c:pt idx="787">
                  <c:v>0.152141</c:v>
                </c:pt>
                <c:pt idx="788">
                  <c:v>0.151647</c:v>
                </c:pt>
                <c:pt idx="789">
                  <c:v>0.15113099999999999</c:v>
                </c:pt>
                <c:pt idx="790">
                  <c:v>0.15062600000000001</c:v>
                </c:pt>
                <c:pt idx="791">
                  <c:v>0.15020800000000001</c:v>
                </c:pt>
                <c:pt idx="792">
                  <c:v>0.14971799999999999</c:v>
                </c:pt>
                <c:pt idx="793">
                  <c:v>0.14918799999999999</c:v>
                </c:pt>
                <c:pt idx="794">
                  <c:v>0.14879200000000001</c:v>
                </c:pt>
                <c:pt idx="795">
                  <c:v>0.148344</c:v>
                </c:pt>
                <c:pt idx="796">
                  <c:v>0.14780199999999999</c:v>
                </c:pt>
                <c:pt idx="797">
                  <c:v>0.14733499999999999</c:v>
                </c:pt>
                <c:pt idx="798">
                  <c:v>0.14691399999999999</c:v>
                </c:pt>
                <c:pt idx="799">
                  <c:v>0.14643100000000001</c:v>
                </c:pt>
                <c:pt idx="800">
                  <c:v>0.14600199999999999</c:v>
                </c:pt>
                <c:pt idx="801">
                  <c:v>0.145616</c:v>
                </c:pt>
                <c:pt idx="802">
                  <c:v>0.1452</c:v>
                </c:pt>
                <c:pt idx="803">
                  <c:v>0.14476</c:v>
                </c:pt>
                <c:pt idx="804">
                  <c:v>0.14429</c:v>
                </c:pt>
                <c:pt idx="805">
                  <c:v>0.143895</c:v>
                </c:pt>
                <c:pt idx="806">
                  <c:v>0.143512</c:v>
                </c:pt>
                <c:pt idx="807">
                  <c:v>0.14310200000000001</c:v>
                </c:pt>
                <c:pt idx="808">
                  <c:v>0.14271</c:v>
                </c:pt>
                <c:pt idx="809">
                  <c:v>0.142293</c:v>
                </c:pt>
                <c:pt idx="810">
                  <c:v>0.141903</c:v>
                </c:pt>
                <c:pt idx="811">
                  <c:v>0.141537</c:v>
                </c:pt>
                <c:pt idx="812">
                  <c:v>0.14110300000000001</c:v>
                </c:pt>
                <c:pt idx="813">
                  <c:v>0.14071900000000001</c:v>
                </c:pt>
                <c:pt idx="814">
                  <c:v>0.14038</c:v>
                </c:pt>
                <c:pt idx="815">
                  <c:v>0.139963</c:v>
                </c:pt>
                <c:pt idx="816">
                  <c:v>0.13958400000000001</c:v>
                </c:pt>
                <c:pt idx="817">
                  <c:v>0.13927400000000001</c:v>
                </c:pt>
                <c:pt idx="818">
                  <c:v>0.13886200000000001</c:v>
                </c:pt>
                <c:pt idx="819">
                  <c:v>0.13852700000000001</c:v>
                </c:pt>
                <c:pt idx="820">
                  <c:v>0.13824</c:v>
                </c:pt>
                <c:pt idx="821">
                  <c:v>0.13785800000000001</c:v>
                </c:pt>
                <c:pt idx="822">
                  <c:v>0.13752900000000001</c:v>
                </c:pt>
                <c:pt idx="823">
                  <c:v>0.13719300000000001</c:v>
                </c:pt>
                <c:pt idx="824">
                  <c:v>0.13683600000000001</c:v>
                </c:pt>
                <c:pt idx="825">
                  <c:v>0.136542</c:v>
                </c:pt>
                <c:pt idx="826">
                  <c:v>0.13625499999999999</c:v>
                </c:pt>
                <c:pt idx="827">
                  <c:v>0.135878</c:v>
                </c:pt>
                <c:pt idx="828">
                  <c:v>0.13552400000000001</c:v>
                </c:pt>
                <c:pt idx="829">
                  <c:v>0.13522000000000001</c:v>
                </c:pt>
                <c:pt idx="830">
                  <c:v>0.13489699999999999</c:v>
                </c:pt>
                <c:pt idx="831">
                  <c:v>0.13463600000000001</c:v>
                </c:pt>
                <c:pt idx="832">
                  <c:v>0.13433700000000001</c:v>
                </c:pt>
                <c:pt idx="833">
                  <c:v>0.13405500000000001</c:v>
                </c:pt>
                <c:pt idx="834">
                  <c:v>0.13375600000000001</c:v>
                </c:pt>
                <c:pt idx="835">
                  <c:v>0.13340199999999999</c:v>
                </c:pt>
                <c:pt idx="836">
                  <c:v>0.13311799999999999</c:v>
                </c:pt>
                <c:pt idx="837">
                  <c:v>0.132827</c:v>
                </c:pt>
                <c:pt idx="838">
                  <c:v>0.132518</c:v>
                </c:pt>
                <c:pt idx="839">
                  <c:v>0.132268</c:v>
                </c:pt>
                <c:pt idx="840">
                  <c:v>0.132024</c:v>
                </c:pt>
                <c:pt idx="841">
                  <c:v>0.131715</c:v>
                </c:pt>
                <c:pt idx="842">
                  <c:v>0.131409</c:v>
                </c:pt>
                <c:pt idx="843">
                  <c:v>0.13111700000000001</c:v>
                </c:pt>
                <c:pt idx="844">
                  <c:v>0.13087499999999999</c:v>
                </c:pt>
                <c:pt idx="845">
                  <c:v>0.13062099999999999</c:v>
                </c:pt>
                <c:pt idx="846">
                  <c:v>0.13039899999999999</c:v>
                </c:pt>
                <c:pt idx="847">
                  <c:v>0.13020100000000001</c:v>
                </c:pt>
                <c:pt idx="848">
                  <c:v>0.12992500000000001</c:v>
                </c:pt>
                <c:pt idx="849">
                  <c:v>0.12968099999999999</c:v>
                </c:pt>
                <c:pt idx="850">
                  <c:v>0.12940499999999999</c:v>
                </c:pt>
                <c:pt idx="851">
                  <c:v>0.12912100000000001</c:v>
                </c:pt>
                <c:pt idx="852">
                  <c:v>0.12892799999999999</c:v>
                </c:pt>
                <c:pt idx="853">
                  <c:v>0.128691</c:v>
                </c:pt>
                <c:pt idx="854">
                  <c:v>0.12845999999999999</c:v>
                </c:pt>
                <c:pt idx="855">
                  <c:v>0.12825700000000001</c:v>
                </c:pt>
                <c:pt idx="856">
                  <c:v>0.12803800000000001</c:v>
                </c:pt>
                <c:pt idx="857">
                  <c:v>0.12784300000000001</c:v>
                </c:pt>
                <c:pt idx="858">
                  <c:v>0.127661</c:v>
                </c:pt>
                <c:pt idx="859">
                  <c:v>0.12750300000000001</c:v>
                </c:pt>
                <c:pt idx="860">
                  <c:v>0.12720000000000001</c:v>
                </c:pt>
                <c:pt idx="861">
                  <c:v>0.12695400000000001</c:v>
                </c:pt>
                <c:pt idx="862">
                  <c:v>0.126803</c:v>
                </c:pt>
                <c:pt idx="863">
                  <c:v>0.12656500000000001</c:v>
                </c:pt>
                <c:pt idx="864">
                  <c:v>0.12634699999999999</c:v>
                </c:pt>
                <c:pt idx="865">
                  <c:v>0.12617400000000001</c:v>
                </c:pt>
                <c:pt idx="866">
                  <c:v>0.126025</c:v>
                </c:pt>
                <c:pt idx="867">
                  <c:v>0.12581200000000001</c:v>
                </c:pt>
                <c:pt idx="868">
                  <c:v>0.125634</c:v>
                </c:pt>
                <c:pt idx="869">
                  <c:v>0.125476</c:v>
                </c:pt>
                <c:pt idx="870">
                  <c:v>0.12527199999999999</c:v>
                </c:pt>
                <c:pt idx="871">
                  <c:v>0.125114</c:v>
                </c:pt>
                <c:pt idx="872">
                  <c:v>0.124945</c:v>
                </c:pt>
                <c:pt idx="873">
                  <c:v>0.12474300000000001</c:v>
                </c:pt>
                <c:pt idx="874">
                  <c:v>0.124569</c:v>
                </c:pt>
                <c:pt idx="875">
                  <c:v>0.124401</c:v>
                </c:pt>
                <c:pt idx="876">
                  <c:v>0.12428</c:v>
                </c:pt>
                <c:pt idx="877">
                  <c:v>0.124143</c:v>
                </c:pt>
                <c:pt idx="878">
                  <c:v>0.123958</c:v>
                </c:pt>
                <c:pt idx="879">
                  <c:v>0.123807</c:v>
                </c:pt>
                <c:pt idx="880">
                  <c:v>0.12363499999999999</c:v>
                </c:pt>
                <c:pt idx="881">
                  <c:v>0.123491</c:v>
                </c:pt>
                <c:pt idx="882">
                  <c:v>0.12339600000000001</c:v>
                </c:pt>
                <c:pt idx="883">
                  <c:v>0.12327</c:v>
                </c:pt>
                <c:pt idx="884">
                  <c:v>0.123116</c:v>
                </c:pt>
                <c:pt idx="885">
                  <c:v>0.122931</c:v>
                </c:pt>
                <c:pt idx="886">
                  <c:v>0.122776</c:v>
                </c:pt>
                <c:pt idx="887">
                  <c:v>0.12260799999999999</c:v>
                </c:pt>
                <c:pt idx="888">
                  <c:v>0.122512</c:v>
                </c:pt>
                <c:pt idx="889">
                  <c:v>0.122421</c:v>
                </c:pt>
                <c:pt idx="890">
                  <c:v>0.122255</c:v>
                </c:pt>
                <c:pt idx="891">
                  <c:v>0.12218</c:v>
                </c:pt>
                <c:pt idx="892">
                  <c:v>0.122058</c:v>
                </c:pt>
                <c:pt idx="893">
                  <c:v>0.12189700000000001</c:v>
                </c:pt>
                <c:pt idx="894">
                  <c:v>0.121784</c:v>
                </c:pt>
                <c:pt idx="895">
                  <c:v>0.121681</c:v>
                </c:pt>
                <c:pt idx="896">
                  <c:v>0.121589</c:v>
                </c:pt>
                <c:pt idx="897">
                  <c:v>0.121507</c:v>
                </c:pt>
                <c:pt idx="898">
                  <c:v>0.121361</c:v>
                </c:pt>
                <c:pt idx="899">
                  <c:v>0.121175</c:v>
                </c:pt>
                <c:pt idx="900">
                  <c:v>0.121141</c:v>
                </c:pt>
                <c:pt idx="901">
                  <c:v>0.121138</c:v>
                </c:pt>
                <c:pt idx="902">
                  <c:v>0.121028</c:v>
                </c:pt>
                <c:pt idx="903">
                  <c:v>0.120891</c:v>
                </c:pt>
                <c:pt idx="904">
                  <c:v>0.120753</c:v>
                </c:pt>
                <c:pt idx="905">
                  <c:v>0.120667</c:v>
                </c:pt>
                <c:pt idx="906">
                  <c:v>0.12067600000000001</c:v>
                </c:pt>
                <c:pt idx="907">
                  <c:v>0.120601</c:v>
                </c:pt>
                <c:pt idx="908">
                  <c:v>0.120503</c:v>
                </c:pt>
                <c:pt idx="909">
                  <c:v>0.120432</c:v>
                </c:pt>
                <c:pt idx="910">
                  <c:v>0.120334</c:v>
                </c:pt>
                <c:pt idx="911">
                  <c:v>0.12030299999999999</c:v>
                </c:pt>
                <c:pt idx="912">
                  <c:v>0.12026299999999999</c:v>
                </c:pt>
                <c:pt idx="913">
                  <c:v>0.120143</c:v>
                </c:pt>
                <c:pt idx="914">
                  <c:v>0.120003</c:v>
                </c:pt>
                <c:pt idx="915">
                  <c:v>0.120015</c:v>
                </c:pt>
                <c:pt idx="916">
                  <c:v>0.120047</c:v>
                </c:pt>
                <c:pt idx="917">
                  <c:v>0.11992899999999999</c:v>
                </c:pt>
                <c:pt idx="918">
                  <c:v>0.119778</c:v>
                </c:pt>
                <c:pt idx="919">
                  <c:v>0.119685</c:v>
                </c:pt>
                <c:pt idx="920">
                  <c:v>0.11962100000000001</c:v>
                </c:pt>
                <c:pt idx="921">
                  <c:v>0.11949899999999999</c:v>
                </c:pt>
                <c:pt idx="922">
                  <c:v>0.119445</c:v>
                </c:pt>
                <c:pt idx="923">
                  <c:v>0.119479</c:v>
                </c:pt>
                <c:pt idx="924">
                  <c:v>0.119449</c:v>
                </c:pt>
                <c:pt idx="925">
                  <c:v>0.11941300000000001</c:v>
                </c:pt>
                <c:pt idx="926">
                  <c:v>0.119381</c:v>
                </c:pt>
                <c:pt idx="927">
                  <c:v>0.11939</c:v>
                </c:pt>
                <c:pt idx="928">
                  <c:v>0.119334</c:v>
                </c:pt>
                <c:pt idx="929">
                  <c:v>0.119239</c:v>
                </c:pt>
                <c:pt idx="930">
                  <c:v>0.119232</c:v>
                </c:pt>
                <c:pt idx="931">
                  <c:v>0.11919</c:v>
                </c:pt>
                <c:pt idx="932">
                  <c:v>0.119131</c:v>
                </c:pt>
                <c:pt idx="933">
                  <c:v>0.119104</c:v>
                </c:pt>
                <c:pt idx="934">
                  <c:v>0.11907</c:v>
                </c:pt>
                <c:pt idx="935">
                  <c:v>0.11901299999999999</c:v>
                </c:pt>
                <c:pt idx="936">
                  <c:v>0.118938</c:v>
                </c:pt>
                <c:pt idx="937">
                  <c:v>0.11887</c:v>
                </c:pt>
                <c:pt idx="938">
                  <c:v>0.118852</c:v>
                </c:pt>
                <c:pt idx="939">
                  <c:v>0.118849</c:v>
                </c:pt>
                <c:pt idx="940">
                  <c:v>0.118871</c:v>
                </c:pt>
                <c:pt idx="941">
                  <c:v>0.118834</c:v>
                </c:pt>
                <c:pt idx="942">
                  <c:v>0.11877600000000001</c:v>
                </c:pt>
                <c:pt idx="943">
                  <c:v>0.11876</c:v>
                </c:pt>
                <c:pt idx="944">
                  <c:v>0.11872199999999999</c:v>
                </c:pt>
                <c:pt idx="945">
                  <c:v>0.118715</c:v>
                </c:pt>
                <c:pt idx="946">
                  <c:v>0.118725</c:v>
                </c:pt>
                <c:pt idx="947">
                  <c:v>0.118742</c:v>
                </c:pt>
                <c:pt idx="948">
                  <c:v>0.11869200000000001</c:v>
                </c:pt>
                <c:pt idx="949">
                  <c:v>0.118655</c:v>
                </c:pt>
                <c:pt idx="950">
                  <c:v>0.118631</c:v>
                </c:pt>
                <c:pt idx="951">
                  <c:v>0.118618</c:v>
                </c:pt>
                <c:pt idx="952">
                  <c:v>0.118628</c:v>
                </c:pt>
                <c:pt idx="953">
                  <c:v>0.118585</c:v>
                </c:pt>
                <c:pt idx="954">
                  <c:v>0.11854000000000001</c:v>
                </c:pt>
                <c:pt idx="955">
                  <c:v>0.118488</c:v>
                </c:pt>
                <c:pt idx="956">
                  <c:v>0.118494</c:v>
                </c:pt>
                <c:pt idx="957">
                  <c:v>0.11851299999999999</c:v>
                </c:pt>
                <c:pt idx="958">
                  <c:v>0.118421</c:v>
                </c:pt>
                <c:pt idx="959">
                  <c:v>0.118365</c:v>
                </c:pt>
                <c:pt idx="960">
                  <c:v>0.11841</c:v>
                </c:pt>
                <c:pt idx="961">
                  <c:v>0.118395</c:v>
                </c:pt>
                <c:pt idx="962">
                  <c:v>0.118438</c:v>
                </c:pt>
                <c:pt idx="963">
                  <c:v>0.118405</c:v>
                </c:pt>
                <c:pt idx="964">
                  <c:v>0.118257</c:v>
                </c:pt>
                <c:pt idx="965">
                  <c:v>0.118314</c:v>
                </c:pt>
                <c:pt idx="966">
                  <c:v>0.118377</c:v>
                </c:pt>
                <c:pt idx="967">
                  <c:v>0.118354</c:v>
                </c:pt>
                <c:pt idx="968">
                  <c:v>0.118313</c:v>
                </c:pt>
                <c:pt idx="969">
                  <c:v>0.118268</c:v>
                </c:pt>
                <c:pt idx="970">
                  <c:v>0.118253</c:v>
                </c:pt>
                <c:pt idx="971">
                  <c:v>0.11824999999999999</c:v>
                </c:pt>
                <c:pt idx="972">
                  <c:v>0.11826100000000001</c:v>
                </c:pt>
                <c:pt idx="973">
                  <c:v>0.118205</c:v>
                </c:pt>
                <c:pt idx="974">
                  <c:v>0.118204</c:v>
                </c:pt>
                <c:pt idx="975">
                  <c:v>0.118198</c:v>
                </c:pt>
                <c:pt idx="976">
                  <c:v>0.118136</c:v>
                </c:pt>
                <c:pt idx="977">
                  <c:v>0.118146</c:v>
                </c:pt>
                <c:pt idx="978">
                  <c:v>0.118154</c:v>
                </c:pt>
                <c:pt idx="979">
                  <c:v>0.11813899999999999</c:v>
                </c:pt>
                <c:pt idx="980">
                  <c:v>0.11816500000000001</c:v>
                </c:pt>
                <c:pt idx="981">
                  <c:v>0.11813700000000001</c:v>
                </c:pt>
                <c:pt idx="982">
                  <c:v>0.118047</c:v>
                </c:pt>
                <c:pt idx="983">
                  <c:v>0.118078</c:v>
                </c:pt>
                <c:pt idx="984">
                  <c:v>0.11811099999999999</c:v>
                </c:pt>
                <c:pt idx="985">
                  <c:v>0.118061</c:v>
                </c:pt>
                <c:pt idx="986">
                  <c:v>0.11808200000000001</c:v>
                </c:pt>
                <c:pt idx="987">
                  <c:v>0.118144</c:v>
                </c:pt>
                <c:pt idx="988">
                  <c:v>0.1181</c:v>
                </c:pt>
                <c:pt idx="989">
                  <c:v>0.118021</c:v>
                </c:pt>
                <c:pt idx="990">
                  <c:v>0.118024</c:v>
                </c:pt>
                <c:pt idx="991">
                  <c:v>0.117974</c:v>
                </c:pt>
                <c:pt idx="992">
                  <c:v>0.117905</c:v>
                </c:pt>
                <c:pt idx="993">
                  <c:v>0.117882</c:v>
                </c:pt>
                <c:pt idx="994">
                  <c:v>0.11784799999999999</c:v>
                </c:pt>
                <c:pt idx="995">
                  <c:v>0.117768</c:v>
                </c:pt>
                <c:pt idx="996">
                  <c:v>0.117782</c:v>
                </c:pt>
                <c:pt idx="997">
                  <c:v>0.117702</c:v>
                </c:pt>
                <c:pt idx="998">
                  <c:v>0.117599</c:v>
                </c:pt>
                <c:pt idx="999">
                  <c:v>0.117636</c:v>
                </c:pt>
                <c:pt idx="1000">
                  <c:v>0.11758399999999999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C48-4EA9-8A87-1EF6828CC08F}"/>
            </c:ext>
          </c:extLst>
        </c:ser>
        <c:ser>
          <c:idx val="2"/>
          <c:order val="2"/>
          <c:tx>
            <c:v>6×10⁻⁵mol/L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'データ(本当)'!$B$4:$B$1004</c:f>
              <c:numCache>
                <c:formatCode>General</c:formatCode>
                <c:ptCount val="1001"/>
                <c:pt idx="0">
                  <c:v>700</c:v>
                </c:pt>
                <c:pt idx="1">
                  <c:v>699.8</c:v>
                </c:pt>
                <c:pt idx="2">
                  <c:v>699.6</c:v>
                </c:pt>
                <c:pt idx="3">
                  <c:v>699.4</c:v>
                </c:pt>
                <c:pt idx="4">
                  <c:v>699.2</c:v>
                </c:pt>
                <c:pt idx="5">
                  <c:v>699</c:v>
                </c:pt>
                <c:pt idx="6">
                  <c:v>698.8</c:v>
                </c:pt>
                <c:pt idx="7">
                  <c:v>698.6</c:v>
                </c:pt>
                <c:pt idx="8">
                  <c:v>698.4</c:v>
                </c:pt>
                <c:pt idx="9">
                  <c:v>698.2</c:v>
                </c:pt>
                <c:pt idx="10">
                  <c:v>698</c:v>
                </c:pt>
                <c:pt idx="11">
                  <c:v>697.8</c:v>
                </c:pt>
                <c:pt idx="12">
                  <c:v>697.6</c:v>
                </c:pt>
                <c:pt idx="13">
                  <c:v>697.4</c:v>
                </c:pt>
                <c:pt idx="14">
                  <c:v>697.2</c:v>
                </c:pt>
                <c:pt idx="15">
                  <c:v>697</c:v>
                </c:pt>
                <c:pt idx="16">
                  <c:v>696.8</c:v>
                </c:pt>
                <c:pt idx="17">
                  <c:v>696.6</c:v>
                </c:pt>
                <c:pt idx="18">
                  <c:v>696.4</c:v>
                </c:pt>
                <c:pt idx="19">
                  <c:v>696.2</c:v>
                </c:pt>
                <c:pt idx="20">
                  <c:v>696</c:v>
                </c:pt>
                <c:pt idx="21">
                  <c:v>695.8</c:v>
                </c:pt>
                <c:pt idx="22">
                  <c:v>695.6</c:v>
                </c:pt>
                <c:pt idx="23">
                  <c:v>695.4</c:v>
                </c:pt>
                <c:pt idx="24">
                  <c:v>695.2</c:v>
                </c:pt>
                <c:pt idx="25">
                  <c:v>695</c:v>
                </c:pt>
                <c:pt idx="26">
                  <c:v>694.8</c:v>
                </c:pt>
                <c:pt idx="27">
                  <c:v>694.6</c:v>
                </c:pt>
                <c:pt idx="28">
                  <c:v>694.4</c:v>
                </c:pt>
                <c:pt idx="29">
                  <c:v>694.2</c:v>
                </c:pt>
                <c:pt idx="30">
                  <c:v>694</c:v>
                </c:pt>
                <c:pt idx="31">
                  <c:v>693.8</c:v>
                </c:pt>
                <c:pt idx="32">
                  <c:v>693.6</c:v>
                </c:pt>
                <c:pt idx="33">
                  <c:v>693.4</c:v>
                </c:pt>
                <c:pt idx="34">
                  <c:v>693.2</c:v>
                </c:pt>
                <c:pt idx="35">
                  <c:v>693</c:v>
                </c:pt>
                <c:pt idx="36">
                  <c:v>692.8</c:v>
                </c:pt>
                <c:pt idx="37">
                  <c:v>692.6</c:v>
                </c:pt>
                <c:pt idx="38">
                  <c:v>692.4</c:v>
                </c:pt>
                <c:pt idx="39">
                  <c:v>692.2</c:v>
                </c:pt>
                <c:pt idx="40">
                  <c:v>692</c:v>
                </c:pt>
                <c:pt idx="41">
                  <c:v>691.8</c:v>
                </c:pt>
                <c:pt idx="42">
                  <c:v>691.6</c:v>
                </c:pt>
                <c:pt idx="43">
                  <c:v>691.4</c:v>
                </c:pt>
                <c:pt idx="44">
                  <c:v>691.2</c:v>
                </c:pt>
                <c:pt idx="45">
                  <c:v>691</c:v>
                </c:pt>
                <c:pt idx="46">
                  <c:v>690.8</c:v>
                </c:pt>
                <c:pt idx="47">
                  <c:v>690.6</c:v>
                </c:pt>
                <c:pt idx="48">
                  <c:v>690.4</c:v>
                </c:pt>
                <c:pt idx="49">
                  <c:v>690.2</c:v>
                </c:pt>
                <c:pt idx="50">
                  <c:v>690</c:v>
                </c:pt>
                <c:pt idx="51">
                  <c:v>689.8</c:v>
                </c:pt>
                <c:pt idx="52">
                  <c:v>689.6</c:v>
                </c:pt>
                <c:pt idx="53">
                  <c:v>689.4</c:v>
                </c:pt>
                <c:pt idx="54">
                  <c:v>689.2</c:v>
                </c:pt>
                <c:pt idx="55">
                  <c:v>689</c:v>
                </c:pt>
                <c:pt idx="56">
                  <c:v>688.8</c:v>
                </c:pt>
                <c:pt idx="57">
                  <c:v>688.6</c:v>
                </c:pt>
                <c:pt idx="58">
                  <c:v>688.4</c:v>
                </c:pt>
                <c:pt idx="59">
                  <c:v>688.2</c:v>
                </c:pt>
                <c:pt idx="60">
                  <c:v>688</c:v>
                </c:pt>
                <c:pt idx="61">
                  <c:v>687.8</c:v>
                </c:pt>
                <c:pt idx="62">
                  <c:v>687.6</c:v>
                </c:pt>
                <c:pt idx="63">
                  <c:v>687.4</c:v>
                </c:pt>
                <c:pt idx="64">
                  <c:v>687.2</c:v>
                </c:pt>
                <c:pt idx="65">
                  <c:v>687</c:v>
                </c:pt>
                <c:pt idx="66">
                  <c:v>686.8</c:v>
                </c:pt>
                <c:pt idx="67">
                  <c:v>686.6</c:v>
                </c:pt>
                <c:pt idx="68">
                  <c:v>686.4</c:v>
                </c:pt>
                <c:pt idx="69">
                  <c:v>686.2</c:v>
                </c:pt>
                <c:pt idx="70">
                  <c:v>686</c:v>
                </c:pt>
                <c:pt idx="71">
                  <c:v>685.8</c:v>
                </c:pt>
                <c:pt idx="72">
                  <c:v>685.6</c:v>
                </c:pt>
                <c:pt idx="73">
                  <c:v>685.4</c:v>
                </c:pt>
                <c:pt idx="74">
                  <c:v>685.2</c:v>
                </c:pt>
                <c:pt idx="75">
                  <c:v>685</c:v>
                </c:pt>
                <c:pt idx="76">
                  <c:v>684.8</c:v>
                </c:pt>
                <c:pt idx="77">
                  <c:v>684.6</c:v>
                </c:pt>
                <c:pt idx="78">
                  <c:v>684.4</c:v>
                </c:pt>
                <c:pt idx="79">
                  <c:v>684.2</c:v>
                </c:pt>
                <c:pt idx="80">
                  <c:v>684</c:v>
                </c:pt>
                <c:pt idx="81">
                  <c:v>683.8</c:v>
                </c:pt>
                <c:pt idx="82">
                  <c:v>683.6</c:v>
                </c:pt>
                <c:pt idx="83">
                  <c:v>683.4</c:v>
                </c:pt>
                <c:pt idx="84">
                  <c:v>683.2</c:v>
                </c:pt>
                <c:pt idx="85">
                  <c:v>683</c:v>
                </c:pt>
                <c:pt idx="86">
                  <c:v>682.8</c:v>
                </c:pt>
                <c:pt idx="87">
                  <c:v>682.6</c:v>
                </c:pt>
                <c:pt idx="88">
                  <c:v>682.4</c:v>
                </c:pt>
                <c:pt idx="89">
                  <c:v>682.2</c:v>
                </c:pt>
                <c:pt idx="90">
                  <c:v>682</c:v>
                </c:pt>
                <c:pt idx="91">
                  <c:v>681.8</c:v>
                </c:pt>
                <c:pt idx="92">
                  <c:v>681.6</c:v>
                </c:pt>
                <c:pt idx="93">
                  <c:v>681.4</c:v>
                </c:pt>
                <c:pt idx="94">
                  <c:v>681.2</c:v>
                </c:pt>
                <c:pt idx="95">
                  <c:v>681</c:v>
                </c:pt>
                <c:pt idx="96">
                  <c:v>680.8</c:v>
                </c:pt>
                <c:pt idx="97">
                  <c:v>680.6</c:v>
                </c:pt>
                <c:pt idx="98">
                  <c:v>680.4</c:v>
                </c:pt>
                <c:pt idx="99">
                  <c:v>680.2</c:v>
                </c:pt>
                <c:pt idx="100">
                  <c:v>680</c:v>
                </c:pt>
                <c:pt idx="101">
                  <c:v>679.8</c:v>
                </c:pt>
                <c:pt idx="102">
                  <c:v>679.6</c:v>
                </c:pt>
                <c:pt idx="103">
                  <c:v>679.4</c:v>
                </c:pt>
                <c:pt idx="104">
                  <c:v>679.2</c:v>
                </c:pt>
                <c:pt idx="105">
                  <c:v>679</c:v>
                </c:pt>
                <c:pt idx="106">
                  <c:v>678.8</c:v>
                </c:pt>
                <c:pt idx="107">
                  <c:v>678.6</c:v>
                </c:pt>
                <c:pt idx="108">
                  <c:v>678.4</c:v>
                </c:pt>
                <c:pt idx="109">
                  <c:v>678.2</c:v>
                </c:pt>
                <c:pt idx="110">
                  <c:v>678</c:v>
                </c:pt>
                <c:pt idx="111">
                  <c:v>677.8</c:v>
                </c:pt>
                <c:pt idx="112">
                  <c:v>677.6</c:v>
                </c:pt>
                <c:pt idx="113">
                  <c:v>677.4</c:v>
                </c:pt>
                <c:pt idx="114">
                  <c:v>677.2</c:v>
                </c:pt>
                <c:pt idx="115">
                  <c:v>677</c:v>
                </c:pt>
                <c:pt idx="116">
                  <c:v>676.8</c:v>
                </c:pt>
                <c:pt idx="117">
                  <c:v>676.6</c:v>
                </c:pt>
                <c:pt idx="118">
                  <c:v>676.4</c:v>
                </c:pt>
                <c:pt idx="119">
                  <c:v>676.2</c:v>
                </c:pt>
                <c:pt idx="120">
                  <c:v>676</c:v>
                </c:pt>
                <c:pt idx="121">
                  <c:v>675.8</c:v>
                </c:pt>
                <c:pt idx="122">
                  <c:v>675.6</c:v>
                </c:pt>
                <c:pt idx="123">
                  <c:v>675.4</c:v>
                </c:pt>
                <c:pt idx="124">
                  <c:v>675.2</c:v>
                </c:pt>
                <c:pt idx="125">
                  <c:v>675</c:v>
                </c:pt>
                <c:pt idx="126">
                  <c:v>674.8</c:v>
                </c:pt>
                <c:pt idx="127">
                  <c:v>674.6</c:v>
                </c:pt>
                <c:pt idx="128">
                  <c:v>674.4</c:v>
                </c:pt>
                <c:pt idx="129">
                  <c:v>674.2</c:v>
                </c:pt>
                <c:pt idx="130">
                  <c:v>674</c:v>
                </c:pt>
                <c:pt idx="131">
                  <c:v>673.8</c:v>
                </c:pt>
                <c:pt idx="132">
                  <c:v>673.6</c:v>
                </c:pt>
                <c:pt idx="133">
                  <c:v>673.4</c:v>
                </c:pt>
                <c:pt idx="134">
                  <c:v>673.2</c:v>
                </c:pt>
                <c:pt idx="135">
                  <c:v>673</c:v>
                </c:pt>
                <c:pt idx="136">
                  <c:v>672.8</c:v>
                </c:pt>
                <c:pt idx="137">
                  <c:v>672.6</c:v>
                </c:pt>
                <c:pt idx="138">
                  <c:v>672.4</c:v>
                </c:pt>
                <c:pt idx="139">
                  <c:v>672.2</c:v>
                </c:pt>
                <c:pt idx="140">
                  <c:v>672</c:v>
                </c:pt>
                <c:pt idx="141">
                  <c:v>671.8</c:v>
                </c:pt>
                <c:pt idx="142">
                  <c:v>671.6</c:v>
                </c:pt>
                <c:pt idx="143">
                  <c:v>671.4</c:v>
                </c:pt>
                <c:pt idx="144">
                  <c:v>671.2</c:v>
                </c:pt>
                <c:pt idx="145">
                  <c:v>671</c:v>
                </c:pt>
                <c:pt idx="146">
                  <c:v>670.8</c:v>
                </c:pt>
                <c:pt idx="147">
                  <c:v>670.6</c:v>
                </c:pt>
                <c:pt idx="148">
                  <c:v>670.4</c:v>
                </c:pt>
                <c:pt idx="149">
                  <c:v>670.2</c:v>
                </c:pt>
                <c:pt idx="150">
                  <c:v>670</c:v>
                </c:pt>
                <c:pt idx="151">
                  <c:v>669.8</c:v>
                </c:pt>
                <c:pt idx="152">
                  <c:v>669.6</c:v>
                </c:pt>
                <c:pt idx="153">
                  <c:v>669.4</c:v>
                </c:pt>
                <c:pt idx="154">
                  <c:v>669.2</c:v>
                </c:pt>
                <c:pt idx="155">
                  <c:v>669</c:v>
                </c:pt>
                <c:pt idx="156">
                  <c:v>668.8</c:v>
                </c:pt>
                <c:pt idx="157">
                  <c:v>668.6</c:v>
                </c:pt>
                <c:pt idx="158">
                  <c:v>668.4</c:v>
                </c:pt>
                <c:pt idx="159">
                  <c:v>668.2</c:v>
                </c:pt>
                <c:pt idx="160">
                  <c:v>668</c:v>
                </c:pt>
                <c:pt idx="161">
                  <c:v>667.8</c:v>
                </c:pt>
                <c:pt idx="162">
                  <c:v>667.6</c:v>
                </c:pt>
                <c:pt idx="163">
                  <c:v>667.4</c:v>
                </c:pt>
                <c:pt idx="164">
                  <c:v>667.2</c:v>
                </c:pt>
                <c:pt idx="165">
                  <c:v>667</c:v>
                </c:pt>
                <c:pt idx="166">
                  <c:v>666.8</c:v>
                </c:pt>
                <c:pt idx="167">
                  <c:v>666.6</c:v>
                </c:pt>
                <c:pt idx="168">
                  <c:v>666.4</c:v>
                </c:pt>
                <c:pt idx="169">
                  <c:v>666.2</c:v>
                </c:pt>
                <c:pt idx="170">
                  <c:v>666</c:v>
                </c:pt>
                <c:pt idx="171">
                  <c:v>665.8</c:v>
                </c:pt>
                <c:pt idx="172">
                  <c:v>665.6</c:v>
                </c:pt>
                <c:pt idx="173">
                  <c:v>665.4</c:v>
                </c:pt>
                <c:pt idx="174">
                  <c:v>665.2</c:v>
                </c:pt>
                <c:pt idx="175">
                  <c:v>665</c:v>
                </c:pt>
                <c:pt idx="176">
                  <c:v>664.8</c:v>
                </c:pt>
                <c:pt idx="177">
                  <c:v>664.6</c:v>
                </c:pt>
                <c:pt idx="178">
                  <c:v>664.4</c:v>
                </c:pt>
                <c:pt idx="179">
                  <c:v>664.2</c:v>
                </c:pt>
                <c:pt idx="180">
                  <c:v>664</c:v>
                </c:pt>
                <c:pt idx="181">
                  <c:v>663.8</c:v>
                </c:pt>
                <c:pt idx="182">
                  <c:v>663.6</c:v>
                </c:pt>
                <c:pt idx="183">
                  <c:v>663.4</c:v>
                </c:pt>
                <c:pt idx="184">
                  <c:v>663.2</c:v>
                </c:pt>
                <c:pt idx="185">
                  <c:v>663</c:v>
                </c:pt>
                <c:pt idx="186">
                  <c:v>662.8</c:v>
                </c:pt>
                <c:pt idx="187">
                  <c:v>662.6</c:v>
                </c:pt>
                <c:pt idx="188">
                  <c:v>662.4</c:v>
                </c:pt>
                <c:pt idx="189">
                  <c:v>662.2</c:v>
                </c:pt>
                <c:pt idx="190">
                  <c:v>662</c:v>
                </c:pt>
                <c:pt idx="191">
                  <c:v>661.8</c:v>
                </c:pt>
                <c:pt idx="192">
                  <c:v>661.6</c:v>
                </c:pt>
                <c:pt idx="193">
                  <c:v>661.4</c:v>
                </c:pt>
                <c:pt idx="194">
                  <c:v>661.2</c:v>
                </c:pt>
                <c:pt idx="195">
                  <c:v>661</c:v>
                </c:pt>
                <c:pt idx="196">
                  <c:v>660.8</c:v>
                </c:pt>
                <c:pt idx="197">
                  <c:v>660.6</c:v>
                </c:pt>
                <c:pt idx="198">
                  <c:v>660.4</c:v>
                </c:pt>
                <c:pt idx="199">
                  <c:v>660.2</c:v>
                </c:pt>
                <c:pt idx="200">
                  <c:v>660</c:v>
                </c:pt>
                <c:pt idx="201">
                  <c:v>659.8</c:v>
                </c:pt>
                <c:pt idx="202">
                  <c:v>659.6</c:v>
                </c:pt>
                <c:pt idx="203">
                  <c:v>659.4</c:v>
                </c:pt>
                <c:pt idx="204">
                  <c:v>659.2</c:v>
                </c:pt>
                <c:pt idx="205">
                  <c:v>659</c:v>
                </c:pt>
                <c:pt idx="206">
                  <c:v>658.8</c:v>
                </c:pt>
                <c:pt idx="207">
                  <c:v>658.6</c:v>
                </c:pt>
                <c:pt idx="208">
                  <c:v>658.4</c:v>
                </c:pt>
                <c:pt idx="209">
                  <c:v>658.2</c:v>
                </c:pt>
                <c:pt idx="210">
                  <c:v>658</c:v>
                </c:pt>
                <c:pt idx="211">
                  <c:v>657.8</c:v>
                </c:pt>
                <c:pt idx="212">
                  <c:v>657.6</c:v>
                </c:pt>
                <c:pt idx="213">
                  <c:v>657.4</c:v>
                </c:pt>
                <c:pt idx="214">
                  <c:v>657.2</c:v>
                </c:pt>
                <c:pt idx="215">
                  <c:v>657</c:v>
                </c:pt>
                <c:pt idx="216">
                  <c:v>656.8</c:v>
                </c:pt>
                <c:pt idx="217">
                  <c:v>656.6</c:v>
                </c:pt>
                <c:pt idx="218">
                  <c:v>656.4</c:v>
                </c:pt>
                <c:pt idx="219">
                  <c:v>656.2</c:v>
                </c:pt>
                <c:pt idx="220">
                  <c:v>656</c:v>
                </c:pt>
                <c:pt idx="221">
                  <c:v>655.8</c:v>
                </c:pt>
                <c:pt idx="222">
                  <c:v>655.6</c:v>
                </c:pt>
                <c:pt idx="223">
                  <c:v>655.4</c:v>
                </c:pt>
                <c:pt idx="224">
                  <c:v>655.20000000000005</c:v>
                </c:pt>
                <c:pt idx="225">
                  <c:v>655</c:v>
                </c:pt>
                <c:pt idx="226">
                  <c:v>654.79999999999995</c:v>
                </c:pt>
                <c:pt idx="227">
                  <c:v>654.6</c:v>
                </c:pt>
                <c:pt idx="228">
                  <c:v>654.4</c:v>
                </c:pt>
                <c:pt idx="229">
                  <c:v>654.20000000000005</c:v>
                </c:pt>
                <c:pt idx="230">
                  <c:v>654</c:v>
                </c:pt>
                <c:pt idx="231">
                  <c:v>653.79999999999995</c:v>
                </c:pt>
                <c:pt idx="232">
                  <c:v>653.6</c:v>
                </c:pt>
                <c:pt idx="233">
                  <c:v>653.4</c:v>
                </c:pt>
                <c:pt idx="234">
                  <c:v>653.20000000000005</c:v>
                </c:pt>
                <c:pt idx="235">
                  <c:v>653</c:v>
                </c:pt>
                <c:pt idx="236">
                  <c:v>652.79999999999995</c:v>
                </c:pt>
                <c:pt idx="237">
                  <c:v>652.6</c:v>
                </c:pt>
                <c:pt idx="238">
                  <c:v>652.4</c:v>
                </c:pt>
                <c:pt idx="239">
                  <c:v>652.20000000000005</c:v>
                </c:pt>
                <c:pt idx="240">
                  <c:v>652</c:v>
                </c:pt>
                <c:pt idx="241">
                  <c:v>651.79999999999995</c:v>
                </c:pt>
                <c:pt idx="242">
                  <c:v>651.6</c:v>
                </c:pt>
                <c:pt idx="243">
                  <c:v>651.4</c:v>
                </c:pt>
                <c:pt idx="244">
                  <c:v>651.20000000000005</c:v>
                </c:pt>
                <c:pt idx="245">
                  <c:v>651</c:v>
                </c:pt>
                <c:pt idx="246">
                  <c:v>650.79999999999995</c:v>
                </c:pt>
                <c:pt idx="247">
                  <c:v>650.6</c:v>
                </c:pt>
                <c:pt idx="248">
                  <c:v>650.4</c:v>
                </c:pt>
                <c:pt idx="249">
                  <c:v>650.20000000000005</c:v>
                </c:pt>
                <c:pt idx="250">
                  <c:v>650</c:v>
                </c:pt>
                <c:pt idx="251">
                  <c:v>649.79999999999995</c:v>
                </c:pt>
                <c:pt idx="252">
                  <c:v>649.6</c:v>
                </c:pt>
                <c:pt idx="253">
                  <c:v>649.4</c:v>
                </c:pt>
                <c:pt idx="254">
                  <c:v>649.20000000000005</c:v>
                </c:pt>
                <c:pt idx="255">
                  <c:v>649</c:v>
                </c:pt>
                <c:pt idx="256">
                  <c:v>648.79999999999995</c:v>
                </c:pt>
                <c:pt idx="257">
                  <c:v>648.6</c:v>
                </c:pt>
                <c:pt idx="258">
                  <c:v>648.4</c:v>
                </c:pt>
                <c:pt idx="259">
                  <c:v>648.20000000000005</c:v>
                </c:pt>
                <c:pt idx="260">
                  <c:v>648</c:v>
                </c:pt>
                <c:pt idx="261">
                  <c:v>647.79999999999995</c:v>
                </c:pt>
                <c:pt idx="262">
                  <c:v>647.6</c:v>
                </c:pt>
                <c:pt idx="263">
                  <c:v>647.4</c:v>
                </c:pt>
                <c:pt idx="264">
                  <c:v>647.20000000000005</c:v>
                </c:pt>
                <c:pt idx="265">
                  <c:v>647</c:v>
                </c:pt>
                <c:pt idx="266">
                  <c:v>646.79999999999995</c:v>
                </c:pt>
                <c:pt idx="267">
                  <c:v>646.6</c:v>
                </c:pt>
                <c:pt idx="268">
                  <c:v>646.4</c:v>
                </c:pt>
                <c:pt idx="269">
                  <c:v>646.20000000000005</c:v>
                </c:pt>
                <c:pt idx="270">
                  <c:v>646</c:v>
                </c:pt>
                <c:pt idx="271">
                  <c:v>645.79999999999995</c:v>
                </c:pt>
                <c:pt idx="272">
                  <c:v>645.6</c:v>
                </c:pt>
                <c:pt idx="273">
                  <c:v>645.4</c:v>
                </c:pt>
                <c:pt idx="274">
                  <c:v>645.20000000000005</c:v>
                </c:pt>
                <c:pt idx="275">
                  <c:v>645</c:v>
                </c:pt>
                <c:pt idx="276">
                  <c:v>644.79999999999995</c:v>
                </c:pt>
                <c:pt idx="277">
                  <c:v>644.6</c:v>
                </c:pt>
                <c:pt idx="278">
                  <c:v>644.4</c:v>
                </c:pt>
                <c:pt idx="279">
                  <c:v>644.20000000000005</c:v>
                </c:pt>
                <c:pt idx="280">
                  <c:v>644</c:v>
                </c:pt>
                <c:pt idx="281">
                  <c:v>643.79999999999995</c:v>
                </c:pt>
                <c:pt idx="282">
                  <c:v>643.6</c:v>
                </c:pt>
                <c:pt idx="283">
                  <c:v>643.4</c:v>
                </c:pt>
                <c:pt idx="284">
                  <c:v>643.20000000000005</c:v>
                </c:pt>
                <c:pt idx="285">
                  <c:v>643</c:v>
                </c:pt>
                <c:pt idx="286">
                  <c:v>642.79999999999995</c:v>
                </c:pt>
                <c:pt idx="287">
                  <c:v>642.6</c:v>
                </c:pt>
                <c:pt idx="288">
                  <c:v>642.4</c:v>
                </c:pt>
                <c:pt idx="289">
                  <c:v>642.20000000000005</c:v>
                </c:pt>
                <c:pt idx="290">
                  <c:v>642</c:v>
                </c:pt>
                <c:pt idx="291">
                  <c:v>641.79999999999995</c:v>
                </c:pt>
                <c:pt idx="292">
                  <c:v>641.6</c:v>
                </c:pt>
                <c:pt idx="293">
                  <c:v>641.4</c:v>
                </c:pt>
                <c:pt idx="294">
                  <c:v>641.20000000000005</c:v>
                </c:pt>
                <c:pt idx="295">
                  <c:v>641</c:v>
                </c:pt>
                <c:pt idx="296">
                  <c:v>640.79999999999995</c:v>
                </c:pt>
                <c:pt idx="297">
                  <c:v>640.6</c:v>
                </c:pt>
                <c:pt idx="298">
                  <c:v>640.4</c:v>
                </c:pt>
                <c:pt idx="299">
                  <c:v>640.20000000000005</c:v>
                </c:pt>
                <c:pt idx="300">
                  <c:v>640</c:v>
                </c:pt>
                <c:pt idx="301">
                  <c:v>639.79999999999995</c:v>
                </c:pt>
                <c:pt idx="302">
                  <c:v>639.6</c:v>
                </c:pt>
                <c:pt idx="303">
                  <c:v>639.4</c:v>
                </c:pt>
                <c:pt idx="304">
                  <c:v>639.20000000000005</c:v>
                </c:pt>
                <c:pt idx="305">
                  <c:v>639</c:v>
                </c:pt>
                <c:pt idx="306">
                  <c:v>638.79999999999995</c:v>
                </c:pt>
                <c:pt idx="307">
                  <c:v>638.6</c:v>
                </c:pt>
                <c:pt idx="308">
                  <c:v>638.4</c:v>
                </c:pt>
                <c:pt idx="309">
                  <c:v>638.20000000000005</c:v>
                </c:pt>
                <c:pt idx="310">
                  <c:v>638</c:v>
                </c:pt>
                <c:pt idx="311">
                  <c:v>637.79999999999995</c:v>
                </c:pt>
                <c:pt idx="312">
                  <c:v>637.6</c:v>
                </c:pt>
                <c:pt idx="313">
                  <c:v>637.4</c:v>
                </c:pt>
                <c:pt idx="314">
                  <c:v>637.20000000000005</c:v>
                </c:pt>
                <c:pt idx="315">
                  <c:v>637</c:v>
                </c:pt>
                <c:pt idx="316">
                  <c:v>636.79999999999995</c:v>
                </c:pt>
                <c:pt idx="317">
                  <c:v>636.6</c:v>
                </c:pt>
                <c:pt idx="318">
                  <c:v>636.4</c:v>
                </c:pt>
                <c:pt idx="319">
                  <c:v>636.20000000000005</c:v>
                </c:pt>
                <c:pt idx="320">
                  <c:v>636</c:v>
                </c:pt>
                <c:pt idx="321">
                  <c:v>635.79999999999995</c:v>
                </c:pt>
                <c:pt idx="322">
                  <c:v>635.6</c:v>
                </c:pt>
                <c:pt idx="323">
                  <c:v>635.4</c:v>
                </c:pt>
                <c:pt idx="324">
                  <c:v>635.20000000000005</c:v>
                </c:pt>
                <c:pt idx="325">
                  <c:v>635</c:v>
                </c:pt>
                <c:pt idx="326">
                  <c:v>634.79999999999995</c:v>
                </c:pt>
                <c:pt idx="327">
                  <c:v>634.6</c:v>
                </c:pt>
                <c:pt idx="328">
                  <c:v>634.4</c:v>
                </c:pt>
                <c:pt idx="329">
                  <c:v>634.20000000000005</c:v>
                </c:pt>
                <c:pt idx="330">
                  <c:v>634</c:v>
                </c:pt>
                <c:pt idx="331">
                  <c:v>633.79999999999995</c:v>
                </c:pt>
                <c:pt idx="332">
                  <c:v>633.6</c:v>
                </c:pt>
                <c:pt idx="333">
                  <c:v>633.4</c:v>
                </c:pt>
                <c:pt idx="334">
                  <c:v>633.20000000000005</c:v>
                </c:pt>
                <c:pt idx="335">
                  <c:v>633</c:v>
                </c:pt>
                <c:pt idx="336">
                  <c:v>632.79999999999995</c:v>
                </c:pt>
                <c:pt idx="337">
                  <c:v>632.6</c:v>
                </c:pt>
                <c:pt idx="338">
                  <c:v>632.4</c:v>
                </c:pt>
                <c:pt idx="339">
                  <c:v>632.20000000000005</c:v>
                </c:pt>
                <c:pt idx="340">
                  <c:v>632</c:v>
                </c:pt>
                <c:pt idx="341">
                  <c:v>631.79999999999995</c:v>
                </c:pt>
                <c:pt idx="342">
                  <c:v>631.6</c:v>
                </c:pt>
                <c:pt idx="343">
                  <c:v>631.4</c:v>
                </c:pt>
                <c:pt idx="344">
                  <c:v>631.20000000000005</c:v>
                </c:pt>
                <c:pt idx="345">
                  <c:v>631</c:v>
                </c:pt>
                <c:pt idx="346">
                  <c:v>630.79999999999995</c:v>
                </c:pt>
                <c:pt idx="347">
                  <c:v>630.6</c:v>
                </c:pt>
                <c:pt idx="348">
                  <c:v>630.4</c:v>
                </c:pt>
                <c:pt idx="349">
                  <c:v>630.20000000000005</c:v>
                </c:pt>
                <c:pt idx="350">
                  <c:v>630</c:v>
                </c:pt>
                <c:pt idx="351">
                  <c:v>629.79999999999995</c:v>
                </c:pt>
                <c:pt idx="352">
                  <c:v>629.6</c:v>
                </c:pt>
                <c:pt idx="353">
                  <c:v>629.4</c:v>
                </c:pt>
                <c:pt idx="354">
                  <c:v>629.20000000000005</c:v>
                </c:pt>
                <c:pt idx="355">
                  <c:v>629</c:v>
                </c:pt>
                <c:pt idx="356">
                  <c:v>628.79999999999995</c:v>
                </c:pt>
                <c:pt idx="357">
                  <c:v>628.6</c:v>
                </c:pt>
                <c:pt idx="358">
                  <c:v>628.4</c:v>
                </c:pt>
                <c:pt idx="359">
                  <c:v>628.20000000000005</c:v>
                </c:pt>
                <c:pt idx="360">
                  <c:v>628</c:v>
                </c:pt>
                <c:pt idx="361">
                  <c:v>627.79999999999995</c:v>
                </c:pt>
                <c:pt idx="362">
                  <c:v>627.6</c:v>
                </c:pt>
                <c:pt idx="363">
                  <c:v>627.4</c:v>
                </c:pt>
                <c:pt idx="364">
                  <c:v>627.20000000000005</c:v>
                </c:pt>
                <c:pt idx="365">
                  <c:v>627</c:v>
                </c:pt>
                <c:pt idx="366">
                  <c:v>626.79999999999995</c:v>
                </c:pt>
                <c:pt idx="367">
                  <c:v>626.6</c:v>
                </c:pt>
                <c:pt idx="368">
                  <c:v>626.4</c:v>
                </c:pt>
                <c:pt idx="369">
                  <c:v>626.20000000000005</c:v>
                </c:pt>
                <c:pt idx="370">
                  <c:v>626</c:v>
                </c:pt>
                <c:pt idx="371">
                  <c:v>625.79999999999995</c:v>
                </c:pt>
                <c:pt idx="372">
                  <c:v>625.6</c:v>
                </c:pt>
                <c:pt idx="373">
                  <c:v>625.4</c:v>
                </c:pt>
                <c:pt idx="374">
                  <c:v>625.20000000000005</c:v>
                </c:pt>
                <c:pt idx="375">
                  <c:v>625</c:v>
                </c:pt>
                <c:pt idx="376">
                  <c:v>624.79999999999995</c:v>
                </c:pt>
                <c:pt idx="377">
                  <c:v>624.6</c:v>
                </c:pt>
                <c:pt idx="378">
                  <c:v>624.4</c:v>
                </c:pt>
                <c:pt idx="379">
                  <c:v>624.20000000000005</c:v>
                </c:pt>
                <c:pt idx="380">
                  <c:v>624</c:v>
                </c:pt>
                <c:pt idx="381">
                  <c:v>623.79999999999995</c:v>
                </c:pt>
                <c:pt idx="382">
                  <c:v>623.6</c:v>
                </c:pt>
                <c:pt idx="383">
                  <c:v>623.4</c:v>
                </c:pt>
                <c:pt idx="384">
                  <c:v>623.20000000000005</c:v>
                </c:pt>
                <c:pt idx="385">
                  <c:v>623</c:v>
                </c:pt>
                <c:pt idx="386">
                  <c:v>622.79999999999995</c:v>
                </c:pt>
                <c:pt idx="387">
                  <c:v>622.6</c:v>
                </c:pt>
                <c:pt idx="388">
                  <c:v>622.4</c:v>
                </c:pt>
                <c:pt idx="389">
                  <c:v>622.20000000000005</c:v>
                </c:pt>
                <c:pt idx="390">
                  <c:v>622</c:v>
                </c:pt>
                <c:pt idx="391">
                  <c:v>621.79999999999995</c:v>
                </c:pt>
                <c:pt idx="392">
                  <c:v>621.6</c:v>
                </c:pt>
                <c:pt idx="393">
                  <c:v>621.4</c:v>
                </c:pt>
                <c:pt idx="394">
                  <c:v>621.20000000000005</c:v>
                </c:pt>
                <c:pt idx="395">
                  <c:v>621</c:v>
                </c:pt>
                <c:pt idx="396">
                  <c:v>620.79999999999995</c:v>
                </c:pt>
                <c:pt idx="397">
                  <c:v>620.6</c:v>
                </c:pt>
                <c:pt idx="398">
                  <c:v>620.4</c:v>
                </c:pt>
                <c:pt idx="399">
                  <c:v>620.20000000000005</c:v>
                </c:pt>
                <c:pt idx="400">
                  <c:v>620</c:v>
                </c:pt>
                <c:pt idx="401">
                  <c:v>619.79999999999995</c:v>
                </c:pt>
                <c:pt idx="402">
                  <c:v>619.6</c:v>
                </c:pt>
                <c:pt idx="403">
                  <c:v>619.4</c:v>
                </c:pt>
                <c:pt idx="404">
                  <c:v>619.20000000000005</c:v>
                </c:pt>
                <c:pt idx="405">
                  <c:v>619</c:v>
                </c:pt>
                <c:pt idx="406">
                  <c:v>618.79999999999995</c:v>
                </c:pt>
                <c:pt idx="407">
                  <c:v>618.6</c:v>
                </c:pt>
                <c:pt idx="408">
                  <c:v>618.4</c:v>
                </c:pt>
                <c:pt idx="409">
                  <c:v>618.20000000000005</c:v>
                </c:pt>
                <c:pt idx="410">
                  <c:v>618</c:v>
                </c:pt>
                <c:pt idx="411">
                  <c:v>617.79999999999995</c:v>
                </c:pt>
                <c:pt idx="412">
                  <c:v>617.6</c:v>
                </c:pt>
                <c:pt idx="413">
                  <c:v>617.4</c:v>
                </c:pt>
                <c:pt idx="414">
                  <c:v>617.20000000000005</c:v>
                </c:pt>
                <c:pt idx="415">
                  <c:v>617</c:v>
                </c:pt>
                <c:pt idx="416">
                  <c:v>616.79999999999995</c:v>
                </c:pt>
                <c:pt idx="417">
                  <c:v>616.6</c:v>
                </c:pt>
                <c:pt idx="418">
                  <c:v>616.4</c:v>
                </c:pt>
                <c:pt idx="419">
                  <c:v>616.20000000000005</c:v>
                </c:pt>
                <c:pt idx="420">
                  <c:v>616</c:v>
                </c:pt>
                <c:pt idx="421">
                  <c:v>615.79999999999995</c:v>
                </c:pt>
                <c:pt idx="422">
                  <c:v>615.6</c:v>
                </c:pt>
                <c:pt idx="423">
                  <c:v>615.4</c:v>
                </c:pt>
                <c:pt idx="424">
                  <c:v>615.20000000000005</c:v>
                </c:pt>
                <c:pt idx="425">
                  <c:v>615</c:v>
                </c:pt>
                <c:pt idx="426">
                  <c:v>614.79999999999995</c:v>
                </c:pt>
                <c:pt idx="427">
                  <c:v>614.6</c:v>
                </c:pt>
                <c:pt idx="428">
                  <c:v>614.4</c:v>
                </c:pt>
                <c:pt idx="429">
                  <c:v>614.20000000000005</c:v>
                </c:pt>
                <c:pt idx="430">
                  <c:v>614</c:v>
                </c:pt>
                <c:pt idx="431">
                  <c:v>613.79999999999995</c:v>
                </c:pt>
                <c:pt idx="432">
                  <c:v>613.6</c:v>
                </c:pt>
                <c:pt idx="433">
                  <c:v>613.4</c:v>
                </c:pt>
                <c:pt idx="434">
                  <c:v>613.20000000000005</c:v>
                </c:pt>
                <c:pt idx="435">
                  <c:v>613</c:v>
                </c:pt>
                <c:pt idx="436">
                  <c:v>612.79999999999995</c:v>
                </c:pt>
                <c:pt idx="437">
                  <c:v>612.6</c:v>
                </c:pt>
                <c:pt idx="438">
                  <c:v>612.4</c:v>
                </c:pt>
                <c:pt idx="439">
                  <c:v>612.20000000000005</c:v>
                </c:pt>
                <c:pt idx="440">
                  <c:v>612</c:v>
                </c:pt>
                <c:pt idx="441">
                  <c:v>611.79999999999995</c:v>
                </c:pt>
                <c:pt idx="442">
                  <c:v>611.6</c:v>
                </c:pt>
                <c:pt idx="443">
                  <c:v>611.4</c:v>
                </c:pt>
                <c:pt idx="444">
                  <c:v>611.20000000000005</c:v>
                </c:pt>
                <c:pt idx="445">
                  <c:v>611</c:v>
                </c:pt>
                <c:pt idx="446">
                  <c:v>610.79999999999995</c:v>
                </c:pt>
                <c:pt idx="447">
                  <c:v>610.6</c:v>
                </c:pt>
                <c:pt idx="448">
                  <c:v>610.4</c:v>
                </c:pt>
                <c:pt idx="449">
                  <c:v>610.20000000000005</c:v>
                </c:pt>
                <c:pt idx="450">
                  <c:v>610</c:v>
                </c:pt>
                <c:pt idx="451">
                  <c:v>609.79999999999995</c:v>
                </c:pt>
                <c:pt idx="452">
                  <c:v>609.6</c:v>
                </c:pt>
                <c:pt idx="453">
                  <c:v>609.4</c:v>
                </c:pt>
                <c:pt idx="454">
                  <c:v>609.20000000000005</c:v>
                </c:pt>
                <c:pt idx="455">
                  <c:v>609</c:v>
                </c:pt>
                <c:pt idx="456">
                  <c:v>608.79999999999995</c:v>
                </c:pt>
                <c:pt idx="457">
                  <c:v>608.6</c:v>
                </c:pt>
                <c:pt idx="458">
                  <c:v>608.4</c:v>
                </c:pt>
                <c:pt idx="459">
                  <c:v>608.20000000000005</c:v>
                </c:pt>
                <c:pt idx="460">
                  <c:v>608</c:v>
                </c:pt>
                <c:pt idx="461">
                  <c:v>607.79999999999995</c:v>
                </c:pt>
                <c:pt idx="462">
                  <c:v>607.6</c:v>
                </c:pt>
                <c:pt idx="463">
                  <c:v>607.4</c:v>
                </c:pt>
                <c:pt idx="464">
                  <c:v>607.20000000000005</c:v>
                </c:pt>
                <c:pt idx="465">
                  <c:v>607</c:v>
                </c:pt>
                <c:pt idx="466">
                  <c:v>606.79999999999995</c:v>
                </c:pt>
                <c:pt idx="467">
                  <c:v>606.6</c:v>
                </c:pt>
                <c:pt idx="468">
                  <c:v>606.4</c:v>
                </c:pt>
                <c:pt idx="469">
                  <c:v>606.20000000000005</c:v>
                </c:pt>
                <c:pt idx="470">
                  <c:v>606</c:v>
                </c:pt>
                <c:pt idx="471">
                  <c:v>605.79999999999995</c:v>
                </c:pt>
                <c:pt idx="472">
                  <c:v>605.6</c:v>
                </c:pt>
                <c:pt idx="473">
                  <c:v>605.4</c:v>
                </c:pt>
                <c:pt idx="474">
                  <c:v>605.20000000000005</c:v>
                </c:pt>
                <c:pt idx="475">
                  <c:v>605</c:v>
                </c:pt>
                <c:pt idx="476">
                  <c:v>604.79999999999995</c:v>
                </c:pt>
                <c:pt idx="477">
                  <c:v>604.6</c:v>
                </c:pt>
                <c:pt idx="478">
                  <c:v>604.4</c:v>
                </c:pt>
                <c:pt idx="479">
                  <c:v>604.20000000000005</c:v>
                </c:pt>
                <c:pt idx="480">
                  <c:v>604</c:v>
                </c:pt>
                <c:pt idx="481">
                  <c:v>603.79999999999995</c:v>
                </c:pt>
                <c:pt idx="482">
                  <c:v>603.6</c:v>
                </c:pt>
                <c:pt idx="483">
                  <c:v>603.4</c:v>
                </c:pt>
                <c:pt idx="484">
                  <c:v>603.20000000000005</c:v>
                </c:pt>
                <c:pt idx="485">
                  <c:v>603</c:v>
                </c:pt>
                <c:pt idx="486">
                  <c:v>602.79999999999995</c:v>
                </c:pt>
                <c:pt idx="487">
                  <c:v>602.6</c:v>
                </c:pt>
                <c:pt idx="488">
                  <c:v>602.4</c:v>
                </c:pt>
                <c:pt idx="489">
                  <c:v>602.20000000000005</c:v>
                </c:pt>
                <c:pt idx="490">
                  <c:v>602</c:v>
                </c:pt>
                <c:pt idx="491">
                  <c:v>601.79999999999995</c:v>
                </c:pt>
                <c:pt idx="492">
                  <c:v>601.6</c:v>
                </c:pt>
                <c:pt idx="493">
                  <c:v>601.4</c:v>
                </c:pt>
                <c:pt idx="494">
                  <c:v>601.20000000000005</c:v>
                </c:pt>
                <c:pt idx="495">
                  <c:v>601</c:v>
                </c:pt>
                <c:pt idx="496">
                  <c:v>600.79999999999995</c:v>
                </c:pt>
                <c:pt idx="497">
                  <c:v>600.6</c:v>
                </c:pt>
                <c:pt idx="498">
                  <c:v>600.4</c:v>
                </c:pt>
                <c:pt idx="499">
                  <c:v>600.20000000000005</c:v>
                </c:pt>
                <c:pt idx="500">
                  <c:v>600</c:v>
                </c:pt>
                <c:pt idx="501">
                  <c:v>599.79999999999995</c:v>
                </c:pt>
                <c:pt idx="502">
                  <c:v>599.6</c:v>
                </c:pt>
                <c:pt idx="503">
                  <c:v>599.4</c:v>
                </c:pt>
                <c:pt idx="504">
                  <c:v>599.20000000000005</c:v>
                </c:pt>
                <c:pt idx="505">
                  <c:v>599</c:v>
                </c:pt>
                <c:pt idx="506">
                  <c:v>598.79999999999995</c:v>
                </c:pt>
                <c:pt idx="507">
                  <c:v>598.6</c:v>
                </c:pt>
                <c:pt idx="508">
                  <c:v>598.4</c:v>
                </c:pt>
                <c:pt idx="509">
                  <c:v>598.20000000000005</c:v>
                </c:pt>
                <c:pt idx="510">
                  <c:v>598</c:v>
                </c:pt>
                <c:pt idx="511">
                  <c:v>597.79999999999995</c:v>
                </c:pt>
                <c:pt idx="512">
                  <c:v>597.6</c:v>
                </c:pt>
                <c:pt idx="513">
                  <c:v>597.4</c:v>
                </c:pt>
                <c:pt idx="514">
                  <c:v>597.20000000000005</c:v>
                </c:pt>
                <c:pt idx="515">
                  <c:v>597</c:v>
                </c:pt>
                <c:pt idx="516">
                  <c:v>596.79999999999995</c:v>
                </c:pt>
                <c:pt idx="517">
                  <c:v>596.6</c:v>
                </c:pt>
                <c:pt idx="518">
                  <c:v>596.4</c:v>
                </c:pt>
                <c:pt idx="519">
                  <c:v>596.20000000000005</c:v>
                </c:pt>
                <c:pt idx="520">
                  <c:v>596</c:v>
                </c:pt>
                <c:pt idx="521">
                  <c:v>595.79999999999995</c:v>
                </c:pt>
                <c:pt idx="522">
                  <c:v>595.6</c:v>
                </c:pt>
                <c:pt idx="523">
                  <c:v>595.4</c:v>
                </c:pt>
                <c:pt idx="524">
                  <c:v>595.20000000000005</c:v>
                </c:pt>
                <c:pt idx="525">
                  <c:v>595</c:v>
                </c:pt>
                <c:pt idx="526">
                  <c:v>594.79999999999995</c:v>
                </c:pt>
                <c:pt idx="527">
                  <c:v>594.6</c:v>
                </c:pt>
                <c:pt idx="528">
                  <c:v>594.4</c:v>
                </c:pt>
                <c:pt idx="529">
                  <c:v>594.20000000000005</c:v>
                </c:pt>
                <c:pt idx="530">
                  <c:v>594</c:v>
                </c:pt>
                <c:pt idx="531">
                  <c:v>593.79999999999995</c:v>
                </c:pt>
                <c:pt idx="532">
                  <c:v>593.6</c:v>
                </c:pt>
                <c:pt idx="533">
                  <c:v>593.4</c:v>
                </c:pt>
                <c:pt idx="534">
                  <c:v>593.20000000000005</c:v>
                </c:pt>
                <c:pt idx="535">
                  <c:v>593</c:v>
                </c:pt>
                <c:pt idx="536">
                  <c:v>592.79999999999995</c:v>
                </c:pt>
                <c:pt idx="537">
                  <c:v>592.6</c:v>
                </c:pt>
                <c:pt idx="538">
                  <c:v>592.4</c:v>
                </c:pt>
                <c:pt idx="539">
                  <c:v>592.20000000000005</c:v>
                </c:pt>
                <c:pt idx="540">
                  <c:v>592</c:v>
                </c:pt>
                <c:pt idx="541">
                  <c:v>591.79999999999995</c:v>
                </c:pt>
                <c:pt idx="542">
                  <c:v>591.6</c:v>
                </c:pt>
                <c:pt idx="543">
                  <c:v>591.4</c:v>
                </c:pt>
                <c:pt idx="544">
                  <c:v>591.20000000000005</c:v>
                </c:pt>
                <c:pt idx="545">
                  <c:v>591</c:v>
                </c:pt>
                <c:pt idx="546">
                  <c:v>590.79999999999995</c:v>
                </c:pt>
                <c:pt idx="547">
                  <c:v>590.6</c:v>
                </c:pt>
                <c:pt idx="548">
                  <c:v>590.4</c:v>
                </c:pt>
                <c:pt idx="549">
                  <c:v>590.20000000000005</c:v>
                </c:pt>
                <c:pt idx="550">
                  <c:v>590</c:v>
                </c:pt>
                <c:pt idx="551">
                  <c:v>589.79999999999995</c:v>
                </c:pt>
                <c:pt idx="552">
                  <c:v>589.6</c:v>
                </c:pt>
                <c:pt idx="553">
                  <c:v>589.4</c:v>
                </c:pt>
                <c:pt idx="554">
                  <c:v>589.20000000000005</c:v>
                </c:pt>
                <c:pt idx="555">
                  <c:v>589</c:v>
                </c:pt>
                <c:pt idx="556">
                  <c:v>588.79999999999995</c:v>
                </c:pt>
                <c:pt idx="557">
                  <c:v>588.6</c:v>
                </c:pt>
                <c:pt idx="558">
                  <c:v>588.4</c:v>
                </c:pt>
                <c:pt idx="559">
                  <c:v>588.20000000000005</c:v>
                </c:pt>
                <c:pt idx="560">
                  <c:v>588</c:v>
                </c:pt>
                <c:pt idx="561">
                  <c:v>587.79999999999995</c:v>
                </c:pt>
                <c:pt idx="562">
                  <c:v>587.6</c:v>
                </c:pt>
                <c:pt idx="563">
                  <c:v>587.4</c:v>
                </c:pt>
                <c:pt idx="564">
                  <c:v>587.20000000000005</c:v>
                </c:pt>
                <c:pt idx="565">
                  <c:v>587</c:v>
                </c:pt>
                <c:pt idx="566">
                  <c:v>586.79999999999995</c:v>
                </c:pt>
                <c:pt idx="567">
                  <c:v>586.6</c:v>
                </c:pt>
                <c:pt idx="568">
                  <c:v>586.4</c:v>
                </c:pt>
                <c:pt idx="569">
                  <c:v>586.20000000000005</c:v>
                </c:pt>
                <c:pt idx="570">
                  <c:v>586</c:v>
                </c:pt>
                <c:pt idx="571">
                  <c:v>585.79999999999995</c:v>
                </c:pt>
                <c:pt idx="572">
                  <c:v>585.6</c:v>
                </c:pt>
                <c:pt idx="573">
                  <c:v>585.4</c:v>
                </c:pt>
                <c:pt idx="574">
                  <c:v>585.20000000000005</c:v>
                </c:pt>
                <c:pt idx="575">
                  <c:v>585</c:v>
                </c:pt>
                <c:pt idx="576">
                  <c:v>584.79999999999995</c:v>
                </c:pt>
                <c:pt idx="577">
                  <c:v>584.6</c:v>
                </c:pt>
                <c:pt idx="578">
                  <c:v>584.4</c:v>
                </c:pt>
                <c:pt idx="579">
                  <c:v>584.20000000000005</c:v>
                </c:pt>
                <c:pt idx="580">
                  <c:v>584</c:v>
                </c:pt>
                <c:pt idx="581">
                  <c:v>583.79999999999995</c:v>
                </c:pt>
                <c:pt idx="582">
                  <c:v>583.6</c:v>
                </c:pt>
                <c:pt idx="583">
                  <c:v>583.4</c:v>
                </c:pt>
                <c:pt idx="584">
                  <c:v>583.20000000000005</c:v>
                </c:pt>
                <c:pt idx="585">
                  <c:v>583</c:v>
                </c:pt>
                <c:pt idx="586">
                  <c:v>582.79999999999995</c:v>
                </c:pt>
                <c:pt idx="587">
                  <c:v>582.6</c:v>
                </c:pt>
                <c:pt idx="588">
                  <c:v>582.4</c:v>
                </c:pt>
                <c:pt idx="589">
                  <c:v>582.20000000000005</c:v>
                </c:pt>
                <c:pt idx="590">
                  <c:v>582</c:v>
                </c:pt>
                <c:pt idx="591">
                  <c:v>581.79999999999995</c:v>
                </c:pt>
                <c:pt idx="592">
                  <c:v>581.6</c:v>
                </c:pt>
                <c:pt idx="593">
                  <c:v>581.4</c:v>
                </c:pt>
                <c:pt idx="594">
                  <c:v>581.20000000000005</c:v>
                </c:pt>
                <c:pt idx="595">
                  <c:v>581</c:v>
                </c:pt>
                <c:pt idx="596">
                  <c:v>580.79999999999995</c:v>
                </c:pt>
                <c:pt idx="597">
                  <c:v>580.6</c:v>
                </c:pt>
                <c:pt idx="598">
                  <c:v>580.4</c:v>
                </c:pt>
                <c:pt idx="599">
                  <c:v>580.20000000000005</c:v>
                </c:pt>
                <c:pt idx="600">
                  <c:v>580</c:v>
                </c:pt>
                <c:pt idx="601">
                  <c:v>579.79999999999995</c:v>
                </c:pt>
                <c:pt idx="602">
                  <c:v>579.6</c:v>
                </c:pt>
                <c:pt idx="603">
                  <c:v>579.4</c:v>
                </c:pt>
                <c:pt idx="604">
                  <c:v>579.20000000000005</c:v>
                </c:pt>
                <c:pt idx="605">
                  <c:v>579</c:v>
                </c:pt>
                <c:pt idx="606">
                  <c:v>578.79999999999995</c:v>
                </c:pt>
                <c:pt idx="607">
                  <c:v>578.6</c:v>
                </c:pt>
                <c:pt idx="608">
                  <c:v>578.4</c:v>
                </c:pt>
                <c:pt idx="609">
                  <c:v>578.20000000000005</c:v>
                </c:pt>
                <c:pt idx="610">
                  <c:v>578</c:v>
                </c:pt>
                <c:pt idx="611">
                  <c:v>577.79999999999995</c:v>
                </c:pt>
                <c:pt idx="612">
                  <c:v>577.6</c:v>
                </c:pt>
                <c:pt idx="613">
                  <c:v>577.4</c:v>
                </c:pt>
                <c:pt idx="614">
                  <c:v>577.20000000000005</c:v>
                </c:pt>
                <c:pt idx="615">
                  <c:v>577</c:v>
                </c:pt>
                <c:pt idx="616">
                  <c:v>576.79999999999995</c:v>
                </c:pt>
                <c:pt idx="617">
                  <c:v>576.6</c:v>
                </c:pt>
                <c:pt idx="618">
                  <c:v>576.4</c:v>
                </c:pt>
                <c:pt idx="619">
                  <c:v>576.20000000000005</c:v>
                </c:pt>
                <c:pt idx="620">
                  <c:v>576</c:v>
                </c:pt>
                <c:pt idx="621">
                  <c:v>575.79999999999995</c:v>
                </c:pt>
                <c:pt idx="622">
                  <c:v>575.6</c:v>
                </c:pt>
                <c:pt idx="623">
                  <c:v>575.4</c:v>
                </c:pt>
                <c:pt idx="624">
                  <c:v>575.20000000000005</c:v>
                </c:pt>
                <c:pt idx="625">
                  <c:v>575</c:v>
                </c:pt>
                <c:pt idx="626">
                  <c:v>574.79999999999995</c:v>
                </c:pt>
                <c:pt idx="627">
                  <c:v>574.6</c:v>
                </c:pt>
                <c:pt idx="628">
                  <c:v>574.4</c:v>
                </c:pt>
                <c:pt idx="629">
                  <c:v>574.20000000000005</c:v>
                </c:pt>
                <c:pt idx="630">
                  <c:v>574</c:v>
                </c:pt>
                <c:pt idx="631">
                  <c:v>573.79999999999995</c:v>
                </c:pt>
                <c:pt idx="632">
                  <c:v>573.6</c:v>
                </c:pt>
                <c:pt idx="633">
                  <c:v>573.4</c:v>
                </c:pt>
                <c:pt idx="634">
                  <c:v>573.20000000000005</c:v>
                </c:pt>
                <c:pt idx="635">
                  <c:v>573</c:v>
                </c:pt>
                <c:pt idx="636">
                  <c:v>572.79999999999995</c:v>
                </c:pt>
                <c:pt idx="637">
                  <c:v>572.6</c:v>
                </c:pt>
                <c:pt idx="638">
                  <c:v>572.4</c:v>
                </c:pt>
                <c:pt idx="639">
                  <c:v>572.20000000000005</c:v>
                </c:pt>
                <c:pt idx="640">
                  <c:v>572</c:v>
                </c:pt>
                <c:pt idx="641">
                  <c:v>571.79999999999995</c:v>
                </c:pt>
                <c:pt idx="642">
                  <c:v>571.6</c:v>
                </c:pt>
                <c:pt idx="643">
                  <c:v>571.4</c:v>
                </c:pt>
                <c:pt idx="644">
                  <c:v>571.20000000000005</c:v>
                </c:pt>
                <c:pt idx="645">
                  <c:v>571</c:v>
                </c:pt>
                <c:pt idx="646">
                  <c:v>570.79999999999995</c:v>
                </c:pt>
                <c:pt idx="647">
                  <c:v>570.6</c:v>
                </c:pt>
                <c:pt idx="648">
                  <c:v>570.4</c:v>
                </c:pt>
                <c:pt idx="649">
                  <c:v>570.20000000000005</c:v>
                </c:pt>
                <c:pt idx="650">
                  <c:v>570</c:v>
                </c:pt>
                <c:pt idx="651">
                  <c:v>569.79999999999995</c:v>
                </c:pt>
                <c:pt idx="652">
                  <c:v>569.6</c:v>
                </c:pt>
                <c:pt idx="653">
                  <c:v>569.4</c:v>
                </c:pt>
                <c:pt idx="654">
                  <c:v>569.20000000000005</c:v>
                </c:pt>
                <c:pt idx="655">
                  <c:v>569</c:v>
                </c:pt>
                <c:pt idx="656">
                  <c:v>568.79999999999995</c:v>
                </c:pt>
                <c:pt idx="657">
                  <c:v>568.6</c:v>
                </c:pt>
                <c:pt idx="658">
                  <c:v>568.4</c:v>
                </c:pt>
                <c:pt idx="659">
                  <c:v>568.20000000000005</c:v>
                </c:pt>
                <c:pt idx="660">
                  <c:v>568</c:v>
                </c:pt>
                <c:pt idx="661">
                  <c:v>567.79999999999995</c:v>
                </c:pt>
                <c:pt idx="662">
                  <c:v>567.6</c:v>
                </c:pt>
                <c:pt idx="663">
                  <c:v>567.4</c:v>
                </c:pt>
                <c:pt idx="664">
                  <c:v>567.20000000000005</c:v>
                </c:pt>
                <c:pt idx="665">
                  <c:v>567</c:v>
                </c:pt>
                <c:pt idx="666">
                  <c:v>566.79999999999995</c:v>
                </c:pt>
                <c:pt idx="667">
                  <c:v>566.6</c:v>
                </c:pt>
                <c:pt idx="668">
                  <c:v>566.4</c:v>
                </c:pt>
                <c:pt idx="669">
                  <c:v>566.20000000000005</c:v>
                </c:pt>
                <c:pt idx="670">
                  <c:v>566</c:v>
                </c:pt>
                <c:pt idx="671">
                  <c:v>565.79999999999995</c:v>
                </c:pt>
                <c:pt idx="672">
                  <c:v>565.6</c:v>
                </c:pt>
                <c:pt idx="673">
                  <c:v>565.4</c:v>
                </c:pt>
                <c:pt idx="674">
                  <c:v>565.20000000000005</c:v>
                </c:pt>
                <c:pt idx="675">
                  <c:v>565</c:v>
                </c:pt>
                <c:pt idx="676">
                  <c:v>564.79999999999995</c:v>
                </c:pt>
                <c:pt idx="677">
                  <c:v>564.6</c:v>
                </c:pt>
                <c:pt idx="678">
                  <c:v>564.4</c:v>
                </c:pt>
                <c:pt idx="679">
                  <c:v>564.20000000000005</c:v>
                </c:pt>
                <c:pt idx="680">
                  <c:v>564</c:v>
                </c:pt>
                <c:pt idx="681">
                  <c:v>563.79999999999995</c:v>
                </c:pt>
                <c:pt idx="682">
                  <c:v>563.6</c:v>
                </c:pt>
                <c:pt idx="683">
                  <c:v>563.4</c:v>
                </c:pt>
                <c:pt idx="684">
                  <c:v>563.20000000000005</c:v>
                </c:pt>
                <c:pt idx="685">
                  <c:v>563</c:v>
                </c:pt>
                <c:pt idx="686">
                  <c:v>562.79999999999995</c:v>
                </c:pt>
                <c:pt idx="687">
                  <c:v>562.6</c:v>
                </c:pt>
                <c:pt idx="688">
                  <c:v>562.4</c:v>
                </c:pt>
                <c:pt idx="689">
                  <c:v>562.20000000000005</c:v>
                </c:pt>
                <c:pt idx="690">
                  <c:v>562</c:v>
                </c:pt>
                <c:pt idx="691">
                  <c:v>561.79999999999995</c:v>
                </c:pt>
                <c:pt idx="692">
                  <c:v>561.6</c:v>
                </c:pt>
                <c:pt idx="693">
                  <c:v>561.4</c:v>
                </c:pt>
                <c:pt idx="694">
                  <c:v>561.20000000000005</c:v>
                </c:pt>
                <c:pt idx="695">
                  <c:v>561</c:v>
                </c:pt>
                <c:pt idx="696">
                  <c:v>560.79999999999995</c:v>
                </c:pt>
                <c:pt idx="697">
                  <c:v>560.6</c:v>
                </c:pt>
                <c:pt idx="698">
                  <c:v>560.4</c:v>
                </c:pt>
                <c:pt idx="699">
                  <c:v>560.20000000000005</c:v>
                </c:pt>
                <c:pt idx="700">
                  <c:v>560</c:v>
                </c:pt>
                <c:pt idx="701">
                  <c:v>559.79999999999995</c:v>
                </c:pt>
                <c:pt idx="702">
                  <c:v>559.6</c:v>
                </c:pt>
                <c:pt idx="703">
                  <c:v>559.4</c:v>
                </c:pt>
                <c:pt idx="704">
                  <c:v>559.20000000000005</c:v>
                </c:pt>
                <c:pt idx="705">
                  <c:v>559</c:v>
                </c:pt>
                <c:pt idx="706">
                  <c:v>558.79999999999995</c:v>
                </c:pt>
                <c:pt idx="707">
                  <c:v>558.6</c:v>
                </c:pt>
                <c:pt idx="708">
                  <c:v>558.4</c:v>
                </c:pt>
                <c:pt idx="709">
                  <c:v>558.20000000000005</c:v>
                </c:pt>
                <c:pt idx="710">
                  <c:v>558</c:v>
                </c:pt>
                <c:pt idx="711">
                  <c:v>557.79999999999995</c:v>
                </c:pt>
                <c:pt idx="712">
                  <c:v>557.6</c:v>
                </c:pt>
                <c:pt idx="713">
                  <c:v>557.4</c:v>
                </c:pt>
                <c:pt idx="714">
                  <c:v>557.20000000000005</c:v>
                </c:pt>
                <c:pt idx="715">
                  <c:v>557</c:v>
                </c:pt>
                <c:pt idx="716">
                  <c:v>556.79999999999995</c:v>
                </c:pt>
                <c:pt idx="717">
                  <c:v>556.6</c:v>
                </c:pt>
                <c:pt idx="718">
                  <c:v>556.4</c:v>
                </c:pt>
                <c:pt idx="719">
                  <c:v>556.20000000000005</c:v>
                </c:pt>
                <c:pt idx="720">
                  <c:v>556</c:v>
                </c:pt>
                <c:pt idx="721">
                  <c:v>555.79999999999995</c:v>
                </c:pt>
                <c:pt idx="722">
                  <c:v>555.6</c:v>
                </c:pt>
                <c:pt idx="723">
                  <c:v>555.4</c:v>
                </c:pt>
                <c:pt idx="724">
                  <c:v>555.20000000000005</c:v>
                </c:pt>
                <c:pt idx="725">
                  <c:v>555</c:v>
                </c:pt>
                <c:pt idx="726">
                  <c:v>554.79999999999995</c:v>
                </c:pt>
                <c:pt idx="727">
                  <c:v>554.6</c:v>
                </c:pt>
                <c:pt idx="728">
                  <c:v>554.4</c:v>
                </c:pt>
                <c:pt idx="729">
                  <c:v>554.20000000000005</c:v>
                </c:pt>
                <c:pt idx="730">
                  <c:v>554</c:v>
                </c:pt>
                <c:pt idx="731">
                  <c:v>553.79999999999995</c:v>
                </c:pt>
                <c:pt idx="732">
                  <c:v>553.6</c:v>
                </c:pt>
                <c:pt idx="733">
                  <c:v>553.4</c:v>
                </c:pt>
                <c:pt idx="734">
                  <c:v>553.20000000000005</c:v>
                </c:pt>
                <c:pt idx="735">
                  <c:v>553</c:v>
                </c:pt>
                <c:pt idx="736">
                  <c:v>552.79999999999995</c:v>
                </c:pt>
                <c:pt idx="737">
                  <c:v>552.6</c:v>
                </c:pt>
                <c:pt idx="738">
                  <c:v>552.4</c:v>
                </c:pt>
                <c:pt idx="739">
                  <c:v>552.20000000000005</c:v>
                </c:pt>
                <c:pt idx="740">
                  <c:v>552</c:v>
                </c:pt>
                <c:pt idx="741">
                  <c:v>551.79999999999995</c:v>
                </c:pt>
                <c:pt idx="742">
                  <c:v>551.6</c:v>
                </c:pt>
                <c:pt idx="743">
                  <c:v>551.4</c:v>
                </c:pt>
                <c:pt idx="744">
                  <c:v>551.20000000000005</c:v>
                </c:pt>
                <c:pt idx="745">
                  <c:v>551</c:v>
                </c:pt>
                <c:pt idx="746">
                  <c:v>550.79999999999995</c:v>
                </c:pt>
                <c:pt idx="747">
                  <c:v>550.6</c:v>
                </c:pt>
                <c:pt idx="748">
                  <c:v>550.4</c:v>
                </c:pt>
                <c:pt idx="749">
                  <c:v>550.20000000000005</c:v>
                </c:pt>
                <c:pt idx="750">
                  <c:v>550</c:v>
                </c:pt>
                <c:pt idx="751">
                  <c:v>549.79999999999995</c:v>
                </c:pt>
                <c:pt idx="752">
                  <c:v>549.6</c:v>
                </c:pt>
                <c:pt idx="753">
                  <c:v>549.4</c:v>
                </c:pt>
                <c:pt idx="754">
                  <c:v>549.20000000000005</c:v>
                </c:pt>
                <c:pt idx="755">
                  <c:v>549</c:v>
                </c:pt>
                <c:pt idx="756">
                  <c:v>548.79999999999995</c:v>
                </c:pt>
                <c:pt idx="757">
                  <c:v>548.6</c:v>
                </c:pt>
                <c:pt idx="758">
                  <c:v>548.4</c:v>
                </c:pt>
                <c:pt idx="759">
                  <c:v>548.20000000000005</c:v>
                </c:pt>
                <c:pt idx="760">
                  <c:v>548</c:v>
                </c:pt>
                <c:pt idx="761">
                  <c:v>547.79999999999995</c:v>
                </c:pt>
                <c:pt idx="762">
                  <c:v>547.6</c:v>
                </c:pt>
                <c:pt idx="763">
                  <c:v>547.4</c:v>
                </c:pt>
                <c:pt idx="764">
                  <c:v>547.20000000000005</c:v>
                </c:pt>
                <c:pt idx="765">
                  <c:v>547</c:v>
                </c:pt>
                <c:pt idx="766">
                  <c:v>546.79999999999995</c:v>
                </c:pt>
                <c:pt idx="767">
                  <c:v>546.6</c:v>
                </c:pt>
                <c:pt idx="768">
                  <c:v>546.4</c:v>
                </c:pt>
                <c:pt idx="769">
                  <c:v>546.20000000000005</c:v>
                </c:pt>
                <c:pt idx="770">
                  <c:v>546</c:v>
                </c:pt>
                <c:pt idx="771">
                  <c:v>545.79999999999995</c:v>
                </c:pt>
                <c:pt idx="772">
                  <c:v>545.6</c:v>
                </c:pt>
                <c:pt idx="773">
                  <c:v>545.4</c:v>
                </c:pt>
                <c:pt idx="774">
                  <c:v>545.20000000000005</c:v>
                </c:pt>
                <c:pt idx="775">
                  <c:v>545</c:v>
                </c:pt>
                <c:pt idx="776">
                  <c:v>544.79999999999995</c:v>
                </c:pt>
                <c:pt idx="777">
                  <c:v>544.6</c:v>
                </c:pt>
                <c:pt idx="778">
                  <c:v>544.4</c:v>
                </c:pt>
                <c:pt idx="779">
                  <c:v>544.20000000000005</c:v>
                </c:pt>
                <c:pt idx="780">
                  <c:v>544</c:v>
                </c:pt>
                <c:pt idx="781">
                  <c:v>543.79999999999995</c:v>
                </c:pt>
                <c:pt idx="782">
                  <c:v>543.6</c:v>
                </c:pt>
                <c:pt idx="783">
                  <c:v>543.4</c:v>
                </c:pt>
                <c:pt idx="784">
                  <c:v>543.20000000000005</c:v>
                </c:pt>
                <c:pt idx="785">
                  <c:v>543</c:v>
                </c:pt>
                <c:pt idx="786">
                  <c:v>542.79999999999995</c:v>
                </c:pt>
                <c:pt idx="787">
                  <c:v>542.6</c:v>
                </c:pt>
                <c:pt idx="788">
                  <c:v>542.4</c:v>
                </c:pt>
                <c:pt idx="789">
                  <c:v>542.20000000000005</c:v>
                </c:pt>
                <c:pt idx="790">
                  <c:v>542</c:v>
                </c:pt>
                <c:pt idx="791">
                  <c:v>541.79999999999995</c:v>
                </c:pt>
                <c:pt idx="792">
                  <c:v>541.6</c:v>
                </c:pt>
                <c:pt idx="793">
                  <c:v>541.4</c:v>
                </c:pt>
                <c:pt idx="794">
                  <c:v>541.20000000000005</c:v>
                </c:pt>
                <c:pt idx="795">
                  <c:v>541</c:v>
                </c:pt>
                <c:pt idx="796">
                  <c:v>540.79999999999995</c:v>
                </c:pt>
                <c:pt idx="797">
                  <c:v>540.6</c:v>
                </c:pt>
                <c:pt idx="798">
                  <c:v>540.4</c:v>
                </c:pt>
                <c:pt idx="799">
                  <c:v>540.20000000000005</c:v>
                </c:pt>
                <c:pt idx="800">
                  <c:v>540</c:v>
                </c:pt>
                <c:pt idx="801">
                  <c:v>539.79999999999995</c:v>
                </c:pt>
                <c:pt idx="802">
                  <c:v>539.6</c:v>
                </c:pt>
                <c:pt idx="803">
                  <c:v>539.4</c:v>
                </c:pt>
                <c:pt idx="804">
                  <c:v>539.20000000000005</c:v>
                </c:pt>
                <c:pt idx="805">
                  <c:v>539</c:v>
                </c:pt>
                <c:pt idx="806">
                  <c:v>538.79999999999995</c:v>
                </c:pt>
                <c:pt idx="807">
                  <c:v>538.6</c:v>
                </c:pt>
                <c:pt idx="808">
                  <c:v>538.4</c:v>
                </c:pt>
                <c:pt idx="809">
                  <c:v>538.20000000000005</c:v>
                </c:pt>
                <c:pt idx="810">
                  <c:v>538</c:v>
                </c:pt>
                <c:pt idx="811">
                  <c:v>537.79999999999995</c:v>
                </c:pt>
                <c:pt idx="812">
                  <c:v>537.6</c:v>
                </c:pt>
                <c:pt idx="813">
                  <c:v>537.4</c:v>
                </c:pt>
                <c:pt idx="814">
                  <c:v>537.20000000000005</c:v>
                </c:pt>
                <c:pt idx="815">
                  <c:v>537</c:v>
                </c:pt>
                <c:pt idx="816">
                  <c:v>536.79999999999995</c:v>
                </c:pt>
                <c:pt idx="817">
                  <c:v>536.6</c:v>
                </c:pt>
                <c:pt idx="818">
                  <c:v>536.4</c:v>
                </c:pt>
                <c:pt idx="819">
                  <c:v>536.20000000000005</c:v>
                </c:pt>
                <c:pt idx="820">
                  <c:v>536</c:v>
                </c:pt>
                <c:pt idx="821">
                  <c:v>535.79999999999995</c:v>
                </c:pt>
                <c:pt idx="822">
                  <c:v>535.6</c:v>
                </c:pt>
                <c:pt idx="823">
                  <c:v>535.4</c:v>
                </c:pt>
                <c:pt idx="824">
                  <c:v>535.20000000000005</c:v>
                </c:pt>
                <c:pt idx="825">
                  <c:v>535</c:v>
                </c:pt>
                <c:pt idx="826">
                  <c:v>534.79999999999995</c:v>
                </c:pt>
                <c:pt idx="827">
                  <c:v>534.6</c:v>
                </c:pt>
                <c:pt idx="828">
                  <c:v>534.4</c:v>
                </c:pt>
                <c:pt idx="829">
                  <c:v>534.20000000000005</c:v>
                </c:pt>
                <c:pt idx="830">
                  <c:v>534</c:v>
                </c:pt>
                <c:pt idx="831">
                  <c:v>533.79999999999995</c:v>
                </c:pt>
                <c:pt idx="832">
                  <c:v>533.6</c:v>
                </c:pt>
                <c:pt idx="833">
                  <c:v>533.4</c:v>
                </c:pt>
                <c:pt idx="834">
                  <c:v>533.20000000000005</c:v>
                </c:pt>
                <c:pt idx="835">
                  <c:v>533</c:v>
                </c:pt>
                <c:pt idx="836">
                  <c:v>532.79999999999995</c:v>
                </c:pt>
                <c:pt idx="837">
                  <c:v>532.6</c:v>
                </c:pt>
                <c:pt idx="838">
                  <c:v>532.4</c:v>
                </c:pt>
                <c:pt idx="839">
                  <c:v>532.20000000000005</c:v>
                </c:pt>
                <c:pt idx="840">
                  <c:v>532</c:v>
                </c:pt>
                <c:pt idx="841">
                  <c:v>531.79999999999995</c:v>
                </c:pt>
                <c:pt idx="842">
                  <c:v>531.6</c:v>
                </c:pt>
                <c:pt idx="843">
                  <c:v>531.4</c:v>
                </c:pt>
                <c:pt idx="844">
                  <c:v>531.20000000000005</c:v>
                </c:pt>
                <c:pt idx="845">
                  <c:v>531</c:v>
                </c:pt>
                <c:pt idx="846">
                  <c:v>530.79999999999995</c:v>
                </c:pt>
                <c:pt idx="847">
                  <c:v>530.6</c:v>
                </c:pt>
                <c:pt idx="848">
                  <c:v>530.4</c:v>
                </c:pt>
                <c:pt idx="849">
                  <c:v>530.20000000000005</c:v>
                </c:pt>
                <c:pt idx="850">
                  <c:v>530</c:v>
                </c:pt>
                <c:pt idx="851">
                  <c:v>529.79999999999995</c:v>
                </c:pt>
                <c:pt idx="852">
                  <c:v>529.6</c:v>
                </c:pt>
                <c:pt idx="853">
                  <c:v>529.4</c:v>
                </c:pt>
                <c:pt idx="854">
                  <c:v>529.20000000000005</c:v>
                </c:pt>
                <c:pt idx="855">
                  <c:v>529</c:v>
                </c:pt>
                <c:pt idx="856">
                  <c:v>528.79999999999995</c:v>
                </c:pt>
                <c:pt idx="857">
                  <c:v>528.6</c:v>
                </c:pt>
                <c:pt idx="858">
                  <c:v>528.4</c:v>
                </c:pt>
                <c:pt idx="859">
                  <c:v>528.20000000000005</c:v>
                </c:pt>
                <c:pt idx="860">
                  <c:v>528</c:v>
                </c:pt>
                <c:pt idx="861">
                  <c:v>527.79999999999995</c:v>
                </c:pt>
                <c:pt idx="862">
                  <c:v>527.6</c:v>
                </c:pt>
                <c:pt idx="863">
                  <c:v>527.4</c:v>
                </c:pt>
                <c:pt idx="864">
                  <c:v>527.20000000000005</c:v>
                </c:pt>
                <c:pt idx="865">
                  <c:v>527</c:v>
                </c:pt>
                <c:pt idx="866">
                  <c:v>526.79999999999995</c:v>
                </c:pt>
                <c:pt idx="867">
                  <c:v>526.6</c:v>
                </c:pt>
                <c:pt idx="868">
                  <c:v>526.4</c:v>
                </c:pt>
                <c:pt idx="869">
                  <c:v>526.20000000000005</c:v>
                </c:pt>
                <c:pt idx="870">
                  <c:v>526</c:v>
                </c:pt>
                <c:pt idx="871">
                  <c:v>525.79999999999995</c:v>
                </c:pt>
                <c:pt idx="872">
                  <c:v>525.6</c:v>
                </c:pt>
                <c:pt idx="873">
                  <c:v>525.4</c:v>
                </c:pt>
                <c:pt idx="874">
                  <c:v>525.20000000000005</c:v>
                </c:pt>
                <c:pt idx="875">
                  <c:v>525</c:v>
                </c:pt>
                <c:pt idx="876">
                  <c:v>524.79999999999995</c:v>
                </c:pt>
                <c:pt idx="877">
                  <c:v>524.6</c:v>
                </c:pt>
                <c:pt idx="878">
                  <c:v>524.4</c:v>
                </c:pt>
                <c:pt idx="879">
                  <c:v>524.20000000000005</c:v>
                </c:pt>
                <c:pt idx="880">
                  <c:v>524</c:v>
                </c:pt>
                <c:pt idx="881">
                  <c:v>523.79999999999995</c:v>
                </c:pt>
                <c:pt idx="882">
                  <c:v>523.6</c:v>
                </c:pt>
                <c:pt idx="883">
                  <c:v>523.4</c:v>
                </c:pt>
                <c:pt idx="884">
                  <c:v>523.20000000000005</c:v>
                </c:pt>
                <c:pt idx="885">
                  <c:v>523</c:v>
                </c:pt>
                <c:pt idx="886">
                  <c:v>522.79999999999995</c:v>
                </c:pt>
                <c:pt idx="887">
                  <c:v>522.6</c:v>
                </c:pt>
                <c:pt idx="888">
                  <c:v>522.4</c:v>
                </c:pt>
                <c:pt idx="889">
                  <c:v>522.20000000000005</c:v>
                </c:pt>
                <c:pt idx="890">
                  <c:v>522</c:v>
                </c:pt>
                <c:pt idx="891">
                  <c:v>521.79999999999995</c:v>
                </c:pt>
                <c:pt idx="892">
                  <c:v>521.6</c:v>
                </c:pt>
                <c:pt idx="893">
                  <c:v>521.4</c:v>
                </c:pt>
                <c:pt idx="894">
                  <c:v>521.20000000000005</c:v>
                </c:pt>
                <c:pt idx="895">
                  <c:v>521</c:v>
                </c:pt>
                <c:pt idx="896">
                  <c:v>520.79999999999995</c:v>
                </c:pt>
                <c:pt idx="897">
                  <c:v>520.6</c:v>
                </c:pt>
                <c:pt idx="898">
                  <c:v>520.4</c:v>
                </c:pt>
                <c:pt idx="899">
                  <c:v>520.20000000000005</c:v>
                </c:pt>
                <c:pt idx="900">
                  <c:v>520</c:v>
                </c:pt>
                <c:pt idx="901">
                  <c:v>519.79999999999995</c:v>
                </c:pt>
                <c:pt idx="902">
                  <c:v>519.6</c:v>
                </c:pt>
                <c:pt idx="903">
                  <c:v>519.4</c:v>
                </c:pt>
                <c:pt idx="904">
                  <c:v>519.20000000000005</c:v>
                </c:pt>
                <c:pt idx="905">
                  <c:v>519</c:v>
                </c:pt>
                <c:pt idx="906">
                  <c:v>518.79999999999995</c:v>
                </c:pt>
                <c:pt idx="907">
                  <c:v>518.6</c:v>
                </c:pt>
                <c:pt idx="908">
                  <c:v>518.4</c:v>
                </c:pt>
                <c:pt idx="909">
                  <c:v>518.20000000000005</c:v>
                </c:pt>
                <c:pt idx="910">
                  <c:v>518</c:v>
                </c:pt>
                <c:pt idx="911">
                  <c:v>517.79999999999995</c:v>
                </c:pt>
                <c:pt idx="912">
                  <c:v>517.6</c:v>
                </c:pt>
                <c:pt idx="913">
                  <c:v>517.4</c:v>
                </c:pt>
                <c:pt idx="914">
                  <c:v>517.20000000000005</c:v>
                </c:pt>
                <c:pt idx="915">
                  <c:v>517</c:v>
                </c:pt>
                <c:pt idx="916">
                  <c:v>516.79999999999995</c:v>
                </c:pt>
                <c:pt idx="917">
                  <c:v>516.6</c:v>
                </c:pt>
                <c:pt idx="918">
                  <c:v>516.4</c:v>
                </c:pt>
                <c:pt idx="919">
                  <c:v>516.20000000000005</c:v>
                </c:pt>
                <c:pt idx="920">
                  <c:v>516</c:v>
                </c:pt>
                <c:pt idx="921">
                  <c:v>515.79999999999995</c:v>
                </c:pt>
                <c:pt idx="922">
                  <c:v>515.6</c:v>
                </c:pt>
                <c:pt idx="923">
                  <c:v>515.4</c:v>
                </c:pt>
                <c:pt idx="924">
                  <c:v>515.20000000000005</c:v>
                </c:pt>
                <c:pt idx="925">
                  <c:v>515</c:v>
                </c:pt>
                <c:pt idx="926">
                  <c:v>514.79999999999995</c:v>
                </c:pt>
                <c:pt idx="927">
                  <c:v>514.6</c:v>
                </c:pt>
                <c:pt idx="928">
                  <c:v>514.4</c:v>
                </c:pt>
                <c:pt idx="929">
                  <c:v>514.20000000000005</c:v>
                </c:pt>
                <c:pt idx="930">
                  <c:v>514</c:v>
                </c:pt>
                <c:pt idx="931">
                  <c:v>513.79999999999995</c:v>
                </c:pt>
                <c:pt idx="932">
                  <c:v>513.6</c:v>
                </c:pt>
                <c:pt idx="933">
                  <c:v>513.4</c:v>
                </c:pt>
                <c:pt idx="934">
                  <c:v>513.20000000000005</c:v>
                </c:pt>
                <c:pt idx="935">
                  <c:v>513</c:v>
                </c:pt>
                <c:pt idx="936">
                  <c:v>512.79999999999995</c:v>
                </c:pt>
                <c:pt idx="937">
                  <c:v>512.6</c:v>
                </c:pt>
                <c:pt idx="938">
                  <c:v>512.4</c:v>
                </c:pt>
                <c:pt idx="939">
                  <c:v>512.20000000000005</c:v>
                </c:pt>
                <c:pt idx="940">
                  <c:v>512</c:v>
                </c:pt>
                <c:pt idx="941">
                  <c:v>511.8</c:v>
                </c:pt>
                <c:pt idx="942">
                  <c:v>511.6</c:v>
                </c:pt>
                <c:pt idx="943">
                  <c:v>511.4</c:v>
                </c:pt>
                <c:pt idx="944">
                  <c:v>511.2</c:v>
                </c:pt>
                <c:pt idx="945">
                  <c:v>511</c:v>
                </c:pt>
                <c:pt idx="946">
                  <c:v>510.8</c:v>
                </c:pt>
                <c:pt idx="947">
                  <c:v>510.6</c:v>
                </c:pt>
                <c:pt idx="948">
                  <c:v>510.4</c:v>
                </c:pt>
                <c:pt idx="949">
                  <c:v>510.2</c:v>
                </c:pt>
                <c:pt idx="950">
                  <c:v>510</c:v>
                </c:pt>
                <c:pt idx="951">
                  <c:v>509.8</c:v>
                </c:pt>
                <c:pt idx="952">
                  <c:v>509.6</c:v>
                </c:pt>
                <c:pt idx="953">
                  <c:v>509.4</c:v>
                </c:pt>
                <c:pt idx="954">
                  <c:v>509.2</c:v>
                </c:pt>
                <c:pt idx="955">
                  <c:v>509</c:v>
                </c:pt>
                <c:pt idx="956">
                  <c:v>508.8</c:v>
                </c:pt>
                <c:pt idx="957">
                  <c:v>508.6</c:v>
                </c:pt>
                <c:pt idx="958">
                  <c:v>508.4</c:v>
                </c:pt>
                <c:pt idx="959">
                  <c:v>508.2</c:v>
                </c:pt>
                <c:pt idx="960">
                  <c:v>508</c:v>
                </c:pt>
                <c:pt idx="961">
                  <c:v>507.8</c:v>
                </c:pt>
                <c:pt idx="962">
                  <c:v>507.6</c:v>
                </c:pt>
                <c:pt idx="963">
                  <c:v>507.4</c:v>
                </c:pt>
                <c:pt idx="964">
                  <c:v>507.2</c:v>
                </c:pt>
                <c:pt idx="965">
                  <c:v>507</c:v>
                </c:pt>
                <c:pt idx="966">
                  <c:v>506.8</c:v>
                </c:pt>
                <c:pt idx="967">
                  <c:v>506.6</c:v>
                </c:pt>
                <c:pt idx="968">
                  <c:v>506.4</c:v>
                </c:pt>
                <c:pt idx="969">
                  <c:v>506.2</c:v>
                </c:pt>
                <c:pt idx="970">
                  <c:v>506</c:v>
                </c:pt>
                <c:pt idx="971">
                  <c:v>505.8</c:v>
                </c:pt>
                <c:pt idx="972">
                  <c:v>505.6</c:v>
                </c:pt>
                <c:pt idx="973">
                  <c:v>505.4</c:v>
                </c:pt>
                <c:pt idx="974">
                  <c:v>505.2</c:v>
                </c:pt>
                <c:pt idx="975">
                  <c:v>505</c:v>
                </c:pt>
                <c:pt idx="976">
                  <c:v>504.8</c:v>
                </c:pt>
                <c:pt idx="977">
                  <c:v>504.6</c:v>
                </c:pt>
                <c:pt idx="978">
                  <c:v>504.4</c:v>
                </c:pt>
                <c:pt idx="979">
                  <c:v>504.2</c:v>
                </c:pt>
                <c:pt idx="980">
                  <c:v>504</c:v>
                </c:pt>
                <c:pt idx="981">
                  <c:v>503.8</c:v>
                </c:pt>
                <c:pt idx="982">
                  <c:v>503.6</c:v>
                </c:pt>
                <c:pt idx="983">
                  <c:v>503.4</c:v>
                </c:pt>
                <c:pt idx="984">
                  <c:v>503.2</c:v>
                </c:pt>
                <c:pt idx="985">
                  <c:v>503</c:v>
                </c:pt>
                <c:pt idx="986">
                  <c:v>502.8</c:v>
                </c:pt>
                <c:pt idx="987">
                  <c:v>502.6</c:v>
                </c:pt>
                <c:pt idx="988">
                  <c:v>502.4</c:v>
                </c:pt>
                <c:pt idx="989">
                  <c:v>502.2</c:v>
                </c:pt>
                <c:pt idx="990">
                  <c:v>502</c:v>
                </c:pt>
                <c:pt idx="991">
                  <c:v>501.8</c:v>
                </c:pt>
                <c:pt idx="992">
                  <c:v>501.6</c:v>
                </c:pt>
                <c:pt idx="993">
                  <c:v>501.4</c:v>
                </c:pt>
                <c:pt idx="994">
                  <c:v>501.2</c:v>
                </c:pt>
                <c:pt idx="995">
                  <c:v>501</c:v>
                </c:pt>
                <c:pt idx="996">
                  <c:v>500.8</c:v>
                </c:pt>
                <c:pt idx="997">
                  <c:v>500.6</c:v>
                </c:pt>
                <c:pt idx="998">
                  <c:v>500.4</c:v>
                </c:pt>
                <c:pt idx="999">
                  <c:v>500.2</c:v>
                </c:pt>
                <c:pt idx="1000">
                  <c:v>500</c:v>
                </c:pt>
              </c:numCache>
            </c:numRef>
          </c:xVal>
          <c:yVal>
            <c:numRef>
              <c:f>'データ(本当)'!$E$4:$E$1004</c:f>
              <c:numCache>
                <c:formatCode>General</c:formatCode>
                <c:ptCount val="1001"/>
                <c:pt idx="0">
                  <c:v>0.19989599999999999</c:v>
                </c:pt>
                <c:pt idx="1">
                  <c:v>0.20211799999999999</c:v>
                </c:pt>
                <c:pt idx="2">
                  <c:v>0.20442399999999999</c:v>
                </c:pt>
                <c:pt idx="3">
                  <c:v>0.20666499999999999</c:v>
                </c:pt>
                <c:pt idx="4">
                  <c:v>0.20899100000000001</c:v>
                </c:pt>
                <c:pt idx="5">
                  <c:v>0.21143600000000001</c:v>
                </c:pt>
                <c:pt idx="6">
                  <c:v>0.21390100000000001</c:v>
                </c:pt>
                <c:pt idx="7">
                  <c:v>0.21637799999999999</c:v>
                </c:pt>
                <c:pt idx="8">
                  <c:v>0.21893799999999999</c:v>
                </c:pt>
                <c:pt idx="9">
                  <c:v>0.22154399999999999</c:v>
                </c:pt>
                <c:pt idx="10">
                  <c:v>0.22418299999999999</c:v>
                </c:pt>
                <c:pt idx="11">
                  <c:v>0.22695299999999999</c:v>
                </c:pt>
                <c:pt idx="12">
                  <c:v>0.22975699999999999</c:v>
                </c:pt>
                <c:pt idx="13">
                  <c:v>0.23252900000000001</c:v>
                </c:pt>
                <c:pt idx="14">
                  <c:v>0.235402</c:v>
                </c:pt>
                <c:pt idx="15">
                  <c:v>0.23839099999999999</c:v>
                </c:pt>
                <c:pt idx="16">
                  <c:v>0.241366</c:v>
                </c:pt>
                <c:pt idx="17">
                  <c:v>0.24437700000000001</c:v>
                </c:pt>
                <c:pt idx="18">
                  <c:v>0.24753</c:v>
                </c:pt>
                <c:pt idx="19">
                  <c:v>0.25076399999999999</c:v>
                </c:pt>
                <c:pt idx="20">
                  <c:v>0.253998</c:v>
                </c:pt>
                <c:pt idx="21">
                  <c:v>0.25731100000000001</c:v>
                </c:pt>
                <c:pt idx="22">
                  <c:v>0.26070399999999999</c:v>
                </c:pt>
                <c:pt idx="23">
                  <c:v>0.26416400000000001</c:v>
                </c:pt>
                <c:pt idx="24">
                  <c:v>0.26769799999999999</c:v>
                </c:pt>
                <c:pt idx="25">
                  <c:v>0.27132000000000001</c:v>
                </c:pt>
                <c:pt idx="26">
                  <c:v>0.27503300000000003</c:v>
                </c:pt>
                <c:pt idx="27">
                  <c:v>0.27879799999999999</c:v>
                </c:pt>
                <c:pt idx="28">
                  <c:v>0.28262100000000001</c:v>
                </c:pt>
                <c:pt idx="29">
                  <c:v>0.286553</c:v>
                </c:pt>
                <c:pt idx="30">
                  <c:v>0.29065600000000003</c:v>
                </c:pt>
                <c:pt idx="31">
                  <c:v>0.29482599999999998</c:v>
                </c:pt>
                <c:pt idx="32">
                  <c:v>0.29900900000000002</c:v>
                </c:pt>
                <c:pt idx="33">
                  <c:v>0.30326900000000001</c:v>
                </c:pt>
                <c:pt idx="34">
                  <c:v>0.30768000000000001</c:v>
                </c:pt>
                <c:pt idx="35">
                  <c:v>0.31214599999999998</c:v>
                </c:pt>
                <c:pt idx="36">
                  <c:v>0.316633</c:v>
                </c:pt>
                <c:pt idx="37">
                  <c:v>0.32127699999999998</c:v>
                </c:pt>
                <c:pt idx="38">
                  <c:v>0.326011</c:v>
                </c:pt>
                <c:pt idx="39">
                  <c:v>0.33085399999999998</c:v>
                </c:pt>
                <c:pt idx="40">
                  <c:v>0.33577899999999999</c:v>
                </c:pt>
                <c:pt idx="41">
                  <c:v>0.34070899999999998</c:v>
                </c:pt>
                <c:pt idx="42">
                  <c:v>0.34581499999999998</c:v>
                </c:pt>
                <c:pt idx="43">
                  <c:v>0.35106999999999999</c:v>
                </c:pt>
                <c:pt idx="44">
                  <c:v>0.35633500000000001</c:v>
                </c:pt>
                <c:pt idx="45">
                  <c:v>0.36169800000000002</c:v>
                </c:pt>
                <c:pt idx="46">
                  <c:v>0.36726900000000001</c:v>
                </c:pt>
                <c:pt idx="47">
                  <c:v>0.372888</c:v>
                </c:pt>
                <c:pt idx="48">
                  <c:v>0.37850600000000001</c:v>
                </c:pt>
                <c:pt idx="49">
                  <c:v>0.38428600000000002</c:v>
                </c:pt>
                <c:pt idx="50">
                  <c:v>0.39024199999999998</c:v>
                </c:pt>
                <c:pt idx="51">
                  <c:v>0.396229</c:v>
                </c:pt>
                <c:pt idx="52">
                  <c:v>0.40229300000000001</c:v>
                </c:pt>
                <c:pt idx="53">
                  <c:v>0.40856100000000001</c:v>
                </c:pt>
                <c:pt idx="54">
                  <c:v>0.41494599999999998</c:v>
                </c:pt>
                <c:pt idx="55">
                  <c:v>0.42137799999999997</c:v>
                </c:pt>
                <c:pt idx="56">
                  <c:v>0.42790800000000001</c:v>
                </c:pt>
                <c:pt idx="57">
                  <c:v>0.43456499999999998</c:v>
                </c:pt>
                <c:pt idx="58">
                  <c:v>0.44129600000000002</c:v>
                </c:pt>
                <c:pt idx="59">
                  <c:v>0.44816400000000001</c:v>
                </c:pt>
                <c:pt idx="60">
                  <c:v>0.455148</c:v>
                </c:pt>
                <c:pt idx="61">
                  <c:v>0.46221400000000001</c:v>
                </c:pt>
                <c:pt idx="62">
                  <c:v>0.46949200000000002</c:v>
                </c:pt>
                <c:pt idx="63">
                  <c:v>0.47684799999999999</c:v>
                </c:pt>
                <c:pt idx="64">
                  <c:v>0.484294</c:v>
                </c:pt>
                <c:pt idx="65">
                  <c:v>0.49192599999999997</c:v>
                </c:pt>
                <c:pt idx="66">
                  <c:v>0.49968899999999999</c:v>
                </c:pt>
                <c:pt idx="67">
                  <c:v>0.507525</c:v>
                </c:pt>
                <c:pt idx="68">
                  <c:v>0.515482</c:v>
                </c:pt>
                <c:pt idx="69">
                  <c:v>0.52357600000000004</c:v>
                </c:pt>
                <c:pt idx="70">
                  <c:v>0.53182300000000005</c:v>
                </c:pt>
                <c:pt idx="71">
                  <c:v>0.54017400000000004</c:v>
                </c:pt>
                <c:pt idx="72">
                  <c:v>0.54854199999999997</c:v>
                </c:pt>
                <c:pt idx="73">
                  <c:v>0.55706500000000003</c:v>
                </c:pt>
                <c:pt idx="74">
                  <c:v>0.56578499999999998</c:v>
                </c:pt>
                <c:pt idx="75">
                  <c:v>0.57460599999999995</c:v>
                </c:pt>
                <c:pt idx="76">
                  <c:v>0.58342000000000005</c:v>
                </c:pt>
                <c:pt idx="77">
                  <c:v>0.59239799999999998</c:v>
                </c:pt>
                <c:pt idx="78">
                  <c:v>0.60153900000000005</c:v>
                </c:pt>
                <c:pt idx="79">
                  <c:v>0.61072899999999997</c:v>
                </c:pt>
                <c:pt idx="80">
                  <c:v>0.62011899999999998</c:v>
                </c:pt>
                <c:pt idx="81">
                  <c:v>0.62966299999999997</c:v>
                </c:pt>
                <c:pt idx="82">
                  <c:v>0.63929499999999995</c:v>
                </c:pt>
                <c:pt idx="83">
                  <c:v>0.64897800000000005</c:v>
                </c:pt>
                <c:pt idx="84">
                  <c:v>0.65873599999999999</c:v>
                </c:pt>
                <c:pt idx="85">
                  <c:v>0.66870300000000005</c:v>
                </c:pt>
                <c:pt idx="86">
                  <c:v>0.67871199999999998</c:v>
                </c:pt>
                <c:pt idx="87">
                  <c:v>0.68872900000000004</c:v>
                </c:pt>
                <c:pt idx="88">
                  <c:v>0.69873200000000002</c:v>
                </c:pt>
                <c:pt idx="89">
                  <c:v>0.70875500000000002</c:v>
                </c:pt>
                <c:pt idx="90">
                  <c:v>0.71900200000000003</c:v>
                </c:pt>
                <c:pt idx="91">
                  <c:v>0.72938099999999995</c:v>
                </c:pt>
                <c:pt idx="92">
                  <c:v>0.739676</c:v>
                </c:pt>
                <c:pt idx="93">
                  <c:v>0.75007400000000002</c:v>
                </c:pt>
                <c:pt idx="94">
                  <c:v>0.76067600000000002</c:v>
                </c:pt>
                <c:pt idx="95">
                  <c:v>0.77119700000000002</c:v>
                </c:pt>
                <c:pt idx="96">
                  <c:v>0.78169900000000003</c:v>
                </c:pt>
                <c:pt idx="97">
                  <c:v>0.79235199999999995</c:v>
                </c:pt>
                <c:pt idx="98">
                  <c:v>0.80314300000000005</c:v>
                </c:pt>
                <c:pt idx="99">
                  <c:v>0.81396800000000002</c:v>
                </c:pt>
                <c:pt idx="100">
                  <c:v>0.82477500000000004</c:v>
                </c:pt>
                <c:pt idx="101">
                  <c:v>0.83562800000000004</c:v>
                </c:pt>
                <c:pt idx="102">
                  <c:v>0.84664300000000003</c:v>
                </c:pt>
                <c:pt idx="103">
                  <c:v>0.85753299999999999</c:v>
                </c:pt>
                <c:pt idx="104">
                  <c:v>0.86835600000000002</c:v>
                </c:pt>
                <c:pt idx="105">
                  <c:v>0.87931899999999996</c:v>
                </c:pt>
                <c:pt idx="106">
                  <c:v>0.89024099999999995</c:v>
                </c:pt>
                <c:pt idx="107">
                  <c:v>0.90103800000000001</c:v>
                </c:pt>
                <c:pt idx="108">
                  <c:v>0.91178899999999996</c:v>
                </c:pt>
                <c:pt idx="109">
                  <c:v>0.92263700000000004</c:v>
                </c:pt>
                <c:pt idx="110">
                  <c:v>0.93363799999999997</c:v>
                </c:pt>
                <c:pt idx="111">
                  <c:v>0.94461399999999995</c:v>
                </c:pt>
                <c:pt idx="112">
                  <c:v>0.95535099999999995</c:v>
                </c:pt>
                <c:pt idx="113">
                  <c:v>0.966032</c:v>
                </c:pt>
                <c:pt idx="114">
                  <c:v>0.97680100000000003</c:v>
                </c:pt>
                <c:pt idx="115">
                  <c:v>0.98757600000000001</c:v>
                </c:pt>
                <c:pt idx="116">
                  <c:v>0.99826099999999995</c:v>
                </c:pt>
                <c:pt idx="117">
                  <c:v>1.0087999999999999</c:v>
                </c:pt>
                <c:pt idx="118">
                  <c:v>1.01939</c:v>
                </c:pt>
                <c:pt idx="119">
                  <c:v>1.0299199999999999</c:v>
                </c:pt>
                <c:pt idx="120">
                  <c:v>1.0401899999999999</c:v>
                </c:pt>
                <c:pt idx="121">
                  <c:v>1.05044</c:v>
                </c:pt>
                <c:pt idx="122">
                  <c:v>1.0607599999999999</c:v>
                </c:pt>
                <c:pt idx="123">
                  <c:v>1.0710599999999999</c:v>
                </c:pt>
                <c:pt idx="124">
                  <c:v>1.08111</c:v>
                </c:pt>
                <c:pt idx="125">
                  <c:v>1.09107</c:v>
                </c:pt>
                <c:pt idx="126">
                  <c:v>1.1010899999999999</c:v>
                </c:pt>
                <c:pt idx="127">
                  <c:v>1.11094</c:v>
                </c:pt>
                <c:pt idx="128">
                  <c:v>1.1205000000000001</c:v>
                </c:pt>
                <c:pt idx="129">
                  <c:v>1.12981</c:v>
                </c:pt>
                <c:pt idx="130">
                  <c:v>1.13906</c:v>
                </c:pt>
                <c:pt idx="131">
                  <c:v>1.1483099999999999</c:v>
                </c:pt>
                <c:pt idx="132">
                  <c:v>1.1572899999999999</c:v>
                </c:pt>
                <c:pt idx="133">
                  <c:v>1.1660600000000001</c:v>
                </c:pt>
                <c:pt idx="134">
                  <c:v>1.1747799999999999</c:v>
                </c:pt>
                <c:pt idx="135">
                  <c:v>1.1833100000000001</c:v>
                </c:pt>
                <c:pt idx="136">
                  <c:v>1.19154</c:v>
                </c:pt>
                <c:pt idx="137">
                  <c:v>1.1996</c:v>
                </c:pt>
                <c:pt idx="138">
                  <c:v>1.2075100000000001</c:v>
                </c:pt>
                <c:pt idx="139">
                  <c:v>1.2152099999999999</c:v>
                </c:pt>
                <c:pt idx="140">
                  <c:v>1.22289</c:v>
                </c:pt>
                <c:pt idx="141">
                  <c:v>1.2302999999999999</c:v>
                </c:pt>
                <c:pt idx="142">
                  <c:v>1.23733</c:v>
                </c:pt>
                <c:pt idx="143">
                  <c:v>1.2444</c:v>
                </c:pt>
                <c:pt idx="144">
                  <c:v>1.2513300000000001</c:v>
                </c:pt>
                <c:pt idx="145">
                  <c:v>1.25796</c:v>
                </c:pt>
                <c:pt idx="146">
                  <c:v>1.2643200000000001</c:v>
                </c:pt>
                <c:pt idx="147">
                  <c:v>1.27033</c:v>
                </c:pt>
                <c:pt idx="148">
                  <c:v>1.2761800000000001</c:v>
                </c:pt>
                <c:pt idx="149">
                  <c:v>1.2819400000000001</c:v>
                </c:pt>
                <c:pt idx="150">
                  <c:v>1.28748</c:v>
                </c:pt>
                <c:pt idx="151">
                  <c:v>1.2927</c:v>
                </c:pt>
                <c:pt idx="152">
                  <c:v>1.29758</c:v>
                </c:pt>
                <c:pt idx="153">
                  <c:v>1.3023499999999999</c:v>
                </c:pt>
                <c:pt idx="154">
                  <c:v>1.3070299999999999</c:v>
                </c:pt>
                <c:pt idx="155">
                  <c:v>1.3113999999999999</c:v>
                </c:pt>
                <c:pt idx="156">
                  <c:v>1.31559</c:v>
                </c:pt>
                <c:pt idx="157">
                  <c:v>1.31941</c:v>
                </c:pt>
                <c:pt idx="158">
                  <c:v>1.3231200000000001</c:v>
                </c:pt>
                <c:pt idx="159">
                  <c:v>1.3267100000000001</c:v>
                </c:pt>
                <c:pt idx="160">
                  <c:v>1.33006</c:v>
                </c:pt>
                <c:pt idx="161">
                  <c:v>1.33324</c:v>
                </c:pt>
                <c:pt idx="162">
                  <c:v>1.33609</c:v>
                </c:pt>
                <c:pt idx="163">
                  <c:v>1.3388500000000001</c:v>
                </c:pt>
                <c:pt idx="164">
                  <c:v>1.3413200000000001</c:v>
                </c:pt>
                <c:pt idx="165">
                  <c:v>1.3435999999999999</c:v>
                </c:pt>
                <c:pt idx="166">
                  <c:v>1.3458300000000001</c:v>
                </c:pt>
                <c:pt idx="167">
                  <c:v>1.3476999999999999</c:v>
                </c:pt>
                <c:pt idx="168">
                  <c:v>1.34938</c:v>
                </c:pt>
                <c:pt idx="169">
                  <c:v>1.3508599999999999</c:v>
                </c:pt>
                <c:pt idx="170">
                  <c:v>1.3522000000000001</c:v>
                </c:pt>
                <c:pt idx="171">
                  <c:v>1.35331</c:v>
                </c:pt>
                <c:pt idx="172">
                  <c:v>1.35429</c:v>
                </c:pt>
                <c:pt idx="173">
                  <c:v>1.35517</c:v>
                </c:pt>
                <c:pt idx="174">
                  <c:v>1.35581</c:v>
                </c:pt>
                <c:pt idx="175">
                  <c:v>1.35636</c:v>
                </c:pt>
                <c:pt idx="176">
                  <c:v>1.3566499999999999</c:v>
                </c:pt>
                <c:pt idx="177">
                  <c:v>1.3567800000000001</c:v>
                </c:pt>
                <c:pt idx="178">
                  <c:v>1.35687</c:v>
                </c:pt>
                <c:pt idx="179">
                  <c:v>1.3566800000000001</c:v>
                </c:pt>
                <c:pt idx="180">
                  <c:v>1.3564099999999999</c:v>
                </c:pt>
                <c:pt idx="181">
                  <c:v>1.3561000000000001</c:v>
                </c:pt>
                <c:pt idx="182">
                  <c:v>1.35538</c:v>
                </c:pt>
                <c:pt idx="183">
                  <c:v>1.3545</c:v>
                </c:pt>
                <c:pt idx="184">
                  <c:v>1.3535999999999999</c:v>
                </c:pt>
                <c:pt idx="185">
                  <c:v>1.3525700000000001</c:v>
                </c:pt>
                <c:pt idx="186">
                  <c:v>1.35148</c:v>
                </c:pt>
                <c:pt idx="187">
                  <c:v>1.35026</c:v>
                </c:pt>
                <c:pt idx="188">
                  <c:v>1.3488199999999999</c:v>
                </c:pt>
                <c:pt idx="189">
                  <c:v>1.34731</c:v>
                </c:pt>
                <c:pt idx="190">
                  <c:v>1.3458399999999999</c:v>
                </c:pt>
                <c:pt idx="191">
                  <c:v>1.34419</c:v>
                </c:pt>
                <c:pt idx="192">
                  <c:v>1.3423799999999999</c:v>
                </c:pt>
                <c:pt idx="193">
                  <c:v>1.3403799999999999</c:v>
                </c:pt>
                <c:pt idx="194">
                  <c:v>1.3382799999999999</c:v>
                </c:pt>
                <c:pt idx="195">
                  <c:v>1.33626</c:v>
                </c:pt>
                <c:pt idx="196">
                  <c:v>1.33413</c:v>
                </c:pt>
                <c:pt idx="197">
                  <c:v>1.3318099999999999</c:v>
                </c:pt>
                <c:pt idx="198">
                  <c:v>1.3294699999999999</c:v>
                </c:pt>
                <c:pt idx="199">
                  <c:v>1.3270200000000001</c:v>
                </c:pt>
                <c:pt idx="200">
                  <c:v>1.3245100000000001</c:v>
                </c:pt>
                <c:pt idx="201">
                  <c:v>1.3220099999999999</c:v>
                </c:pt>
                <c:pt idx="202">
                  <c:v>1.31932</c:v>
                </c:pt>
                <c:pt idx="203">
                  <c:v>1.3166199999999999</c:v>
                </c:pt>
                <c:pt idx="204">
                  <c:v>1.3140099999999999</c:v>
                </c:pt>
                <c:pt idx="205">
                  <c:v>1.31114</c:v>
                </c:pt>
                <c:pt idx="206">
                  <c:v>1.30823</c:v>
                </c:pt>
                <c:pt idx="207">
                  <c:v>1.3053999999999999</c:v>
                </c:pt>
                <c:pt idx="208">
                  <c:v>1.3024100000000001</c:v>
                </c:pt>
                <c:pt idx="209">
                  <c:v>1.2993300000000001</c:v>
                </c:pt>
                <c:pt idx="210">
                  <c:v>1.29627</c:v>
                </c:pt>
                <c:pt idx="211">
                  <c:v>1.2931900000000001</c:v>
                </c:pt>
                <c:pt idx="212">
                  <c:v>1.2899400000000001</c:v>
                </c:pt>
                <c:pt idx="213">
                  <c:v>1.28671</c:v>
                </c:pt>
                <c:pt idx="214">
                  <c:v>1.28348</c:v>
                </c:pt>
                <c:pt idx="215">
                  <c:v>1.2802500000000001</c:v>
                </c:pt>
                <c:pt idx="216">
                  <c:v>1.27701</c:v>
                </c:pt>
                <c:pt idx="217">
                  <c:v>1.2736400000000001</c:v>
                </c:pt>
                <c:pt idx="218">
                  <c:v>1.2703199999999999</c:v>
                </c:pt>
                <c:pt idx="219">
                  <c:v>1.2669900000000001</c:v>
                </c:pt>
                <c:pt idx="220">
                  <c:v>1.2634700000000001</c:v>
                </c:pt>
                <c:pt idx="221">
                  <c:v>1.2599899999999999</c:v>
                </c:pt>
                <c:pt idx="222">
                  <c:v>1.25654</c:v>
                </c:pt>
                <c:pt idx="223">
                  <c:v>1.2529699999999999</c:v>
                </c:pt>
                <c:pt idx="224">
                  <c:v>1.2494000000000001</c:v>
                </c:pt>
                <c:pt idx="225">
                  <c:v>1.2458499999999999</c:v>
                </c:pt>
                <c:pt idx="226">
                  <c:v>1.2422299999999999</c:v>
                </c:pt>
                <c:pt idx="227">
                  <c:v>1.23868</c:v>
                </c:pt>
                <c:pt idx="228">
                  <c:v>1.23492</c:v>
                </c:pt>
                <c:pt idx="229">
                  <c:v>1.2309600000000001</c:v>
                </c:pt>
                <c:pt idx="230">
                  <c:v>1.2271799999999999</c:v>
                </c:pt>
                <c:pt idx="231">
                  <c:v>1.2234499999999999</c:v>
                </c:pt>
                <c:pt idx="232">
                  <c:v>1.21974</c:v>
                </c:pt>
                <c:pt idx="233">
                  <c:v>1.2159500000000001</c:v>
                </c:pt>
                <c:pt idx="234">
                  <c:v>1.2119500000000001</c:v>
                </c:pt>
                <c:pt idx="235">
                  <c:v>1.2080599999999999</c:v>
                </c:pt>
                <c:pt idx="236">
                  <c:v>1.20424</c:v>
                </c:pt>
                <c:pt idx="237">
                  <c:v>1.2002299999999999</c:v>
                </c:pt>
                <c:pt idx="238">
                  <c:v>1.19628</c:v>
                </c:pt>
                <c:pt idx="239">
                  <c:v>1.1924699999999999</c:v>
                </c:pt>
                <c:pt idx="240">
                  <c:v>1.1884699999999999</c:v>
                </c:pt>
                <c:pt idx="241">
                  <c:v>1.1843600000000001</c:v>
                </c:pt>
                <c:pt idx="242">
                  <c:v>1.1803300000000001</c:v>
                </c:pt>
                <c:pt idx="243">
                  <c:v>1.17635</c:v>
                </c:pt>
                <c:pt idx="244">
                  <c:v>1.1722699999999999</c:v>
                </c:pt>
                <c:pt idx="245">
                  <c:v>1.16812</c:v>
                </c:pt>
                <c:pt idx="246">
                  <c:v>1.1640699999999999</c:v>
                </c:pt>
                <c:pt idx="247">
                  <c:v>1.1600200000000001</c:v>
                </c:pt>
                <c:pt idx="248">
                  <c:v>1.1558600000000001</c:v>
                </c:pt>
                <c:pt idx="249">
                  <c:v>1.1516900000000001</c:v>
                </c:pt>
                <c:pt idx="250">
                  <c:v>1.1476</c:v>
                </c:pt>
                <c:pt idx="251">
                  <c:v>1.14337</c:v>
                </c:pt>
                <c:pt idx="252">
                  <c:v>1.13916</c:v>
                </c:pt>
                <c:pt idx="253">
                  <c:v>1.13503</c:v>
                </c:pt>
                <c:pt idx="254">
                  <c:v>1.13079</c:v>
                </c:pt>
                <c:pt idx="255">
                  <c:v>1.1266</c:v>
                </c:pt>
                <c:pt idx="256">
                  <c:v>1.12246</c:v>
                </c:pt>
                <c:pt idx="257">
                  <c:v>1.11832</c:v>
                </c:pt>
                <c:pt idx="258">
                  <c:v>1.1141300000000001</c:v>
                </c:pt>
                <c:pt idx="259">
                  <c:v>1.1098300000000001</c:v>
                </c:pt>
                <c:pt idx="260">
                  <c:v>1.1055999999999999</c:v>
                </c:pt>
                <c:pt idx="261">
                  <c:v>1.1015200000000001</c:v>
                </c:pt>
                <c:pt idx="262">
                  <c:v>1.09731</c:v>
                </c:pt>
                <c:pt idx="263">
                  <c:v>1.0930200000000001</c:v>
                </c:pt>
                <c:pt idx="264">
                  <c:v>1.0888800000000001</c:v>
                </c:pt>
                <c:pt idx="265">
                  <c:v>1.0846899999999999</c:v>
                </c:pt>
                <c:pt idx="266">
                  <c:v>1.08047</c:v>
                </c:pt>
                <c:pt idx="267">
                  <c:v>1.0762400000000001</c:v>
                </c:pt>
                <c:pt idx="268">
                  <c:v>1.07202</c:v>
                </c:pt>
                <c:pt idx="269">
                  <c:v>1.0678700000000001</c:v>
                </c:pt>
                <c:pt idx="270">
                  <c:v>1.0636000000000001</c:v>
                </c:pt>
                <c:pt idx="271">
                  <c:v>1.05938</c:v>
                </c:pt>
                <c:pt idx="272">
                  <c:v>1.05524</c:v>
                </c:pt>
                <c:pt idx="273">
                  <c:v>1.0509999999999999</c:v>
                </c:pt>
                <c:pt idx="274">
                  <c:v>1.0468200000000001</c:v>
                </c:pt>
                <c:pt idx="275">
                  <c:v>1.04267</c:v>
                </c:pt>
                <c:pt idx="276">
                  <c:v>1.0385200000000001</c:v>
                </c:pt>
                <c:pt idx="277">
                  <c:v>1.03443</c:v>
                </c:pt>
                <c:pt idx="278">
                  <c:v>1.0303500000000001</c:v>
                </c:pt>
                <c:pt idx="279">
                  <c:v>1.02637</c:v>
                </c:pt>
                <c:pt idx="280">
                  <c:v>1.0223599999999999</c:v>
                </c:pt>
                <c:pt idx="281">
                  <c:v>1.01824</c:v>
                </c:pt>
                <c:pt idx="282">
                  <c:v>1.0142599999999999</c:v>
                </c:pt>
                <c:pt idx="283">
                  <c:v>1.01037</c:v>
                </c:pt>
                <c:pt idx="284">
                  <c:v>1.0064200000000001</c:v>
                </c:pt>
                <c:pt idx="285">
                  <c:v>1.00244</c:v>
                </c:pt>
                <c:pt idx="286">
                  <c:v>0.99857499999999999</c:v>
                </c:pt>
                <c:pt idx="287">
                  <c:v>0.99475199999999997</c:v>
                </c:pt>
                <c:pt idx="288">
                  <c:v>0.99102599999999996</c:v>
                </c:pt>
                <c:pt idx="289">
                  <c:v>0.98728499999999997</c:v>
                </c:pt>
                <c:pt idx="290">
                  <c:v>0.98346599999999995</c:v>
                </c:pt>
                <c:pt idx="291">
                  <c:v>0.97980900000000004</c:v>
                </c:pt>
                <c:pt idx="292">
                  <c:v>0.97621999999999998</c:v>
                </c:pt>
                <c:pt idx="293">
                  <c:v>0.97265199999999996</c:v>
                </c:pt>
                <c:pt idx="294">
                  <c:v>0.96908899999999998</c:v>
                </c:pt>
                <c:pt idx="295">
                  <c:v>0.96544300000000005</c:v>
                </c:pt>
                <c:pt idx="296">
                  <c:v>0.96195399999999998</c:v>
                </c:pt>
                <c:pt idx="297">
                  <c:v>0.95856600000000003</c:v>
                </c:pt>
                <c:pt idx="298">
                  <c:v>0.95516299999999998</c:v>
                </c:pt>
                <c:pt idx="299">
                  <c:v>0.95173399999999997</c:v>
                </c:pt>
                <c:pt idx="300">
                  <c:v>0.94837199999999999</c:v>
                </c:pt>
                <c:pt idx="301">
                  <c:v>0.94514299999999996</c:v>
                </c:pt>
                <c:pt idx="302">
                  <c:v>0.94194299999999997</c:v>
                </c:pt>
                <c:pt idx="303">
                  <c:v>0.93879800000000002</c:v>
                </c:pt>
                <c:pt idx="304">
                  <c:v>0.93573200000000001</c:v>
                </c:pt>
                <c:pt idx="305">
                  <c:v>0.93265399999999998</c:v>
                </c:pt>
                <c:pt idx="306">
                  <c:v>0.92959499999999995</c:v>
                </c:pt>
                <c:pt idx="307">
                  <c:v>0.92674000000000001</c:v>
                </c:pt>
                <c:pt idx="308">
                  <c:v>0.92388400000000004</c:v>
                </c:pt>
                <c:pt idx="309">
                  <c:v>0.92103500000000005</c:v>
                </c:pt>
                <c:pt idx="310">
                  <c:v>0.91821799999999998</c:v>
                </c:pt>
                <c:pt idx="311">
                  <c:v>0.91542000000000001</c:v>
                </c:pt>
                <c:pt idx="312">
                  <c:v>0.91275399999999995</c:v>
                </c:pt>
                <c:pt idx="313">
                  <c:v>0.910134</c:v>
                </c:pt>
                <c:pt idx="314">
                  <c:v>0.90754900000000005</c:v>
                </c:pt>
                <c:pt idx="315">
                  <c:v>0.904999</c:v>
                </c:pt>
                <c:pt idx="316">
                  <c:v>0.90248399999999995</c:v>
                </c:pt>
                <c:pt idx="317">
                  <c:v>0.90007899999999996</c:v>
                </c:pt>
                <c:pt idx="318">
                  <c:v>0.89766500000000005</c:v>
                </c:pt>
                <c:pt idx="319">
                  <c:v>0.89528399999999997</c:v>
                </c:pt>
                <c:pt idx="320">
                  <c:v>0.89310400000000001</c:v>
                </c:pt>
                <c:pt idx="321">
                  <c:v>0.89083599999999996</c:v>
                </c:pt>
                <c:pt idx="322">
                  <c:v>0.88861699999999999</c:v>
                </c:pt>
                <c:pt idx="323">
                  <c:v>0.88658899999999996</c:v>
                </c:pt>
                <c:pt idx="324">
                  <c:v>0.88452600000000003</c:v>
                </c:pt>
                <c:pt idx="325">
                  <c:v>0.88256900000000005</c:v>
                </c:pt>
                <c:pt idx="326">
                  <c:v>0.88065899999999997</c:v>
                </c:pt>
                <c:pt idx="327">
                  <c:v>0.87868599999999997</c:v>
                </c:pt>
                <c:pt idx="328">
                  <c:v>0.87683699999999998</c:v>
                </c:pt>
                <c:pt idx="329">
                  <c:v>0.87508699999999995</c:v>
                </c:pt>
                <c:pt idx="330">
                  <c:v>0.87335300000000005</c:v>
                </c:pt>
                <c:pt idx="331">
                  <c:v>0.87167899999999998</c:v>
                </c:pt>
                <c:pt idx="332">
                  <c:v>0.87003200000000003</c:v>
                </c:pt>
                <c:pt idx="333">
                  <c:v>0.86850099999999997</c:v>
                </c:pt>
                <c:pt idx="334">
                  <c:v>0.86704099999999995</c:v>
                </c:pt>
                <c:pt idx="335">
                  <c:v>0.86557600000000001</c:v>
                </c:pt>
                <c:pt idx="336">
                  <c:v>0.86425399999999997</c:v>
                </c:pt>
                <c:pt idx="337">
                  <c:v>0.86296399999999995</c:v>
                </c:pt>
                <c:pt idx="338">
                  <c:v>0.86167800000000006</c:v>
                </c:pt>
                <c:pt idx="339">
                  <c:v>0.86051</c:v>
                </c:pt>
                <c:pt idx="340">
                  <c:v>0.85933499999999996</c:v>
                </c:pt>
                <c:pt idx="341">
                  <c:v>0.85824500000000004</c:v>
                </c:pt>
                <c:pt idx="342">
                  <c:v>0.857298</c:v>
                </c:pt>
                <c:pt idx="343">
                  <c:v>0.85627399999999998</c:v>
                </c:pt>
                <c:pt idx="344">
                  <c:v>0.85534900000000003</c:v>
                </c:pt>
                <c:pt idx="345">
                  <c:v>0.85455800000000004</c:v>
                </c:pt>
                <c:pt idx="346">
                  <c:v>0.85374899999999998</c:v>
                </c:pt>
                <c:pt idx="347">
                  <c:v>0.85300900000000002</c:v>
                </c:pt>
                <c:pt idx="348">
                  <c:v>0.85231800000000002</c:v>
                </c:pt>
                <c:pt idx="349">
                  <c:v>0.85168299999999997</c:v>
                </c:pt>
                <c:pt idx="350">
                  <c:v>0.85113300000000003</c:v>
                </c:pt>
                <c:pt idx="351">
                  <c:v>0.850688</c:v>
                </c:pt>
                <c:pt idx="352">
                  <c:v>0.85026000000000002</c:v>
                </c:pt>
                <c:pt idx="353">
                  <c:v>0.84986499999999998</c:v>
                </c:pt>
                <c:pt idx="354">
                  <c:v>0.84950099999999995</c:v>
                </c:pt>
                <c:pt idx="355">
                  <c:v>0.84915399999999996</c:v>
                </c:pt>
                <c:pt idx="356">
                  <c:v>0.84885600000000005</c:v>
                </c:pt>
                <c:pt idx="357">
                  <c:v>0.84873900000000002</c:v>
                </c:pt>
                <c:pt idx="358">
                  <c:v>0.84867899999999996</c:v>
                </c:pt>
                <c:pt idx="359">
                  <c:v>0.84852099999999997</c:v>
                </c:pt>
                <c:pt idx="360">
                  <c:v>0.84852000000000005</c:v>
                </c:pt>
                <c:pt idx="361">
                  <c:v>0.84853800000000001</c:v>
                </c:pt>
                <c:pt idx="362">
                  <c:v>0.848584</c:v>
                </c:pt>
                <c:pt idx="363">
                  <c:v>0.84875800000000001</c:v>
                </c:pt>
                <c:pt idx="364">
                  <c:v>0.84888600000000003</c:v>
                </c:pt>
                <c:pt idx="365">
                  <c:v>0.84911099999999995</c:v>
                </c:pt>
                <c:pt idx="366">
                  <c:v>0.84946299999999997</c:v>
                </c:pt>
                <c:pt idx="367">
                  <c:v>0.849827</c:v>
                </c:pt>
                <c:pt idx="368">
                  <c:v>0.85017799999999999</c:v>
                </c:pt>
                <c:pt idx="369">
                  <c:v>0.85053900000000004</c:v>
                </c:pt>
                <c:pt idx="370">
                  <c:v>0.85105399999999998</c:v>
                </c:pt>
                <c:pt idx="371">
                  <c:v>0.85162000000000004</c:v>
                </c:pt>
                <c:pt idx="372">
                  <c:v>0.85219900000000004</c:v>
                </c:pt>
                <c:pt idx="373">
                  <c:v>0.85282899999999995</c:v>
                </c:pt>
                <c:pt idx="374">
                  <c:v>0.85344900000000001</c:v>
                </c:pt>
                <c:pt idx="375">
                  <c:v>0.85410399999999997</c:v>
                </c:pt>
                <c:pt idx="376">
                  <c:v>0.85485199999999995</c:v>
                </c:pt>
                <c:pt idx="377">
                  <c:v>0.85562499999999997</c:v>
                </c:pt>
                <c:pt idx="378">
                  <c:v>0.85641400000000001</c:v>
                </c:pt>
                <c:pt idx="379">
                  <c:v>0.857294</c:v>
                </c:pt>
                <c:pt idx="380">
                  <c:v>0.85819199999999995</c:v>
                </c:pt>
                <c:pt idx="381">
                  <c:v>0.85907900000000004</c:v>
                </c:pt>
                <c:pt idx="382">
                  <c:v>0.86002299999999998</c:v>
                </c:pt>
                <c:pt idx="383">
                  <c:v>0.86104400000000003</c:v>
                </c:pt>
                <c:pt idx="384">
                  <c:v>0.86201499999999998</c:v>
                </c:pt>
                <c:pt idx="385">
                  <c:v>0.86294000000000004</c:v>
                </c:pt>
                <c:pt idx="386">
                  <c:v>0.86404800000000004</c:v>
                </c:pt>
                <c:pt idx="387">
                  <c:v>0.86517500000000003</c:v>
                </c:pt>
                <c:pt idx="388">
                  <c:v>0.86620699999999995</c:v>
                </c:pt>
                <c:pt idx="389">
                  <c:v>0.86732500000000001</c:v>
                </c:pt>
                <c:pt idx="390">
                  <c:v>0.86852499999999999</c:v>
                </c:pt>
                <c:pt idx="391">
                  <c:v>0.86964799999999998</c:v>
                </c:pt>
                <c:pt idx="392">
                  <c:v>0.87075800000000003</c:v>
                </c:pt>
                <c:pt idx="393">
                  <c:v>0.87202199999999996</c:v>
                </c:pt>
                <c:pt idx="394">
                  <c:v>0.87325900000000001</c:v>
                </c:pt>
                <c:pt idx="395">
                  <c:v>0.87448499999999996</c:v>
                </c:pt>
                <c:pt idx="396">
                  <c:v>0.87575499999999995</c:v>
                </c:pt>
                <c:pt idx="397">
                  <c:v>0.87695299999999998</c:v>
                </c:pt>
                <c:pt idx="398">
                  <c:v>0.87816700000000003</c:v>
                </c:pt>
                <c:pt idx="399">
                  <c:v>0.87946800000000003</c:v>
                </c:pt>
                <c:pt idx="400">
                  <c:v>0.88072300000000003</c:v>
                </c:pt>
                <c:pt idx="401">
                  <c:v>0.88192599999999999</c:v>
                </c:pt>
                <c:pt idx="402">
                  <c:v>0.88308500000000001</c:v>
                </c:pt>
                <c:pt idx="403">
                  <c:v>0.88429899999999995</c:v>
                </c:pt>
                <c:pt idx="404">
                  <c:v>0.88558300000000001</c:v>
                </c:pt>
                <c:pt idx="405">
                  <c:v>0.88677499999999998</c:v>
                </c:pt>
                <c:pt idx="406">
                  <c:v>0.88803399999999999</c:v>
                </c:pt>
                <c:pt idx="407">
                  <c:v>0.88925299999999996</c:v>
                </c:pt>
                <c:pt idx="408">
                  <c:v>0.89040900000000001</c:v>
                </c:pt>
                <c:pt idx="409">
                  <c:v>0.89153700000000002</c:v>
                </c:pt>
                <c:pt idx="410">
                  <c:v>0.89260399999999995</c:v>
                </c:pt>
                <c:pt idx="411">
                  <c:v>0.893764</c:v>
                </c:pt>
                <c:pt idx="412">
                  <c:v>0.894872</c:v>
                </c:pt>
                <c:pt idx="413">
                  <c:v>0.89598299999999997</c:v>
                </c:pt>
                <c:pt idx="414">
                  <c:v>0.89702700000000002</c:v>
                </c:pt>
                <c:pt idx="415">
                  <c:v>0.89801699999999995</c:v>
                </c:pt>
                <c:pt idx="416">
                  <c:v>0.89907800000000004</c:v>
                </c:pt>
                <c:pt idx="417">
                  <c:v>0.89993999999999996</c:v>
                </c:pt>
                <c:pt idx="418">
                  <c:v>0.900868</c:v>
                </c:pt>
                <c:pt idx="419">
                  <c:v>0.90189900000000001</c:v>
                </c:pt>
                <c:pt idx="420">
                  <c:v>0.90274600000000005</c:v>
                </c:pt>
                <c:pt idx="421">
                  <c:v>0.903586</c:v>
                </c:pt>
                <c:pt idx="422">
                  <c:v>0.90441700000000003</c:v>
                </c:pt>
                <c:pt idx="423">
                  <c:v>0.90515299999999999</c:v>
                </c:pt>
                <c:pt idx="424">
                  <c:v>0.90584699999999996</c:v>
                </c:pt>
                <c:pt idx="425">
                  <c:v>0.90645299999999995</c:v>
                </c:pt>
                <c:pt idx="426">
                  <c:v>0.90710800000000003</c:v>
                </c:pt>
                <c:pt idx="427">
                  <c:v>0.90763400000000005</c:v>
                </c:pt>
                <c:pt idx="428">
                  <c:v>0.90805100000000005</c:v>
                </c:pt>
                <c:pt idx="429">
                  <c:v>0.90855200000000003</c:v>
                </c:pt>
                <c:pt idx="430">
                  <c:v>0.90894699999999995</c:v>
                </c:pt>
                <c:pt idx="431">
                  <c:v>0.90933299999999995</c:v>
                </c:pt>
                <c:pt idx="432">
                  <c:v>0.90963799999999995</c:v>
                </c:pt>
                <c:pt idx="433">
                  <c:v>0.90983899999999995</c:v>
                </c:pt>
                <c:pt idx="434">
                  <c:v>0.91004499999999999</c:v>
                </c:pt>
                <c:pt idx="435">
                  <c:v>0.91009499999999999</c:v>
                </c:pt>
                <c:pt idx="436">
                  <c:v>0.91013699999999997</c:v>
                </c:pt>
                <c:pt idx="437">
                  <c:v>0.91016399999999997</c:v>
                </c:pt>
                <c:pt idx="438">
                  <c:v>0.91005899999999995</c:v>
                </c:pt>
                <c:pt idx="439">
                  <c:v>0.90990899999999997</c:v>
                </c:pt>
                <c:pt idx="440">
                  <c:v>0.90968899999999997</c:v>
                </c:pt>
                <c:pt idx="441">
                  <c:v>0.909474</c:v>
                </c:pt>
                <c:pt idx="442">
                  <c:v>0.90911900000000001</c:v>
                </c:pt>
                <c:pt idx="443">
                  <c:v>0.90866800000000003</c:v>
                </c:pt>
                <c:pt idx="444">
                  <c:v>0.90818200000000004</c:v>
                </c:pt>
                <c:pt idx="445">
                  <c:v>0.90757200000000005</c:v>
                </c:pt>
                <c:pt idx="446">
                  <c:v>0.90687899999999999</c:v>
                </c:pt>
                <c:pt idx="447">
                  <c:v>0.90612899999999996</c:v>
                </c:pt>
                <c:pt idx="448">
                  <c:v>0.90535699999999997</c:v>
                </c:pt>
                <c:pt idx="449">
                  <c:v>0.90449199999999996</c:v>
                </c:pt>
                <c:pt idx="450">
                  <c:v>0.90352399999999999</c:v>
                </c:pt>
                <c:pt idx="451">
                  <c:v>0.90251899999999996</c:v>
                </c:pt>
                <c:pt idx="452">
                  <c:v>0.90141800000000005</c:v>
                </c:pt>
                <c:pt idx="453">
                  <c:v>0.90018399999999998</c:v>
                </c:pt>
                <c:pt idx="454">
                  <c:v>0.89890999999999999</c:v>
                </c:pt>
                <c:pt idx="455">
                  <c:v>0.897621</c:v>
                </c:pt>
                <c:pt idx="456">
                  <c:v>0.89624700000000002</c:v>
                </c:pt>
                <c:pt idx="457">
                  <c:v>0.89471400000000001</c:v>
                </c:pt>
                <c:pt idx="458">
                  <c:v>0.89307199999999998</c:v>
                </c:pt>
                <c:pt idx="459">
                  <c:v>0.89145300000000005</c:v>
                </c:pt>
                <c:pt idx="460">
                  <c:v>0.88976999999999995</c:v>
                </c:pt>
                <c:pt idx="461">
                  <c:v>0.88795299999999999</c:v>
                </c:pt>
                <c:pt idx="462">
                  <c:v>0.886073</c:v>
                </c:pt>
                <c:pt idx="463">
                  <c:v>0.88420399999999999</c:v>
                </c:pt>
                <c:pt idx="464">
                  <c:v>0.88218300000000005</c:v>
                </c:pt>
                <c:pt idx="465">
                  <c:v>0.880019</c:v>
                </c:pt>
                <c:pt idx="466">
                  <c:v>0.87787099999999996</c:v>
                </c:pt>
                <c:pt idx="467">
                  <c:v>0.87563299999999999</c:v>
                </c:pt>
                <c:pt idx="468">
                  <c:v>0.87329999999999997</c:v>
                </c:pt>
                <c:pt idx="469">
                  <c:v>0.87088699999999997</c:v>
                </c:pt>
                <c:pt idx="470">
                  <c:v>0.86839100000000002</c:v>
                </c:pt>
                <c:pt idx="471">
                  <c:v>0.86590199999999995</c:v>
                </c:pt>
                <c:pt idx="472">
                  <c:v>0.86340499999999998</c:v>
                </c:pt>
                <c:pt idx="473">
                  <c:v>0.86070000000000002</c:v>
                </c:pt>
                <c:pt idx="474">
                  <c:v>0.85790999999999995</c:v>
                </c:pt>
                <c:pt idx="475">
                  <c:v>0.85514900000000005</c:v>
                </c:pt>
                <c:pt idx="476">
                  <c:v>0.85225200000000001</c:v>
                </c:pt>
                <c:pt idx="477">
                  <c:v>0.84930499999999998</c:v>
                </c:pt>
                <c:pt idx="478">
                  <c:v>0.84630099999999997</c:v>
                </c:pt>
                <c:pt idx="479">
                  <c:v>0.84318000000000004</c:v>
                </c:pt>
                <c:pt idx="480">
                  <c:v>0.84007600000000004</c:v>
                </c:pt>
                <c:pt idx="481">
                  <c:v>0.83685500000000002</c:v>
                </c:pt>
                <c:pt idx="482">
                  <c:v>0.83357000000000003</c:v>
                </c:pt>
                <c:pt idx="483">
                  <c:v>0.83020099999999997</c:v>
                </c:pt>
                <c:pt idx="484">
                  <c:v>0.82683899999999999</c:v>
                </c:pt>
                <c:pt idx="485">
                  <c:v>0.82343999999999995</c:v>
                </c:pt>
                <c:pt idx="486">
                  <c:v>0.819909</c:v>
                </c:pt>
                <c:pt idx="487">
                  <c:v>0.81636399999999998</c:v>
                </c:pt>
                <c:pt idx="488">
                  <c:v>0.81279199999999996</c:v>
                </c:pt>
                <c:pt idx="489">
                  <c:v>0.80924600000000002</c:v>
                </c:pt>
                <c:pt idx="490">
                  <c:v>0.80554599999999998</c:v>
                </c:pt>
                <c:pt idx="491">
                  <c:v>0.801763</c:v>
                </c:pt>
                <c:pt idx="492">
                  <c:v>0.79808000000000001</c:v>
                </c:pt>
                <c:pt idx="493">
                  <c:v>0.79430000000000001</c:v>
                </c:pt>
                <c:pt idx="494">
                  <c:v>0.79045799999999999</c:v>
                </c:pt>
                <c:pt idx="495">
                  <c:v>0.78663899999999998</c:v>
                </c:pt>
                <c:pt idx="496">
                  <c:v>0.78286599999999995</c:v>
                </c:pt>
                <c:pt idx="497">
                  <c:v>0.77905599999999997</c:v>
                </c:pt>
                <c:pt idx="498">
                  <c:v>0.77512000000000003</c:v>
                </c:pt>
                <c:pt idx="499">
                  <c:v>0.77124199999999998</c:v>
                </c:pt>
                <c:pt idx="500">
                  <c:v>0.76726899999999998</c:v>
                </c:pt>
                <c:pt idx="501">
                  <c:v>0.76321300000000003</c:v>
                </c:pt>
                <c:pt idx="502">
                  <c:v>0.75926400000000005</c:v>
                </c:pt>
                <c:pt idx="503">
                  <c:v>0.75537100000000001</c:v>
                </c:pt>
                <c:pt idx="504">
                  <c:v>0.75143800000000005</c:v>
                </c:pt>
                <c:pt idx="505">
                  <c:v>0.74738099999999996</c:v>
                </c:pt>
                <c:pt idx="506">
                  <c:v>0.743309</c:v>
                </c:pt>
                <c:pt idx="507">
                  <c:v>0.73928099999999997</c:v>
                </c:pt>
                <c:pt idx="508">
                  <c:v>0.73528099999999996</c:v>
                </c:pt>
                <c:pt idx="509">
                  <c:v>0.73119500000000004</c:v>
                </c:pt>
                <c:pt idx="510">
                  <c:v>0.72706000000000004</c:v>
                </c:pt>
                <c:pt idx="511">
                  <c:v>0.723001</c:v>
                </c:pt>
                <c:pt idx="512">
                  <c:v>0.71891899999999997</c:v>
                </c:pt>
                <c:pt idx="513">
                  <c:v>0.71480399999999999</c:v>
                </c:pt>
                <c:pt idx="514">
                  <c:v>0.71064799999999995</c:v>
                </c:pt>
                <c:pt idx="515">
                  <c:v>0.70652400000000004</c:v>
                </c:pt>
                <c:pt idx="516">
                  <c:v>0.70244200000000001</c:v>
                </c:pt>
                <c:pt idx="517">
                  <c:v>0.69836500000000001</c:v>
                </c:pt>
                <c:pt idx="518">
                  <c:v>0.69435100000000005</c:v>
                </c:pt>
                <c:pt idx="519">
                  <c:v>0.69031799999999999</c:v>
                </c:pt>
                <c:pt idx="520">
                  <c:v>0.68623199999999995</c:v>
                </c:pt>
                <c:pt idx="521">
                  <c:v>0.68209600000000004</c:v>
                </c:pt>
                <c:pt idx="522">
                  <c:v>0.67801400000000001</c:v>
                </c:pt>
                <c:pt idx="523">
                  <c:v>0.673952</c:v>
                </c:pt>
                <c:pt idx="524">
                  <c:v>0.66985899999999998</c:v>
                </c:pt>
                <c:pt idx="525">
                  <c:v>0.66578899999999996</c:v>
                </c:pt>
                <c:pt idx="526">
                  <c:v>0.66164100000000003</c:v>
                </c:pt>
                <c:pt idx="527">
                  <c:v>0.65751400000000004</c:v>
                </c:pt>
                <c:pt idx="528">
                  <c:v>0.65344899999999995</c:v>
                </c:pt>
                <c:pt idx="529">
                  <c:v>0.64937500000000004</c:v>
                </c:pt>
                <c:pt idx="530">
                  <c:v>0.64530299999999996</c:v>
                </c:pt>
                <c:pt idx="531">
                  <c:v>0.641266</c:v>
                </c:pt>
                <c:pt idx="532">
                  <c:v>0.63725900000000002</c:v>
                </c:pt>
                <c:pt idx="533">
                  <c:v>0.63325299999999995</c:v>
                </c:pt>
                <c:pt idx="534">
                  <c:v>0.62926300000000002</c:v>
                </c:pt>
                <c:pt idx="535">
                  <c:v>0.62527900000000003</c:v>
                </c:pt>
                <c:pt idx="536">
                  <c:v>0.62138000000000004</c:v>
                </c:pt>
                <c:pt idx="537">
                  <c:v>0.61758000000000002</c:v>
                </c:pt>
                <c:pt idx="538">
                  <c:v>0.61374399999999996</c:v>
                </c:pt>
                <c:pt idx="539">
                  <c:v>0.60990500000000003</c:v>
                </c:pt>
                <c:pt idx="540">
                  <c:v>0.606012</c:v>
                </c:pt>
                <c:pt idx="541">
                  <c:v>0.60221400000000003</c:v>
                </c:pt>
                <c:pt idx="542">
                  <c:v>0.59850499999999995</c:v>
                </c:pt>
                <c:pt idx="543">
                  <c:v>0.59475100000000003</c:v>
                </c:pt>
                <c:pt idx="544">
                  <c:v>0.59101499999999996</c:v>
                </c:pt>
                <c:pt idx="545">
                  <c:v>0.58726500000000004</c:v>
                </c:pt>
                <c:pt idx="546">
                  <c:v>0.58357099999999995</c:v>
                </c:pt>
                <c:pt idx="547">
                  <c:v>0.57990200000000003</c:v>
                </c:pt>
                <c:pt idx="548">
                  <c:v>0.57624900000000001</c:v>
                </c:pt>
                <c:pt idx="549">
                  <c:v>0.57264800000000005</c:v>
                </c:pt>
                <c:pt idx="550">
                  <c:v>0.56912799999999997</c:v>
                </c:pt>
                <c:pt idx="551">
                  <c:v>0.56556600000000001</c:v>
                </c:pt>
                <c:pt idx="552">
                  <c:v>0.56194100000000002</c:v>
                </c:pt>
                <c:pt idx="553">
                  <c:v>0.55843299999999996</c:v>
                </c:pt>
                <c:pt idx="554">
                  <c:v>0.554975</c:v>
                </c:pt>
                <c:pt idx="555">
                  <c:v>0.55150900000000003</c:v>
                </c:pt>
                <c:pt idx="556">
                  <c:v>0.54806299999999997</c:v>
                </c:pt>
                <c:pt idx="557">
                  <c:v>0.54459599999999997</c:v>
                </c:pt>
                <c:pt idx="558">
                  <c:v>0.54114200000000001</c:v>
                </c:pt>
                <c:pt idx="559">
                  <c:v>0.53779299999999997</c:v>
                </c:pt>
                <c:pt idx="560">
                  <c:v>0.53449599999999997</c:v>
                </c:pt>
                <c:pt idx="561">
                  <c:v>0.53120999999999996</c:v>
                </c:pt>
                <c:pt idx="562">
                  <c:v>0.52793000000000001</c:v>
                </c:pt>
                <c:pt idx="563">
                  <c:v>0.52466299999999999</c:v>
                </c:pt>
                <c:pt idx="564">
                  <c:v>0.52146000000000003</c:v>
                </c:pt>
                <c:pt idx="565">
                  <c:v>0.51822500000000005</c:v>
                </c:pt>
                <c:pt idx="566">
                  <c:v>0.51496399999999998</c:v>
                </c:pt>
                <c:pt idx="567">
                  <c:v>0.51171100000000003</c:v>
                </c:pt>
                <c:pt idx="568">
                  <c:v>0.50858000000000003</c:v>
                </c:pt>
                <c:pt idx="569">
                  <c:v>0.50548099999999996</c:v>
                </c:pt>
                <c:pt idx="570">
                  <c:v>0.50236000000000003</c:v>
                </c:pt>
                <c:pt idx="571">
                  <c:v>0.499278</c:v>
                </c:pt>
                <c:pt idx="572">
                  <c:v>0.49614000000000003</c:v>
                </c:pt>
                <c:pt idx="573">
                  <c:v>0.49309700000000001</c:v>
                </c:pt>
                <c:pt idx="574">
                  <c:v>0.49009000000000003</c:v>
                </c:pt>
                <c:pt idx="575">
                  <c:v>0.48706300000000002</c:v>
                </c:pt>
                <c:pt idx="576">
                  <c:v>0.484068</c:v>
                </c:pt>
                <c:pt idx="577">
                  <c:v>0.48104200000000003</c:v>
                </c:pt>
                <c:pt idx="578">
                  <c:v>0.47808299999999998</c:v>
                </c:pt>
                <c:pt idx="579">
                  <c:v>0.47519600000000001</c:v>
                </c:pt>
                <c:pt idx="580">
                  <c:v>0.47228599999999998</c:v>
                </c:pt>
                <c:pt idx="581">
                  <c:v>0.469441</c:v>
                </c:pt>
                <c:pt idx="582">
                  <c:v>0.46665000000000001</c:v>
                </c:pt>
                <c:pt idx="583">
                  <c:v>0.46386899999999998</c:v>
                </c:pt>
                <c:pt idx="584">
                  <c:v>0.46108199999999999</c:v>
                </c:pt>
                <c:pt idx="585">
                  <c:v>0.45828000000000002</c:v>
                </c:pt>
                <c:pt idx="586">
                  <c:v>0.45554</c:v>
                </c:pt>
                <c:pt idx="587">
                  <c:v>0.45288</c:v>
                </c:pt>
                <c:pt idx="588">
                  <c:v>0.450264</c:v>
                </c:pt>
                <c:pt idx="589">
                  <c:v>0.44763199999999997</c:v>
                </c:pt>
                <c:pt idx="590">
                  <c:v>0.444996</c:v>
                </c:pt>
                <c:pt idx="591">
                  <c:v>0.44245099999999998</c:v>
                </c:pt>
                <c:pt idx="592">
                  <c:v>0.43998199999999998</c:v>
                </c:pt>
                <c:pt idx="593">
                  <c:v>0.43748300000000001</c:v>
                </c:pt>
                <c:pt idx="594">
                  <c:v>0.43498900000000001</c:v>
                </c:pt>
                <c:pt idx="595">
                  <c:v>0.432533</c:v>
                </c:pt>
                <c:pt idx="596">
                  <c:v>0.43004300000000001</c:v>
                </c:pt>
                <c:pt idx="597">
                  <c:v>0.42761100000000002</c:v>
                </c:pt>
                <c:pt idx="598">
                  <c:v>0.42519699999999999</c:v>
                </c:pt>
                <c:pt idx="599">
                  <c:v>0.42277399999999998</c:v>
                </c:pt>
                <c:pt idx="600">
                  <c:v>0.42049700000000001</c:v>
                </c:pt>
                <c:pt idx="601">
                  <c:v>0.41826000000000002</c:v>
                </c:pt>
                <c:pt idx="602">
                  <c:v>0.41592200000000001</c:v>
                </c:pt>
                <c:pt idx="603">
                  <c:v>0.41358099999999998</c:v>
                </c:pt>
                <c:pt idx="604">
                  <c:v>0.411389</c:v>
                </c:pt>
                <c:pt idx="605">
                  <c:v>0.40923300000000001</c:v>
                </c:pt>
                <c:pt idx="606">
                  <c:v>0.40701500000000002</c:v>
                </c:pt>
                <c:pt idx="607">
                  <c:v>0.40482000000000001</c:v>
                </c:pt>
                <c:pt idx="608">
                  <c:v>0.40265600000000001</c:v>
                </c:pt>
                <c:pt idx="609">
                  <c:v>0.40045900000000001</c:v>
                </c:pt>
                <c:pt idx="610">
                  <c:v>0.398287</c:v>
                </c:pt>
                <c:pt idx="611">
                  <c:v>0.396206</c:v>
                </c:pt>
                <c:pt idx="612">
                  <c:v>0.39412199999999997</c:v>
                </c:pt>
                <c:pt idx="613">
                  <c:v>0.39204600000000001</c:v>
                </c:pt>
                <c:pt idx="614">
                  <c:v>0.38999600000000001</c:v>
                </c:pt>
                <c:pt idx="615">
                  <c:v>0.38802500000000001</c:v>
                </c:pt>
                <c:pt idx="616">
                  <c:v>0.38602500000000001</c:v>
                </c:pt>
                <c:pt idx="617">
                  <c:v>0.383992</c:v>
                </c:pt>
                <c:pt idx="618">
                  <c:v>0.38203999999999999</c:v>
                </c:pt>
                <c:pt idx="619">
                  <c:v>0.38013599999999997</c:v>
                </c:pt>
                <c:pt idx="620">
                  <c:v>0.37825900000000001</c:v>
                </c:pt>
                <c:pt idx="621">
                  <c:v>0.37637999999999999</c:v>
                </c:pt>
                <c:pt idx="622">
                  <c:v>0.374533</c:v>
                </c:pt>
                <c:pt idx="623">
                  <c:v>0.37271700000000002</c:v>
                </c:pt>
                <c:pt idx="624">
                  <c:v>0.37087500000000001</c:v>
                </c:pt>
                <c:pt idx="625">
                  <c:v>0.36906600000000001</c:v>
                </c:pt>
                <c:pt idx="626">
                  <c:v>0.36728</c:v>
                </c:pt>
                <c:pt idx="627">
                  <c:v>0.36549599999999999</c:v>
                </c:pt>
                <c:pt idx="628">
                  <c:v>0.363757</c:v>
                </c:pt>
                <c:pt idx="629">
                  <c:v>0.36200199999999999</c:v>
                </c:pt>
                <c:pt idx="630">
                  <c:v>0.360265</c:v>
                </c:pt>
                <c:pt idx="631">
                  <c:v>0.35855999999999999</c:v>
                </c:pt>
                <c:pt idx="632">
                  <c:v>0.356881</c:v>
                </c:pt>
                <c:pt idx="633">
                  <c:v>0.35527300000000001</c:v>
                </c:pt>
                <c:pt idx="634">
                  <c:v>0.35363699999999998</c:v>
                </c:pt>
                <c:pt idx="635">
                  <c:v>0.351941</c:v>
                </c:pt>
                <c:pt idx="636">
                  <c:v>0.35036200000000001</c:v>
                </c:pt>
                <c:pt idx="637">
                  <c:v>0.34875499999999998</c:v>
                </c:pt>
                <c:pt idx="638">
                  <c:v>0.34715099999999999</c:v>
                </c:pt>
                <c:pt idx="639">
                  <c:v>0.345607</c:v>
                </c:pt>
                <c:pt idx="640">
                  <c:v>0.344053</c:v>
                </c:pt>
                <c:pt idx="641">
                  <c:v>0.34248600000000001</c:v>
                </c:pt>
                <c:pt idx="642">
                  <c:v>0.34092800000000001</c:v>
                </c:pt>
                <c:pt idx="643">
                  <c:v>0.33938800000000002</c:v>
                </c:pt>
                <c:pt idx="644">
                  <c:v>0.337918</c:v>
                </c:pt>
                <c:pt idx="645">
                  <c:v>0.33641300000000002</c:v>
                </c:pt>
                <c:pt idx="646">
                  <c:v>0.33488699999999999</c:v>
                </c:pt>
                <c:pt idx="647">
                  <c:v>0.33349400000000001</c:v>
                </c:pt>
                <c:pt idx="648">
                  <c:v>0.33209</c:v>
                </c:pt>
                <c:pt idx="649">
                  <c:v>0.33066000000000001</c:v>
                </c:pt>
                <c:pt idx="650">
                  <c:v>0.32924100000000001</c:v>
                </c:pt>
                <c:pt idx="651">
                  <c:v>0.32781100000000002</c:v>
                </c:pt>
                <c:pt idx="652">
                  <c:v>0.32636199999999999</c:v>
                </c:pt>
                <c:pt idx="653">
                  <c:v>0.32496199999999997</c:v>
                </c:pt>
                <c:pt idx="654">
                  <c:v>0.32357999999999998</c:v>
                </c:pt>
                <c:pt idx="655">
                  <c:v>0.32218000000000002</c:v>
                </c:pt>
                <c:pt idx="656">
                  <c:v>0.32087300000000002</c:v>
                </c:pt>
                <c:pt idx="657">
                  <c:v>0.31959100000000001</c:v>
                </c:pt>
                <c:pt idx="658">
                  <c:v>0.31823499999999999</c:v>
                </c:pt>
                <c:pt idx="659">
                  <c:v>0.316967</c:v>
                </c:pt>
                <c:pt idx="660">
                  <c:v>0.31566899999999998</c:v>
                </c:pt>
                <c:pt idx="661">
                  <c:v>0.31431599999999998</c:v>
                </c:pt>
                <c:pt idx="662">
                  <c:v>0.31303500000000001</c:v>
                </c:pt>
                <c:pt idx="663">
                  <c:v>0.31177199999999999</c:v>
                </c:pt>
                <c:pt idx="664">
                  <c:v>0.310506</c:v>
                </c:pt>
                <c:pt idx="665">
                  <c:v>0.30928</c:v>
                </c:pt>
                <c:pt idx="666">
                  <c:v>0.308035</c:v>
                </c:pt>
                <c:pt idx="667">
                  <c:v>0.30672199999999999</c:v>
                </c:pt>
                <c:pt idx="668">
                  <c:v>0.30547000000000002</c:v>
                </c:pt>
                <c:pt idx="669">
                  <c:v>0.30427500000000002</c:v>
                </c:pt>
                <c:pt idx="670">
                  <c:v>0.30304999999999999</c:v>
                </c:pt>
                <c:pt idx="671">
                  <c:v>0.30178300000000002</c:v>
                </c:pt>
                <c:pt idx="672">
                  <c:v>0.30057699999999998</c:v>
                </c:pt>
                <c:pt idx="673">
                  <c:v>0.29941800000000002</c:v>
                </c:pt>
                <c:pt idx="674">
                  <c:v>0.29819899999999999</c:v>
                </c:pt>
                <c:pt idx="675">
                  <c:v>0.29697400000000002</c:v>
                </c:pt>
                <c:pt idx="676">
                  <c:v>0.29580899999999999</c:v>
                </c:pt>
                <c:pt idx="677">
                  <c:v>0.29460700000000001</c:v>
                </c:pt>
                <c:pt idx="678">
                  <c:v>0.29333599999999999</c:v>
                </c:pt>
                <c:pt idx="679">
                  <c:v>0.29214800000000002</c:v>
                </c:pt>
                <c:pt idx="680">
                  <c:v>0.290966</c:v>
                </c:pt>
                <c:pt idx="681">
                  <c:v>0.28975099999999998</c:v>
                </c:pt>
                <c:pt idx="682">
                  <c:v>0.288605</c:v>
                </c:pt>
                <c:pt idx="683">
                  <c:v>0.28741800000000001</c:v>
                </c:pt>
                <c:pt idx="684">
                  <c:v>0.28623100000000001</c:v>
                </c:pt>
                <c:pt idx="685">
                  <c:v>0.285134</c:v>
                </c:pt>
                <c:pt idx="686">
                  <c:v>0.28398200000000001</c:v>
                </c:pt>
                <c:pt idx="687">
                  <c:v>0.28281299999999998</c:v>
                </c:pt>
                <c:pt idx="688">
                  <c:v>0.28170499999999998</c:v>
                </c:pt>
                <c:pt idx="689">
                  <c:v>0.28058899999999998</c:v>
                </c:pt>
                <c:pt idx="690">
                  <c:v>0.27944600000000003</c:v>
                </c:pt>
                <c:pt idx="691">
                  <c:v>0.27823999999999999</c:v>
                </c:pt>
                <c:pt idx="692">
                  <c:v>0.277115</c:v>
                </c:pt>
                <c:pt idx="693">
                  <c:v>0.27604099999999998</c:v>
                </c:pt>
                <c:pt idx="694">
                  <c:v>0.274893</c:v>
                </c:pt>
                <c:pt idx="695">
                  <c:v>0.273787</c:v>
                </c:pt>
                <c:pt idx="696">
                  <c:v>0.27268500000000001</c:v>
                </c:pt>
                <c:pt idx="697">
                  <c:v>0.27155200000000002</c:v>
                </c:pt>
                <c:pt idx="698">
                  <c:v>0.270457</c:v>
                </c:pt>
                <c:pt idx="699">
                  <c:v>0.26932200000000001</c:v>
                </c:pt>
                <c:pt idx="700">
                  <c:v>0.26818900000000001</c:v>
                </c:pt>
                <c:pt idx="701">
                  <c:v>0.26709100000000002</c:v>
                </c:pt>
                <c:pt idx="702">
                  <c:v>0.26597900000000002</c:v>
                </c:pt>
                <c:pt idx="703">
                  <c:v>0.26491700000000001</c:v>
                </c:pt>
                <c:pt idx="704">
                  <c:v>0.26386900000000002</c:v>
                </c:pt>
                <c:pt idx="705">
                  <c:v>0.26277499999999998</c:v>
                </c:pt>
                <c:pt idx="706">
                  <c:v>0.26166499999999998</c:v>
                </c:pt>
                <c:pt idx="707">
                  <c:v>0.26056000000000001</c:v>
                </c:pt>
                <c:pt idx="708">
                  <c:v>0.25948399999999999</c:v>
                </c:pt>
                <c:pt idx="709">
                  <c:v>0.25839699999999999</c:v>
                </c:pt>
                <c:pt idx="710">
                  <c:v>0.25728699999999999</c:v>
                </c:pt>
                <c:pt idx="711">
                  <c:v>0.256218</c:v>
                </c:pt>
                <c:pt idx="712">
                  <c:v>0.25509500000000002</c:v>
                </c:pt>
                <c:pt idx="713">
                  <c:v>0.25401600000000002</c:v>
                </c:pt>
                <c:pt idx="714">
                  <c:v>0.25303500000000001</c:v>
                </c:pt>
                <c:pt idx="715">
                  <c:v>0.25197999999999998</c:v>
                </c:pt>
                <c:pt idx="716">
                  <c:v>0.250865</c:v>
                </c:pt>
                <c:pt idx="717">
                  <c:v>0.249782</c:v>
                </c:pt>
                <c:pt idx="718">
                  <c:v>0.248783</c:v>
                </c:pt>
                <c:pt idx="719">
                  <c:v>0.247775</c:v>
                </c:pt>
                <c:pt idx="720">
                  <c:v>0.24673400000000001</c:v>
                </c:pt>
                <c:pt idx="721">
                  <c:v>0.245694</c:v>
                </c:pt>
                <c:pt idx="722">
                  <c:v>0.24460399999999999</c:v>
                </c:pt>
                <c:pt idx="723">
                  <c:v>0.24351999999999999</c:v>
                </c:pt>
                <c:pt idx="724">
                  <c:v>0.24249699999999999</c:v>
                </c:pt>
                <c:pt idx="725">
                  <c:v>0.241454</c:v>
                </c:pt>
                <c:pt idx="726">
                  <c:v>0.24041100000000001</c:v>
                </c:pt>
                <c:pt idx="727">
                  <c:v>0.23940700000000001</c:v>
                </c:pt>
                <c:pt idx="728">
                  <c:v>0.23829700000000001</c:v>
                </c:pt>
                <c:pt idx="729">
                  <c:v>0.237183</c:v>
                </c:pt>
                <c:pt idx="730">
                  <c:v>0.236211</c:v>
                </c:pt>
                <c:pt idx="731">
                  <c:v>0.235263</c:v>
                </c:pt>
                <c:pt idx="732">
                  <c:v>0.234205</c:v>
                </c:pt>
                <c:pt idx="733">
                  <c:v>0.233096</c:v>
                </c:pt>
                <c:pt idx="734">
                  <c:v>0.23208899999999999</c:v>
                </c:pt>
                <c:pt idx="735">
                  <c:v>0.23108300000000001</c:v>
                </c:pt>
                <c:pt idx="736">
                  <c:v>0.230069</c:v>
                </c:pt>
                <c:pt idx="737">
                  <c:v>0.22908600000000001</c:v>
                </c:pt>
                <c:pt idx="738">
                  <c:v>0.22803399999999999</c:v>
                </c:pt>
                <c:pt idx="739">
                  <c:v>0.22706000000000001</c:v>
                </c:pt>
                <c:pt idx="740">
                  <c:v>0.22607099999999999</c:v>
                </c:pt>
                <c:pt idx="741">
                  <c:v>0.224991</c:v>
                </c:pt>
                <c:pt idx="742">
                  <c:v>0.22403000000000001</c:v>
                </c:pt>
                <c:pt idx="743">
                  <c:v>0.223047</c:v>
                </c:pt>
                <c:pt idx="744">
                  <c:v>0.22202</c:v>
                </c:pt>
                <c:pt idx="745">
                  <c:v>0.22103</c:v>
                </c:pt>
                <c:pt idx="746">
                  <c:v>0.220111</c:v>
                </c:pt>
                <c:pt idx="747">
                  <c:v>0.219194</c:v>
                </c:pt>
                <c:pt idx="748">
                  <c:v>0.218218</c:v>
                </c:pt>
                <c:pt idx="749">
                  <c:v>0.21726200000000001</c:v>
                </c:pt>
                <c:pt idx="750">
                  <c:v>0.21627299999999999</c:v>
                </c:pt>
                <c:pt idx="751">
                  <c:v>0.21528600000000001</c:v>
                </c:pt>
                <c:pt idx="752">
                  <c:v>0.214313</c:v>
                </c:pt>
                <c:pt idx="753">
                  <c:v>0.213314</c:v>
                </c:pt>
                <c:pt idx="754">
                  <c:v>0.212421</c:v>
                </c:pt>
                <c:pt idx="755">
                  <c:v>0.21154200000000001</c:v>
                </c:pt>
                <c:pt idx="756">
                  <c:v>0.21058299999999999</c:v>
                </c:pt>
                <c:pt idx="757">
                  <c:v>0.20963499999999999</c:v>
                </c:pt>
                <c:pt idx="758">
                  <c:v>0.20873</c:v>
                </c:pt>
                <c:pt idx="759">
                  <c:v>0.20782500000000001</c:v>
                </c:pt>
                <c:pt idx="760">
                  <c:v>0.206904</c:v>
                </c:pt>
                <c:pt idx="761">
                  <c:v>0.206039</c:v>
                </c:pt>
                <c:pt idx="762">
                  <c:v>0.20518900000000001</c:v>
                </c:pt>
                <c:pt idx="763">
                  <c:v>0.20425699999999999</c:v>
                </c:pt>
                <c:pt idx="764">
                  <c:v>0.20336499999999999</c:v>
                </c:pt>
                <c:pt idx="765">
                  <c:v>0.20255600000000001</c:v>
                </c:pt>
                <c:pt idx="766">
                  <c:v>0.20167099999999999</c:v>
                </c:pt>
                <c:pt idx="767">
                  <c:v>0.20083200000000001</c:v>
                </c:pt>
                <c:pt idx="768">
                  <c:v>0.200044</c:v>
                </c:pt>
                <c:pt idx="769">
                  <c:v>0.199236</c:v>
                </c:pt>
                <c:pt idx="770">
                  <c:v>0.19839899999999999</c:v>
                </c:pt>
                <c:pt idx="771">
                  <c:v>0.19752600000000001</c:v>
                </c:pt>
                <c:pt idx="772">
                  <c:v>0.19663700000000001</c:v>
                </c:pt>
                <c:pt idx="773">
                  <c:v>0.19578400000000001</c:v>
                </c:pt>
                <c:pt idx="774">
                  <c:v>0.19497900000000001</c:v>
                </c:pt>
                <c:pt idx="775">
                  <c:v>0.19422200000000001</c:v>
                </c:pt>
                <c:pt idx="776">
                  <c:v>0.19342899999999999</c:v>
                </c:pt>
                <c:pt idx="777">
                  <c:v>0.192606</c:v>
                </c:pt>
                <c:pt idx="778">
                  <c:v>0.19181400000000001</c:v>
                </c:pt>
                <c:pt idx="779">
                  <c:v>0.19108900000000001</c:v>
                </c:pt>
                <c:pt idx="780">
                  <c:v>0.19039500000000001</c:v>
                </c:pt>
                <c:pt idx="781">
                  <c:v>0.18959999999999999</c:v>
                </c:pt>
                <c:pt idx="782">
                  <c:v>0.188835</c:v>
                </c:pt>
                <c:pt idx="783">
                  <c:v>0.188079</c:v>
                </c:pt>
                <c:pt idx="784">
                  <c:v>0.18732299999999999</c:v>
                </c:pt>
                <c:pt idx="785">
                  <c:v>0.18662000000000001</c:v>
                </c:pt>
                <c:pt idx="786">
                  <c:v>0.18591299999999999</c:v>
                </c:pt>
                <c:pt idx="787">
                  <c:v>0.18520200000000001</c:v>
                </c:pt>
                <c:pt idx="788">
                  <c:v>0.184507</c:v>
                </c:pt>
                <c:pt idx="789">
                  <c:v>0.18376899999999999</c:v>
                </c:pt>
                <c:pt idx="790">
                  <c:v>0.18307899999999999</c:v>
                </c:pt>
                <c:pt idx="791">
                  <c:v>0.18245600000000001</c:v>
                </c:pt>
                <c:pt idx="792">
                  <c:v>0.18174499999999999</c:v>
                </c:pt>
                <c:pt idx="793">
                  <c:v>0.181059</c:v>
                </c:pt>
                <c:pt idx="794">
                  <c:v>0.18043400000000001</c:v>
                </c:pt>
                <c:pt idx="795">
                  <c:v>0.17974999999999999</c:v>
                </c:pt>
                <c:pt idx="796">
                  <c:v>0.179086</c:v>
                </c:pt>
                <c:pt idx="797">
                  <c:v>0.17846400000000001</c:v>
                </c:pt>
                <c:pt idx="798">
                  <c:v>0.177813</c:v>
                </c:pt>
                <c:pt idx="799">
                  <c:v>0.17715800000000001</c:v>
                </c:pt>
                <c:pt idx="800">
                  <c:v>0.17655599999999999</c:v>
                </c:pt>
                <c:pt idx="801">
                  <c:v>0.175953</c:v>
                </c:pt>
                <c:pt idx="802">
                  <c:v>0.17532500000000001</c:v>
                </c:pt>
                <c:pt idx="803">
                  <c:v>0.17468900000000001</c:v>
                </c:pt>
                <c:pt idx="804">
                  <c:v>0.17405499999999999</c:v>
                </c:pt>
                <c:pt idx="805">
                  <c:v>0.17350599999999999</c:v>
                </c:pt>
                <c:pt idx="806">
                  <c:v>0.17291100000000001</c:v>
                </c:pt>
                <c:pt idx="807">
                  <c:v>0.17226</c:v>
                </c:pt>
                <c:pt idx="808">
                  <c:v>0.17166799999999999</c:v>
                </c:pt>
                <c:pt idx="809">
                  <c:v>0.17107</c:v>
                </c:pt>
                <c:pt idx="810">
                  <c:v>0.17056499999999999</c:v>
                </c:pt>
                <c:pt idx="811">
                  <c:v>0.17003699999999999</c:v>
                </c:pt>
                <c:pt idx="812">
                  <c:v>0.169486</c:v>
                </c:pt>
                <c:pt idx="813">
                  <c:v>0.168959</c:v>
                </c:pt>
                <c:pt idx="814">
                  <c:v>0.16839100000000001</c:v>
                </c:pt>
                <c:pt idx="815">
                  <c:v>0.167854</c:v>
                </c:pt>
                <c:pt idx="816">
                  <c:v>0.167293</c:v>
                </c:pt>
                <c:pt idx="817">
                  <c:v>0.16677600000000001</c:v>
                </c:pt>
                <c:pt idx="818">
                  <c:v>0.166246</c:v>
                </c:pt>
                <c:pt idx="819">
                  <c:v>0.16573199999999999</c:v>
                </c:pt>
                <c:pt idx="820">
                  <c:v>0.16525799999999999</c:v>
                </c:pt>
                <c:pt idx="821">
                  <c:v>0.16472400000000001</c:v>
                </c:pt>
                <c:pt idx="822">
                  <c:v>0.16425400000000001</c:v>
                </c:pt>
                <c:pt idx="823">
                  <c:v>0.16386400000000001</c:v>
                </c:pt>
                <c:pt idx="824">
                  <c:v>0.163359</c:v>
                </c:pt>
                <c:pt idx="825">
                  <c:v>0.162827</c:v>
                </c:pt>
                <c:pt idx="826">
                  <c:v>0.16236900000000001</c:v>
                </c:pt>
                <c:pt idx="827">
                  <c:v>0.16187799999999999</c:v>
                </c:pt>
                <c:pt idx="828">
                  <c:v>0.161414</c:v>
                </c:pt>
                <c:pt idx="829">
                  <c:v>0.16095300000000001</c:v>
                </c:pt>
                <c:pt idx="830">
                  <c:v>0.16047400000000001</c:v>
                </c:pt>
                <c:pt idx="831">
                  <c:v>0.16006200000000001</c:v>
                </c:pt>
                <c:pt idx="832">
                  <c:v>0.159666</c:v>
                </c:pt>
                <c:pt idx="833">
                  <c:v>0.15923000000000001</c:v>
                </c:pt>
                <c:pt idx="834">
                  <c:v>0.158778</c:v>
                </c:pt>
                <c:pt idx="835">
                  <c:v>0.158362</c:v>
                </c:pt>
                <c:pt idx="836">
                  <c:v>0.15795600000000001</c:v>
                </c:pt>
                <c:pt idx="837">
                  <c:v>0.157531</c:v>
                </c:pt>
                <c:pt idx="838">
                  <c:v>0.157084</c:v>
                </c:pt>
                <c:pt idx="839">
                  <c:v>0.15667200000000001</c:v>
                </c:pt>
                <c:pt idx="840">
                  <c:v>0.156278</c:v>
                </c:pt>
                <c:pt idx="841">
                  <c:v>0.15587200000000001</c:v>
                </c:pt>
                <c:pt idx="842">
                  <c:v>0.15546299999999999</c:v>
                </c:pt>
                <c:pt idx="843">
                  <c:v>0.15504999999999999</c:v>
                </c:pt>
                <c:pt idx="844">
                  <c:v>0.154668</c:v>
                </c:pt>
                <c:pt idx="845">
                  <c:v>0.154253</c:v>
                </c:pt>
                <c:pt idx="846">
                  <c:v>0.15388399999999999</c:v>
                </c:pt>
                <c:pt idx="847">
                  <c:v>0.153582</c:v>
                </c:pt>
                <c:pt idx="848">
                  <c:v>0.15323400000000001</c:v>
                </c:pt>
                <c:pt idx="849">
                  <c:v>0.152865</c:v>
                </c:pt>
                <c:pt idx="850">
                  <c:v>0.152419</c:v>
                </c:pt>
                <c:pt idx="851">
                  <c:v>0.15207499999999999</c:v>
                </c:pt>
                <c:pt idx="852">
                  <c:v>0.15179799999999999</c:v>
                </c:pt>
                <c:pt idx="853">
                  <c:v>0.15142700000000001</c:v>
                </c:pt>
                <c:pt idx="854">
                  <c:v>0.15113799999999999</c:v>
                </c:pt>
                <c:pt idx="855">
                  <c:v>0.15080499999999999</c:v>
                </c:pt>
                <c:pt idx="856">
                  <c:v>0.15045700000000001</c:v>
                </c:pt>
                <c:pt idx="857">
                  <c:v>0.15021699999999999</c:v>
                </c:pt>
                <c:pt idx="858">
                  <c:v>0.14993100000000001</c:v>
                </c:pt>
                <c:pt idx="859">
                  <c:v>0.14958299999999999</c:v>
                </c:pt>
                <c:pt idx="860">
                  <c:v>0.149175</c:v>
                </c:pt>
                <c:pt idx="861">
                  <c:v>0.14885000000000001</c:v>
                </c:pt>
                <c:pt idx="862">
                  <c:v>0.14855099999999999</c:v>
                </c:pt>
                <c:pt idx="863">
                  <c:v>0.148262</c:v>
                </c:pt>
                <c:pt idx="864">
                  <c:v>0.148009</c:v>
                </c:pt>
                <c:pt idx="865">
                  <c:v>0.14770800000000001</c:v>
                </c:pt>
                <c:pt idx="866">
                  <c:v>0.14743600000000001</c:v>
                </c:pt>
                <c:pt idx="867">
                  <c:v>0.14707200000000001</c:v>
                </c:pt>
                <c:pt idx="868">
                  <c:v>0.14682500000000001</c:v>
                </c:pt>
                <c:pt idx="869">
                  <c:v>0.14661299999999999</c:v>
                </c:pt>
                <c:pt idx="870">
                  <c:v>0.14630499999999999</c:v>
                </c:pt>
                <c:pt idx="871">
                  <c:v>0.146118</c:v>
                </c:pt>
                <c:pt idx="872">
                  <c:v>0.145871</c:v>
                </c:pt>
                <c:pt idx="873">
                  <c:v>0.14558499999999999</c:v>
                </c:pt>
                <c:pt idx="874">
                  <c:v>0.145369</c:v>
                </c:pt>
                <c:pt idx="875">
                  <c:v>0.145118</c:v>
                </c:pt>
                <c:pt idx="876">
                  <c:v>0.144876</c:v>
                </c:pt>
                <c:pt idx="877">
                  <c:v>0.14468800000000001</c:v>
                </c:pt>
                <c:pt idx="878">
                  <c:v>0.14446600000000001</c:v>
                </c:pt>
                <c:pt idx="879">
                  <c:v>0.14421700000000001</c:v>
                </c:pt>
                <c:pt idx="880">
                  <c:v>0.14397699999999999</c:v>
                </c:pt>
                <c:pt idx="881">
                  <c:v>0.14374500000000001</c:v>
                </c:pt>
                <c:pt idx="882">
                  <c:v>0.14349799999999999</c:v>
                </c:pt>
                <c:pt idx="883">
                  <c:v>0.14326800000000001</c:v>
                </c:pt>
                <c:pt idx="884">
                  <c:v>0.14307</c:v>
                </c:pt>
                <c:pt idx="885">
                  <c:v>0.14283999999999999</c:v>
                </c:pt>
                <c:pt idx="886">
                  <c:v>0.142626</c:v>
                </c:pt>
                <c:pt idx="887">
                  <c:v>0.14239199999999999</c:v>
                </c:pt>
                <c:pt idx="888">
                  <c:v>0.142234</c:v>
                </c:pt>
                <c:pt idx="889">
                  <c:v>0.14205999999999999</c:v>
                </c:pt>
                <c:pt idx="890">
                  <c:v>0.14180200000000001</c:v>
                </c:pt>
                <c:pt idx="891">
                  <c:v>0.14167399999999999</c:v>
                </c:pt>
                <c:pt idx="892">
                  <c:v>0.14149800000000001</c:v>
                </c:pt>
                <c:pt idx="893">
                  <c:v>0.14125799999999999</c:v>
                </c:pt>
                <c:pt idx="894">
                  <c:v>0.141128</c:v>
                </c:pt>
                <c:pt idx="895">
                  <c:v>0.14100699999999999</c:v>
                </c:pt>
                <c:pt idx="896">
                  <c:v>0.14083000000000001</c:v>
                </c:pt>
                <c:pt idx="897">
                  <c:v>0.14068700000000001</c:v>
                </c:pt>
                <c:pt idx="898">
                  <c:v>0.14050799999999999</c:v>
                </c:pt>
                <c:pt idx="899">
                  <c:v>0.140232</c:v>
                </c:pt>
                <c:pt idx="900">
                  <c:v>0.14014099999999999</c:v>
                </c:pt>
                <c:pt idx="901">
                  <c:v>0.14008399999999999</c:v>
                </c:pt>
                <c:pt idx="902">
                  <c:v>0.13988400000000001</c:v>
                </c:pt>
                <c:pt idx="903">
                  <c:v>0.13969400000000001</c:v>
                </c:pt>
                <c:pt idx="904">
                  <c:v>0.13952000000000001</c:v>
                </c:pt>
                <c:pt idx="905">
                  <c:v>0.13938600000000001</c:v>
                </c:pt>
                <c:pt idx="906">
                  <c:v>0.139325</c:v>
                </c:pt>
                <c:pt idx="907">
                  <c:v>0.139211</c:v>
                </c:pt>
                <c:pt idx="908">
                  <c:v>0.139103</c:v>
                </c:pt>
                <c:pt idx="909">
                  <c:v>0.139019</c:v>
                </c:pt>
                <c:pt idx="910">
                  <c:v>0.13886299999999999</c:v>
                </c:pt>
                <c:pt idx="911">
                  <c:v>0.13869999999999999</c:v>
                </c:pt>
                <c:pt idx="912">
                  <c:v>0.13858200000000001</c:v>
                </c:pt>
                <c:pt idx="913">
                  <c:v>0.13843900000000001</c:v>
                </c:pt>
                <c:pt idx="914">
                  <c:v>0.13830700000000001</c:v>
                </c:pt>
                <c:pt idx="915">
                  <c:v>0.13819500000000001</c:v>
                </c:pt>
                <c:pt idx="916">
                  <c:v>0.138104</c:v>
                </c:pt>
                <c:pt idx="917">
                  <c:v>0.13805100000000001</c:v>
                </c:pt>
                <c:pt idx="918">
                  <c:v>0.13793900000000001</c:v>
                </c:pt>
                <c:pt idx="919">
                  <c:v>0.13778499999999999</c:v>
                </c:pt>
                <c:pt idx="920">
                  <c:v>0.13763600000000001</c:v>
                </c:pt>
                <c:pt idx="921">
                  <c:v>0.13747899999999999</c:v>
                </c:pt>
                <c:pt idx="922">
                  <c:v>0.13741900000000001</c:v>
                </c:pt>
                <c:pt idx="923">
                  <c:v>0.13744100000000001</c:v>
                </c:pt>
                <c:pt idx="924">
                  <c:v>0.13736799999999999</c:v>
                </c:pt>
                <c:pt idx="925">
                  <c:v>0.13728000000000001</c:v>
                </c:pt>
                <c:pt idx="926">
                  <c:v>0.13716200000000001</c:v>
                </c:pt>
                <c:pt idx="927">
                  <c:v>0.13716300000000001</c:v>
                </c:pt>
                <c:pt idx="928">
                  <c:v>0.137158</c:v>
                </c:pt>
                <c:pt idx="929">
                  <c:v>0.137043</c:v>
                </c:pt>
                <c:pt idx="930">
                  <c:v>0.13691900000000001</c:v>
                </c:pt>
                <c:pt idx="931">
                  <c:v>0.1368</c:v>
                </c:pt>
                <c:pt idx="932">
                  <c:v>0.136767</c:v>
                </c:pt>
                <c:pt idx="933">
                  <c:v>0.13675399999999999</c:v>
                </c:pt>
                <c:pt idx="934">
                  <c:v>0.136688</c:v>
                </c:pt>
                <c:pt idx="935">
                  <c:v>0.13658100000000001</c:v>
                </c:pt>
                <c:pt idx="936">
                  <c:v>0.13650100000000001</c:v>
                </c:pt>
                <c:pt idx="937">
                  <c:v>0.13644600000000001</c:v>
                </c:pt>
                <c:pt idx="938">
                  <c:v>0.13639399999999999</c:v>
                </c:pt>
                <c:pt idx="939">
                  <c:v>0.13633700000000001</c:v>
                </c:pt>
                <c:pt idx="940">
                  <c:v>0.13623499999999999</c:v>
                </c:pt>
                <c:pt idx="941">
                  <c:v>0.13611300000000001</c:v>
                </c:pt>
                <c:pt idx="942">
                  <c:v>0.13615099999999999</c:v>
                </c:pt>
                <c:pt idx="943">
                  <c:v>0.136159</c:v>
                </c:pt>
                <c:pt idx="944">
                  <c:v>0.136073</c:v>
                </c:pt>
                <c:pt idx="945">
                  <c:v>0.13603000000000001</c:v>
                </c:pt>
                <c:pt idx="946">
                  <c:v>0.13598299999999999</c:v>
                </c:pt>
                <c:pt idx="947">
                  <c:v>0.13591700000000001</c:v>
                </c:pt>
                <c:pt idx="948">
                  <c:v>0.135821</c:v>
                </c:pt>
                <c:pt idx="949">
                  <c:v>0.13582900000000001</c:v>
                </c:pt>
                <c:pt idx="950">
                  <c:v>0.135792</c:v>
                </c:pt>
                <c:pt idx="951">
                  <c:v>0.135742</c:v>
                </c:pt>
                <c:pt idx="952">
                  <c:v>0.13572200000000001</c:v>
                </c:pt>
                <c:pt idx="953">
                  <c:v>0.135659</c:v>
                </c:pt>
                <c:pt idx="954">
                  <c:v>0.13559399999999999</c:v>
                </c:pt>
                <c:pt idx="955">
                  <c:v>0.13553799999999999</c:v>
                </c:pt>
                <c:pt idx="956">
                  <c:v>0.135549</c:v>
                </c:pt>
                <c:pt idx="957">
                  <c:v>0.13547699999999999</c:v>
                </c:pt>
                <c:pt idx="958">
                  <c:v>0.13541800000000001</c:v>
                </c:pt>
                <c:pt idx="959">
                  <c:v>0.13542899999999999</c:v>
                </c:pt>
                <c:pt idx="960">
                  <c:v>0.13539200000000001</c:v>
                </c:pt>
                <c:pt idx="961">
                  <c:v>0.135353</c:v>
                </c:pt>
                <c:pt idx="962">
                  <c:v>0.13537399999999999</c:v>
                </c:pt>
                <c:pt idx="963">
                  <c:v>0.13527500000000001</c:v>
                </c:pt>
                <c:pt idx="964">
                  <c:v>0.135185</c:v>
                </c:pt>
                <c:pt idx="965">
                  <c:v>0.135238</c:v>
                </c:pt>
                <c:pt idx="966">
                  <c:v>0.13517000000000001</c:v>
                </c:pt>
                <c:pt idx="967">
                  <c:v>0.13514200000000001</c:v>
                </c:pt>
                <c:pt idx="968">
                  <c:v>0.13514300000000001</c:v>
                </c:pt>
                <c:pt idx="969">
                  <c:v>0.13503699999999999</c:v>
                </c:pt>
                <c:pt idx="970">
                  <c:v>0.13497799999999999</c:v>
                </c:pt>
                <c:pt idx="971">
                  <c:v>0.13505500000000001</c:v>
                </c:pt>
                <c:pt idx="972">
                  <c:v>0.135051</c:v>
                </c:pt>
                <c:pt idx="973">
                  <c:v>0.134935</c:v>
                </c:pt>
                <c:pt idx="974">
                  <c:v>0.134938</c:v>
                </c:pt>
                <c:pt idx="975">
                  <c:v>0.134908</c:v>
                </c:pt>
                <c:pt idx="976">
                  <c:v>0.13483300000000001</c:v>
                </c:pt>
                <c:pt idx="977">
                  <c:v>0.134769</c:v>
                </c:pt>
                <c:pt idx="978">
                  <c:v>0.13467699999999999</c:v>
                </c:pt>
                <c:pt idx="979">
                  <c:v>0.13467699999999999</c:v>
                </c:pt>
                <c:pt idx="980">
                  <c:v>0.134681</c:v>
                </c:pt>
                <c:pt idx="981">
                  <c:v>0.13464799999999999</c:v>
                </c:pt>
                <c:pt idx="982">
                  <c:v>0.13458999999999999</c:v>
                </c:pt>
                <c:pt idx="983">
                  <c:v>0.13458800000000001</c:v>
                </c:pt>
                <c:pt idx="984">
                  <c:v>0.134579</c:v>
                </c:pt>
                <c:pt idx="985">
                  <c:v>0.134492</c:v>
                </c:pt>
                <c:pt idx="986">
                  <c:v>0.134494</c:v>
                </c:pt>
                <c:pt idx="987">
                  <c:v>0.134464</c:v>
                </c:pt>
                <c:pt idx="988">
                  <c:v>0.134406</c:v>
                </c:pt>
                <c:pt idx="989">
                  <c:v>0.13439100000000001</c:v>
                </c:pt>
                <c:pt idx="990">
                  <c:v>0.13440099999999999</c:v>
                </c:pt>
                <c:pt idx="991">
                  <c:v>0.13430500000000001</c:v>
                </c:pt>
                <c:pt idx="992">
                  <c:v>0.13420599999999999</c:v>
                </c:pt>
                <c:pt idx="993">
                  <c:v>0.13419400000000001</c:v>
                </c:pt>
                <c:pt idx="994">
                  <c:v>0.134076</c:v>
                </c:pt>
                <c:pt idx="995">
                  <c:v>0.13397800000000001</c:v>
                </c:pt>
                <c:pt idx="996">
                  <c:v>0.133995</c:v>
                </c:pt>
                <c:pt idx="997">
                  <c:v>0.13389899999999999</c:v>
                </c:pt>
                <c:pt idx="998">
                  <c:v>0.133801</c:v>
                </c:pt>
                <c:pt idx="999">
                  <c:v>0.13376099999999999</c:v>
                </c:pt>
                <c:pt idx="1000">
                  <c:v>0.13367399999999999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C48-4EA9-8A87-1EF6828CC08F}"/>
            </c:ext>
          </c:extLst>
        </c:ser>
        <c:ser>
          <c:idx val="3"/>
          <c:order val="3"/>
          <c:tx>
            <c:v>8×10⁻⁵mol/L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'データ(本当)'!$B$4:$B$1004</c:f>
              <c:numCache>
                <c:formatCode>General</c:formatCode>
                <c:ptCount val="1001"/>
                <c:pt idx="0">
                  <c:v>700</c:v>
                </c:pt>
                <c:pt idx="1">
                  <c:v>699.8</c:v>
                </c:pt>
                <c:pt idx="2">
                  <c:v>699.6</c:v>
                </c:pt>
                <c:pt idx="3">
                  <c:v>699.4</c:v>
                </c:pt>
                <c:pt idx="4">
                  <c:v>699.2</c:v>
                </c:pt>
                <c:pt idx="5">
                  <c:v>699</c:v>
                </c:pt>
                <c:pt idx="6">
                  <c:v>698.8</c:v>
                </c:pt>
                <c:pt idx="7">
                  <c:v>698.6</c:v>
                </c:pt>
                <c:pt idx="8">
                  <c:v>698.4</c:v>
                </c:pt>
                <c:pt idx="9">
                  <c:v>698.2</c:v>
                </c:pt>
                <c:pt idx="10">
                  <c:v>698</c:v>
                </c:pt>
                <c:pt idx="11">
                  <c:v>697.8</c:v>
                </c:pt>
                <c:pt idx="12">
                  <c:v>697.6</c:v>
                </c:pt>
                <c:pt idx="13">
                  <c:v>697.4</c:v>
                </c:pt>
                <c:pt idx="14">
                  <c:v>697.2</c:v>
                </c:pt>
                <c:pt idx="15">
                  <c:v>697</c:v>
                </c:pt>
                <c:pt idx="16">
                  <c:v>696.8</c:v>
                </c:pt>
                <c:pt idx="17">
                  <c:v>696.6</c:v>
                </c:pt>
                <c:pt idx="18">
                  <c:v>696.4</c:v>
                </c:pt>
                <c:pt idx="19">
                  <c:v>696.2</c:v>
                </c:pt>
                <c:pt idx="20">
                  <c:v>696</c:v>
                </c:pt>
                <c:pt idx="21">
                  <c:v>695.8</c:v>
                </c:pt>
                <c:pt idx="22">
                  <c:v>695.6</c:v>
                </c:pt>
                <c:pt idx="23">
                  <c:v>695.4</c:v>
                </c:pt>
                <c:pt idx="24">
                  <c:v>695.2</c:v>
                </c:pt>
                <c:pt idx="25">
                  <c:v>695</c:v>
                </c:pt>
                <c:pt idx="26">
                  <c:v>694.8</c:v>
                </c:pt>
                <c:pt idx="27">
                  <c:v>694.6</c:v>
                </c:pt>
                <c:pt idx="28">
                  <c:v>694.4</c:v>
                </c:pt>
                <c:pt idx="29">
                  <c:v>694.2</c:v>
                </c:pt>
                <c:pt idx="30">
                  <c:v>694</c:v>
                </c:pt>
                <c:pt idx="31">
                  <c:v>693.8</c:v>
                </c:pt>
                <c:pt idx="32">
                  <c:v>693.6</c:v>
                </c:pt>
                <c:pt idx="33">
                  <c:v>693.4</c:v>
                </c:pt>
                <c:pt idx="34">
                  <c:v>693.2</c:v>
                </c:pt>
                <c:pt idx="35">
                  <c:v>693</c:v>
                </c:pt>
                <c:pt idx="36">
                  <c:v>692.8</c:v>
                </c:pt>
                <c:pt idx="37">
                  <c:v>692.6</c:v>
                </c:pt>
                <c:pt idx="38">
                  <c:v>692.4</c:v>
                </c:pt>
                <c:pt idx="39">
                  <c:v>692.2</c:v>
                </c:pt>
                <c:pt idx="40">
                  <c:v>692</c:v>
                </c:pt>
                <c:pt idx="41">
                  <c:v>691.8</c:v>
                </c:pt>
                <c:pt idx="42">
                  <c:v>691.6</c:v>
                </c:pt>
                <c:pt idx="43">
                  <c:v>691.4</c:v>
                </c:pt>
                <c:pt idx="44">
                  <c:v>691.2</c:v>
                </c:pt>
                <c:pt idx="45">
                  <c:v>691</c:v>
                </c:pt>
                <c:pt idx="46">
                  <c:v>690.8</c:v>
                </c:pt>
                <c:pt idx="47">
                  <c:v>690.6</c:v>
                </c:pt>
                <c:pt idx="48">
                  <c:v>690.4</c:v>
                </c:pt>
                <c:pt idx="49">
                  <c:v>690.2</c:v>
                </c:pt>
                <c:pt idx="50">
                  <c:v>690</c:v>
                </c:pt>
                <c:pt idx="51">
                  <c:v>689.8</c:v>
                </c:pt>
                <c:pt idx="52">
                  <c:v>689.6</c:v>
                </c:pt>
                <c:pt idx="53">
                  <c:v>689.4</c:v>
                </c:pt>
                <c:pt idx="54">
                  <c:v>689.2</c:v>
                </c:pt>
                <c:pt idx="55">
                  <c:v>689</c:v>
                </c:pt>
                <c:pt idx="56">
                  <c:v>688.8</c:v>
                </c:pt>
                <c:pt idx="57">
                  <c:v>688.6</c:v>
                </c:pt>
                <c:pt idx="58">
                  <c:v>688.4</c:v>
                </c:pt>
                <c:pt idx="59">
                  <c:v>688.2</c:v>
                </c:pt>
                <c:pt idx="60">
                  <c:v>688</c:v>
                </c:pt>
                <c:pt idx="61">
                  <c:v>687.8</c:v>
                </c:pt>
                <c:pt idx="62">
                  <c:v>687.6</c:v>
                </c:pt>
                <c:pt idx="63">
                  <c:v>687.4</c:v>
                </c:pt>
                <c:pt idx="64">
                  <c:v>687.2</c:v>
                </c:pt>
                <c:pt idx="65">
                  <c:v>687</c:v>
                </c:pt>
                <c:pt idx="66">
                  <c:v>686.8</c:v>
                </c:pt>
                <c:pt idx="67">
                  <c:v>686.6</c:v>
                </c:pt>
                <c:pt idx="68">
                  <c:v>686.4</c:v>
                </c:pt>
                <c:pt idx="69">
                  <c:v>686.2</c:v>
                </c:pt>
                <c:pt idx="70">
                  <c:v>686</c:v>
                </c:pt>
                <c:pt idx="71">
                  <c:v>685.8</c:v>
                </c:pt>
                <c:pt idx="72">
                  <c:v>685.6</c:v>
                </c:pt>
                <c:pt idx="73">
                  <c:v>685.4</c:v>
                </c:pt>
                <c:pt idx="74">
                  <c:v>685.2</c:v>
                </c:pt>
                <c:pt idx="75">
                  <c:v>685</c:v>
                </c:pt>
                <c:pt idx="76">
                  <c:v>684.8</c:v>
                </c:pt>
                <c:pt idx="77">
                  <c:v>684.6</c:v>
                </c:pt>
                <c:pt idx="78">
                  <c:v>684.4</c:v>
                </c:pt>
                <c:pt idx="79">
                  <c:v>684.2</c:v>
                </c:pt>
                <c:pt idx="80">
                  <c:v>684</c:v>
                </c:pt>
                <c:pt idx="81">
                  <c:v>683.8</c:v>
                </c:pt>
                <c:pt idx="82">
                  <c:v>683.6</c:v>
                </c:pt>
                <c:pt idx="83">
                  <c:v>683.4</c:v>
                </c:pt>
                <c:pt idx="84">
                  <c:v>683.2</c:v>
                </c:pt>
                <c:pt idx="85">
                  <c:v>683</c:v>
                </c:pt>
                <c:pt idx="86">
                  <c:v>682.8</c:v>
                </c:pt>
                <c:pt idx="87">
                  <c:v>682.6</c:v>
                </c:pt>
                <c:pt idx="88">
                  <c:v>682.4</c:v>
                </c:pt>
                <c:pt idx="89">
                  <c:v>682.2</c:v>
                </c:pt>
                <c:pt idx="90">
                  <c:v>682</c:v>
                </c:pt>
                <c:pt idx="91">
                  <c:v>681.8</c:v>
                </c:pt>
                <c:pt idx="92">
                  <c:v>681.6</c:v>
                </c:pt>
                <c:pt idx="93">
                  <c:v>681.4</c:v>
                </c:pt>
                <c:pt idx="94">
                  <c:v>681.2</c:v>
                </c:pt>
                <c:pt idx="95">
                  <c:v>681</c:v>
                </c:pt>
                <c:pt idx="96">
                  <c:v>680.8</c:v>
                </c:pt>
                <c:pt idx="97">
                  <c:v>680.6</c:v>
                </c:pt>
                <c:pt idx="98">
                  <c:v>680.4</c:v>
                </c:pt>
                <c:pt idx="99">
                  <c:v>680.2</c:v>
                </c:pt>
                <c:pt idx="100">
                  <c:v>680</c:v>
                </c:pt>
                <c:pt idx="101">
                  <c:v>679.8</c:v>
                </c:pt>
                <c:pt idx="102">
                  <c:v>679.6</c:v>
                </c:pt>
                <c:pt idx="103">
                  <c:v>679.4</c:v>
                </c:pt>
                <c:pt idx="104">
                  <c:v>679.2</c:v>
                </c:pt>
                <c:pt idx="105">
                  <c:v>679</c:v>
                </c:pt>
                <c:pt idx="106">
                  <c:v>678.8</c:v>
                </c:pt>
                <c:pt idx="107">
                  <c:v>678.6</c:v>
                </c:pt>
                <c:pt idx="108">
                  <c:v>678.4</c:v>
                </c:pt>
                <c:pt idx="109">
                  <c:v>678.2</c:v>
                </c:pt>
                <c:pt idx="110">
                  <c:v>678</c:v>
                </c:pt>
                <c:pt idx="111">
                  <c:v>677.8</c:v>
                </c:pt>
                <c:pt idx="112">
                  <c:v>677.6</c:v>
                </c:pt>
                <c:pt idx="113">
                  <c:v>677.4</c:v>
                </c:pt>
                <c:pt idx="114">
                  <c:v>677.2</c:v>
                </c:pt>
                <c:pt idx="115">
                  <c:v>677</c:v>
                </c:pt>
                <c:pt idx="116">
                  <c:v>676.8</c:v>
                </c:pt>
                <c:pt idx="117">
                  <c:v>676.6</c:v>
                </c:pt>
                <c:pt idx="118">
                  <c:v>676.4</c:v>
                </c:pt>
                <c:pt idx="119">
                  <c:v>676.2</c:v>
                </c:pt>
                <c:pt idx="120">
                  <c:v>676</c:v>
                </c:pt>
                <c:pt idx="121">
                  <c:v>675.8</c:v>
                </c:pt>
                <c:pt idx="122">
                  <c:v>675.6</c:v>
                </c:pt>
                <c:pt idx="123">
                  <c:v>675.4</c:v>
                </c:pt>
                <c:pt idx="124">
                  <c:v>675.2</c:v>
                </c:pt>
                <c:pt idx="125">
                  <c:v>675</c:v>
                </c:pt>
                <c:pt idx="126">
                  <c:v>674.8</c:v>
                </c:pt>
                <c:pt idx="127">
                  <c:v>674.6</c:v>
                </c:pt>
                <c:pt idx="128">
                  <c:v>674.4</c:v>
                </c:pt>
                <c:pt idx="129">
                  <c:v>674.2</c:v>
                </c:pt>
                <c:pt idx="130">
                  <c:v>674</c:v>
                </c:pt>
                <c:pt idx="131">
                  <c:v>673.8</c:v>
                </c:pt>
                <c:pt idx="132">
                  <c:v>673.6</c:v>
                </c:pt>
                <c:pt idx="133">
                  <c:v>673.4</c:v>
                </c:pt>
                <c:pt idx="134">
                  <c:v>673.2</c:v>
                </c:pt>
                <c:pt idx="135">
                  <c:v>673</c:v>
                </c:pt>
                <c:pt idx="136">
                  <c:v>672.8</c:v>
                </c:pt>
                <c:pt idx="137">
                  <c:v>672.6</c:v>
                </c:pt>
                <c:pt idx="138">
                  <c:v>672.4</c:v>
                </c:pt>
                <c:pt idx="139">
                  <c:v>672.2</c:v>
                </c:pt>
                <c:pt idx="140">
                  <c:v>672</c:v>
                </c:pt>
                <c:pt idx="141">
                  <c:v>671.8</c:v>
                </c:pt>
                <c:pt idx="142">
                  <c:v>671.6</c:v>
                </c:pt>
                <c:pt idx="143">
                  <c:v>671.4</c:v>
                </c:pt>
                <c:pt idx="144">
                  <c:v>671.2</c:v>
                </c:pt>
                <c:pt idx="145">
                  <c:v>671</c:v>
                </c:pt>
                <c:pt idx="146">
                  <c:v>670.8</c:v>
                </c:pt>
                <c:pt idx="147">
                  <c:v>670.6</c:v>
                </c:pt>
                <c:pt idx="148">
                  <c:v>670.4</c:v>
                </c:pt>
                <c:pt idx="149">
                  <c:v>670.2</c:v>
                </c:pt>
                <c:pt idx="150">
                  <c:v>670</c:v>
                </c:pt>
                <c:pt idx="151">
                  <c:v>669.8</c:v>
                </c:pt>
                <c:pt idx="152">
                  <c:v>669.6</c:v>
                </c:pt>
                <c:pt idx="153">
                  <c:v>669.4</c:v>
                </c:pt>
                <c:pt idx="154">
                  <c:v>669.2</c:v>
                </c:pt>
                <c:pt idx="155">
                  <c:v>669</c:v>
                </c:pt>
                <c:pt idx="156">
                  <c:v>668.8</c:v>
                </c:pt>
                <c:pt idx="157">
                  <c:v>668.6</c:v>
                </c:pt>
                <c:pt idx="158">
                  <c:v>668.4</c:v>
                </c:pt>
                <c:pt idx="159">
                  <c:v>668.2</c:v>
                </c:pt>
                <c:pt idx="160">
                  <c:v>668</c:v>
                </c:pt>
                <c:pt idx="161">
                  <c:v>667.8</c:v>
                </c:pt>
                <c:pt idx="162">
                  <c:v>667.6</c:v>
                </c:pt>
                <c:pt idx="163">
                  <c:v>667.4</c:v>
                </c:pt>
                <c:pt idx="164">
                  <c:v>667.2</c:v>
                </c:pt>
                <c:pt idx="165">
                  <c:v>667</c:v>
                </c:pt>
                <c:pt idx="166">
                  <c:v>666.8</c:v>
                </c:pt>
                <c:pt idx="167">
                  <c:v>666.6</c:v>
                </c:pt>
                <c:pt idx="168">
                  <c:v>666.4</c:v>
                </c:pt>
                <c:pt idx="169">
                  <c:v>666.2</c:v>
                </c:pt>
                <c:pt idx="170">
                  <c:v>666</c:v>
                </c:pt>
                <c:pt idx="171">
                  <c:v>665.8</c:v>
                </c:pt>
                <c:pt idx="172">
                  <c:v>665.6</c:v>
                </c:pt>
                <c:pt idx="173">
                  <c:v>665.4</c:v>
                </c:pt>
                <c:pt idx="174">
                  <c:v>665.2</c:v>
                </c:pt>
                <c:pt idx="175">
                  <c:v>665</c:v>
                </c:pt>
                <c:pt idx="176">
                  <c:v>664.8</c:v>
                </c:pt>
                <c:pt idx="177">
                  <c:v>664.6</c:v>
                </c:pt>
                <c:pt idx="178">
                  <c:v>664.4</c:v>
                </c:pt>
                <c:pt idx="179">
                  <c:v>664.2</c:v>
                </c:pt>
                <c:pt idx="180">
                  <c:v>664</c:v>
                </c:pt>
                <c:pt idx="181">
                  <c:v>663.8</c:v>
                </c:pt>
                <c:pt idx="182">
                  <c:v>663.6</c:v>
                </c:pt>
                <c:pt idx="183">
                  <c:v>663.4</c:v>
                </c:pt>
                <c:pt idx="184">
                  <c:v>663.2</c:v>
                </c:pt>
                <c:pt idx="185">
                  <c:v>663</c:v>
                </c:pt>
                <c:pt idx="186">
                  <c:v>662.8</c:v>
                </c:pt>
                <c:pt idx="187">
                  <c:v>662.6</c:v>
                </c:pt>
                <c:pt idx="188">
                  <c:v>662.4</c:v>
                </c:pt>
                <c:pt idx="189">
                  <c:v>662.2</c:v>
                </c:pt>
                <c:pt idx="190">
                  <c:v>662</c:v>
                </c:pt>
                <c:pt idx="191">
                  <c:v>661.8</c:v>
                </c:pt>
                <c:pt idx="192">
                  <c:v>661.6</c:v>
                </c:pt>
                <c:pt idx="193">
                  <c:v>661.4</c:v>
                </c:pt>
                <c:pt idx="194">
                  <c:v>661.2</c:v>
                </c:pt>
                <c:pt idx="195">
                  <c:v>661</c:v>
                </c:pt>
                <c:pt idx="196">
                  <c:v>660.8</c:v>
                </c:pt>
                <c:pt idx="197">
                  <c:v>660.6</c:v>
                </c:pt>
                <c:pt idx="198">
                  <c:v>660.4</c:v>
                </c:pt>
                <c:pt idx="199">
                  <c:v>660.2</c:v>
                </c:pt>
                <c:pt idx="200">
                  <c:v>660</c:v>
                </c:pt>
                <c:pt idx="201">
                  <c:v>659.8</c:v>
                </c:pt>
                <c:pt idx="202">
                  <c:v>659.6</c:v>
                </c:pt>
                <c:pt idx="203">
                  <c:v>659.4</c:v>
                </c:pt>
                <c:pt idx="204">
                  <c:v>659.2</c:v>
                </c:pt>
                <c:pt idx="205">
                  <c:v>659</c:v>
                </c:pt>
                <c:pt idx="206">
                  <c:v>658.8</c:v>
                </c:pt>
                <c:pt idx="207">
                  <c:v>658.6</c:v>
                </c:pt>
                <c:pt idx="208">
                  <c:v>658.4</c:v>
                </c:pt>
                <c:pt idx="209">
                  <c:v>658.2</c:v>
                </c:pt>
                <c:pt idx="210">
                  <c:v>658</c:v>
                </c:pt>
                <c:pt idx="211">
                  <c:v>657.8</c:v>
                </c:pt>
                <c:pt idx="212">
                  <c:v>657.6</c:v>
                </c:pt>
                <c:pt idx="213">
                  <c:v>657.4</c:v>
                </c:pt>
                <c:pt idx="214">
                  <c:v>657.2</c:v>
                </c:pt>
                <c:pt idx="215">
                  <c:v>657</c:v>
                </c:pt>
                <c:pt idx="216">
                  <c:v>656.8</c:v>
                </c:pt>
                <c:pt idx="217">
                  <c:v>656.6</c:v>
                </c:pt>
                <c:pt idx="218">
                  <c:v>656.4</c:v>
                </c:pt>
                <c:pt idx="219">
                  <c:v>656.2</c:v>
                </c:pt>
                <c:pt idx="220">
                  <c:v>656</c:v>
                </c:pt>
                <c:pt idx="221">
                  <c:v>655.8</c:v>
                </c:pt>
                <c:pt idx="222">
                  <c:v>655.6</c:v>
                </c:pt>
                <c:pt idx="223">
                  <c:v>655.4</c:v>
                </c:pt>
                <c:pt idx="224">
                  <c:v>655.20000000000005</c:v>
                </c:pt>
                <c:pt idx="225">
                  <c:v>655</c:v>
                </c:pt>
                <c:pt idx="226">
                  <c:v>654.79999999999995</c:v>
                </c:pt>
                <c:pt idx="227">
                  <c:v>654.6</c:v>
                </c:pt>
                <c:pt idx="228">
                  <c:v>654.4</c:v>
                </c:pt>
                <c:pt idx="229">
                  <c:v>654.20000000000005</c:v>
                </c:pt>
                <c:pt idx="230">
                  <c:v>654</c:v>
                </c:pt>
                <c:pt idx="231">
                  <c:v>653.79999999999995</c:v>
                </c:pt>
                <c:pt idx="232">
                  <c:v>653.6</c:v>
                </c:pt>
                <c:pt idx="233">
                  <c:v>653.4</c:v>
                </c:pt>
                <c:pt idx="234">
                  <c:v>653.20000000000005</c:v>
                </c:pt>
                <c:pt idx="235">
                  <c:v>653</c:v>
                </c:pt>
                <c:pt idx="236">
                  <c:v>652.79999999999995</c:v>
                </c:pt>
                <c:pt idx="237">
                  <c:v>652.6</c:v>
                </c:pt>
                <c:pt idx="238">
                  <c:v>652.4</c:v>
                </c:pt>
                <c:pt idx="239">
                  <c:v>652.20000000000005</c:v>
                </c:pt>
                <c:pt idx="240">
                  <c:v>652</c:v>
                </c:pt>
                <c:pt idx="241">
                  <c:v>651.79999999999995</c:v>
                </c:pt>
                <c:pt idx="242">
                  <c:v>651.6</c:v>
                </c:pt>
                <c:pt idx="243">
                  <c:v>651.4</c:v>
                </c:pt>
                <c:pt idx="244">
                  <c:v>651.20000000000005</c:v>
                </c:pt>
                <c:pt idx="245">
                  <c:v>651</c:v>
                </c:pt>
                <c:pt idx="246">
                  <c:v>650.79999999999995</c:v>
                </c:pt>
                <c:pt idx="247">
                  <c:v>650.6</c:v>
                </c:pt>
                <c:pt idx="248">
                  <c:v>650.4</c:v>
                </c:pt>
                <c:pt idx="249">
                  <c:v>650.20000000000005</c:v>
                </c:pt>
                <c:pt idx="250">
                  <c:v>650</c:v>
                </c:pt>
                <c:pt idx="251">
                  <c:v>649.79999999999995</c:v>
                </c:pt>
                <c:pt idx="252">
                  <c:v>649.6</c:v>
                </c:pt>
                <c:pt idx="253">
                  <c:v>649.4</c:v>
                </c:pt>
                <c:pt idx="254">
                  <c:v>649.20000000000005</c:v>
                </c:pt>
                <c:pt idx="255">
                  <c:v>649</c:v>
                </c:pt>
                <c:pt idx="256">
                  <c:v>648.79999999999995</c:v>
                </c:pt>
                <c:pt idx="257">
                  <c:v>648.6</c:v>
                </c:pt>
                <c:pt idx="258">
                  <c:v>648.4</c:v>
                </c:pt>
                <c:pt idx="259">
                  <c:v>648.20000000000005</c:v>
                </c:pt>
                <c:pt idx="260">
                  <c:v>648</c:v>
                </c:pt>
                <c:pt idx="261">
                  <c:v>647.79999999999995</c:v>
                </c:pt>
                <c:pt idx="262">
                  <c:v>647.6</c:v>
                </c:pt>
                <c:pt idx="263">
                  <c:v>647.4</c:v>
                </c:pt>
                <c:pt idx="264">
                  <c:v>647.20000000000005</c:v>
                </c:pt>
                <c:pt idx="265">
                  <c:v>647</c:v>
                </c:pt>
                <c:pt idx="266">
                  <c:v>646.79999999999995</c:v>
                </c:pt>
                <c:pt idx="267">
                  <c:v>646.6</c:v>
                </c:pt>
                <c:pt idx="268">
                  <c:v>646.4</c:v>
                </c:pt>
                <c:pt idx="269">
                  <c:v>646.20000000000005</c:v>
                </c:pt>
                <c:pt idx="270">
                  <c:v>646</c:v>
                </c:pt>
                <c:pt idx="271">
                  <c:v>645.79999999999995</c:v>
                </c:pt>
                <c:pt idx="272">
                  <c:v>645.6</c:v>
                </c:pt>
                <c:pt idx="273">
                  <c:v>645.4</c:v>
                </c:pt>
                <c:pt idx="274">
                  <c:v>645.20000000000005</c:v>
                </c:pt>
                <c:pt idx="275">
                  <c:v>645</c:v>
                </c:pt>
                <c:pt idx="276">
                  <c:v>644.79999999999995</c:v>
                </c:pt>
                <c:pt idx="277">
                  <c:v>644.6</c:v>
                </c:pt>
                <c:pt idx="278">
                  <c:v>644.4</c:v>
                </c:pt>
                <c:pt idx="279">
                  <c:v>644.20000000000005</c:v>
                </c:pt>
                <c:pt idx="280">
                  <c:v>644</c:v>
                </c:pt>
                <c:pt idx="281">
                  <c:v>643.79999999999995</c:v>
                </c:pt>
                <c:pt idx="282">
                  <c:v>643.6</c:v>
                </c:pt>
                <c:pt idx="283">
                  <c:v>643.4</c:v>
                </c:pt>
                <c:pt idx="284">
                  <c:v>643.20000000000005</c:v>
                </c:pt>
                <c:pt idx="285">
                  <c:v>643</c:v>
                </c:pt>
                <c:pt idx="286">
                  <c:v>642.79999999999995</c:v>
                </c:pt>
                <c:pt idx="287">
                  <c:v>642.6</c:v>
                </c:pt>
                <c:pt idx="288">
                  <c:v>642.4</c:v>
                </c:pt>
                <c:pt idx="289">
                  <c:v>642.20000000000005</c:v>
                </c:pt>
                <c:pt idx="290">
                  <c:v>642</c:v>
                </c:pt>
                <c:pt idx="291">
                  <c:v>641.79999999999995</c:v>
                </c:pt>
                <c:pt idx="292">
                  <c:v>641.6</c:v>
                </c:pt>
                <c:pt idx="293">
                  <c:v>641.4</c:v>
                </c:pt>
                <c:pt idx="294">
                  <c:v>641.20000000000005</c:v>
                </c:pt>
                <c:pt idx="295">
                  <c:v>641</c:v>
                </c:pt>
                <c:pt idx="296">
                  <c:v>640.79999999999995</c:v>
                </c:pt>
                <c:pt idx="297">
                  <c:v>640.6</c:v>
                </c:pt>
                <c:pt idx="298">
                  <c:v>640.4</c:v>
                </c:pt>
                <c:pt idx="299">
                  <c:v>640.20000000000005</c:v>
                </c:pt>
                <c:pt idx="300">
                  <c:v>640</c:v>
                </c:pt>
                <c:pt idx="301">
                  <c:v>639.79999999999995</c:v>
                </c:pt>
                <c:pt idx="302">
                  <c:v>639.6</c:v>
                </c:pt>
                <c:pt idx="303">
                  <c:v>639.4</c:v>
                </c:pt>
                <c:pt idx="304">
                  <c:v>639.20000000000005</c:v>
                </c:pt>
                <c:pt idx="305">
                  <c:v>639</c:v>
                </c:pt>
                <c:pt idx="306">
                  <c:v>638.79999999999995</c:v>
                </c:pt>
                <c:pt idx="307">
                  <c:v>638.6</c:v>
                </c:pt>
                <c:pt idx="308">
                  <c:v>638.4</c:v>
                </c:pt>
                <c:pt idx="309">
                  <c:v>638.20000000000005</c:v>
                </c:pt>
                <c:pt idx="310">
                  <c:v>638</c:v>
                </c:pt>
                <c:pt idx="311">
                  <c:v>637.79999999999995</c:v>
                </c:pt>
                <c:pt idx="312">
                  <c:v>637.6</c:v>
                </c:pt>
                <c:pt idx="313">
                  <c:v>637.4</c:v>
                </c:pt>
                <c:pt idx="314">
                  <c:v>637.20000000000005</c:v>
                </c:pt>
                <c:pt idx="315">
                  <c:v>637</c:v>
                </c:pt>
                <c:pt idx="316">
                  <c:v>636.79999999999995</c:v>
                </c:pt>
                <c:pt idx="317">
                  <c:v>636.6</c:v>
                </c:pt>
                <c:pt idx="318">
                  <c:v>636.4</c:v>
                </c:pt>
                <c:pt idx="319">
                  <c:v>636.20000000000005</c:v>
                </c:pt>
                <c:pt idx="320">
                  <c:v>636</c:v>
                </c:pt>
                <c:pt idx="321">
                  <c:v>635.79999999999995</c:v>
                </c:pt>
                <c:pt idx="322">
                  <c:v>635.6</c:v>
                </c:pt>
                <c:pt idx="323">
                  <c:v>635.4</c:v>
                </c:pt>
                <c:pt idx="324">
                  <c:v>635.20000000000005</c:v>
                </c:pt>
                <c:pt idx="325">
                  <c:v>635</c:v>
                </c:pt>
                <c:pt idx="326">
                  <c:v>634.79999999999995</c:v>
                </c:pt>
                <c:pt idx="327">
                  <c:v>634.6</c:v>
                </c:pt>
                <c:pt idx="328">
                  <c:v>634.4</c:v>
                </c:pt>
                <c:pt idx="329">
                  <c:v>634.20000000000005</c:v>
                </c:pt>
                <c:pt idx="330">
                  <c:v>634</c:v>
                </c:pt>
                <c:pt idx="331">
                  <c:v>633.79999999999995</c:v>
                </c:pt>
                <c:pt idx="332">
                  <c:v>633.6</c:v>
                </c:pt>
                <c:pt idx="333">
                  <c:v>633.4</c:v>
                </c:pt>
                <c:pt idx="334">
                  <c:v>633.20000000000005</c:v>
                </c:pt>
                <c:pt idx="335">
                  <c:v>633</c:v>
                </c:pt>
                <c:pt idx="336">
                  <c:v>632.79999999999995</c:v>
                </c:pt>
                <c:pt idx="337">
                  <c:v>632.6</c:v>
                </c:pt>
                <c:pt idx="338">
                  <c:v>632.4</c:v>
                </c:pt>
                <c:pt idx="339">
                  <c:v>632.20000000000005</c:v>
                </c:pt>
                <c:pt idx="340">
                  <c:v>632</c:v>
                </c:pt>
                <c:pt idx="341">
                  <c:v>631.79999999999995</c:v>
                </c:pt>
                <c:pt idx="342">
                  <c:v>631.6</c:v>
                </c:pt>
                <c:pt idx="343">
                  <c:v>631.4</c:v>
                </c:pt>
                <c:pt idx="344">
                  <c:v>631.20000000000005</c:v>
                </c:pt>
                <c:pt idx="345">
                  <c:v>631</c:v>
                </c:pt>
                <c:pt idx="346">
                  <c:v>630.79999999999995</c:v>
                </c:pt>
                <c:pt idx="347">
                  <c:v>630.6</c:v>
                </c:pt>
                <c:pt idx="348">
                  <c:v>630.4</c:v>
                </c:pt>
                <c:pt idx="349">
                  <c:v>630.20000000000005</c:v>
                </c:pt>
                <c:pt idx="350">
                  <c:v>630</c:v>
                </c:pt>
                <c:pt idx="351">
                  <c:v>629.79999999999995</c:v>
                </c:pt>
                <c:pt idx="352">
                  <c:v>629.6</c:v>
                </c:pt>
                <c:pt idx="353">
                  <c:v>629.4</c:v>
                </c:pt>
                <c:pt idx="354">
                  <c:v>629.20000000000005</c:v>
                </c:pt>
                <c:pt idx="355">
                  <c:v>629</c:v>
                </c:pt>
                <c:pt idx="356">
                  <c:v>628.79999999999995</c:v>
                </c:pt>
                <c:pt idx="357">
                  <c:v>628.6</c:v>
                </c:pt>
                <c:pt idx="358">
                  <c:v>628.4</c:v>
                </c:pt>
                <c:pt idx="359">
                  <c:v>628.20000000000005</c:v>
                </c:pt>
                <c:pt idx="360">
                  <c:v>628</c:v>
                </c:pt>
                <c:pt idx="361">
                  <c:v>627.79999999999995</c:v>
                </c:pt>
                <c:pt idx="362">
                  <c:v>627.6</c:v>
                </c:pt>
                <c:pt idx="363">
                  <c:v>627.4</c:v>
                </c:pt>
                <c:pt idx="364">
                  <c:v>627.20000000000005</c:v>
                </c:pt>
                <c:pt idx="365">
                  <c:v>627</c:v>
                </c:pt>
                <c:pt idx="366">
                  <c:v>626.79999999999995</c:v>
                </c:pt>
                <c:pt idx="367">
                  <c:v>626.6</c:v>
                </c:pt>
                <c:pt idx="368">
                  <c:v>626.4</c:v>
                </c:pt>
                <c:pt idx="369">
                  <c:v>626.20000000000005</c:v>
                </c:pt>
                <c:pt idx="370">
                  <c:v>626</c:v>
                </c:pt>
                <c:pt idx="371">
                  <c:v>625.79999999999995</c:v>
                </c:pt>
                <c:pt idx="372">
                  <c:v>625.6</c:v>
                </c:pt>
                <c:pt idx="373">
                  <c:v>625.4</c:v>
                </c:pt>
                <c:pt idx="374">
                  <c:v>625.20000000000005</c:v>
                </c:pt>
                <c:pt idx="375">
                  <c:v>625</c:v>
                </c:pt>
                <c:pt idx="376">
                  <c:v>624.79999999999995</c:v>
                </c:pt>
                <c:pt idx="377">
                  <c:v>624.6</c:v>
                </c:pt>
                <c:pt idx="378">
                  <c:v>624.4</c:v>
                </c:pt>
                <c:pt idx="379">
                  <c:v>624.20000000000005</c:v>
                </c:pt>
                <c:pt idx="380">
                  <c:v>624</c:v>
                </c:pt>
                <c:pt idx="381">
                  <c:v>623.79999999999995</c:v>
                </c:pt>
                <c:pt idx="382">
                  <c:v>623.6</c:v>
                </c:pt>
                <c:pt idx="383">
                  <c:v>623.4</c:v>
                </c:pt>
                <c:pt idx="384">
                  <c:v>623.20000000000005</c:v>
                </c:pt>
                <c:pt idx="385">
                  <c:v>623</c:v>
                </c:pt>
                <c:pt idx="386">
                  <c:v>622.79999999999995</c:v>
                </c:pt>
                <c:pt idx="387">
                  <c:v>622.6</c:v>
                </c:pt>
                <c:pt idx="388">
                  <c:v>622.4</c:v>
                </c:pt>
                <c:pt idx="389">
                  <c:v>622.20000000000005</c:v>
                </c:pt>
                <c:pt idx="390">
                  <c:v>622</c:v>
                </c:pt>
                <c:pt idx="391">
                  <c:v>621.79999999999995</c:v>
                </c:pt>
                <c:pt idx="392">
                  <c:v>621.6</c:v>
                </c:pt>
                <c:pt idx="393">
                  <c:v>621.4</c:v>
                </c:pt>
                <c:pt idx="394">
                  <c:v>621.20000000000005</c:v>
                </c:pt>
                <c:pt idx="395">
                  <c:v>621</c:v>
                </c:pt>
                <c:pt idx="396">
                  <c:v>620.79999999999995</c:v>
                </c:pt>
                <c:pt idx="397">
                  <c:v>620.6</c:v>
                </c:pt>
                <c:pt idx="398">
                  <c:v>620.4</c:v>
                </c:pt>
                <c:pt idx="399">
                  <c:v>620.20000000000005</c:v>
                </c:pt>
                <c:pt idx="400">
                  <c:v>620</c:v>
                </c:pt>
                <c:pt idx="401">
                  <c:v>619.79999999999995</c:v>
                </c:pt>
                <c:pt idx="402">
                  <c:v>619.6</c:v>
                </c:pt>
                <c:pt idx="403">
                  <c:v>619.4</c:v>
                </c:pt>
                <c:pt idx="404">
                  <c:v>619.20000000000005</c:v>
                </c:pt>
                <c:pt idx="405">
                  <c:v>619</c:v>
                </c:pt>
                <c:pt idx="406">
                  <c:v>618.79999999999995</c:v>
                </c:pt>
                <c:pt idx="407">
                  <c:v>618.6</c:v>
                </c:pt>
                <c:pt idx="408">
                  <c:v>618.4</c:v>
                </c:pt>
                <c:pt idx="409">
                  <c:v>618.20000000000005</c:v>
                </c:pt>
                <c:pt idx="410">
                  <c:v>618</c:v>
                </c:pt>
                <c:pt idx="411">
                  <c:v>617.79999999999995</c:v>
                </c:pt>
                <c:pt idx="412">
                  <c:v>617.6</c:v>
                </c:pt>
                <c:pt idx="413">
                  <c:v>617.4</c:v>
                </c:pt>
                <c:pt idx="414">
                  <c:v>617.20000000000005</c:v>
                </c:pt>
                <c:pt idx="415">
                  <c:v>617</c:v>
                </c:pt>
                <c:pt idx="416">
                  <c:v>616.79999999999995</c:v>
                </c:pt>
                <c:pt idx="417">
                  <c:v>616.6</c:v>
                </c:pt>
                <c:pt idx="418">
                  <c:v>616.4</c:v>
                </c:pt>
                <c:pt idx="419">
                  <c:v>616.20000000000005</c:v>
                </c:pt>
                <c:pt idx="420">
                  <c:v>616</c:v>
                </c:pt>
                <c:pt idx="421">
                  <c:v>615.79999999999995</c:v>
                </c:pt>
                <c:pt idx="422">
                  <c:v>615.6</c:v>
                </c:pt>
                <c:pt idx="423">
                  <c:v>615.4</c:v>
                </c:pt>
                <c:pt idx="424">
                  <c:v>615.20000000000005</c:v>
                </c:pt>
                <c:pt idx="425">
                  <c:v>615</c:v>
                </c:pt>
                <c:pt idx="426">
                  <c:v>614.79999999999995</c:v>
                </c:pt>
                <c:pt idx="427">
                  <c:v>614.6</c:v>
                </c:pt>
                <c:pt idx="428">
                  <c:v>614.4</c:v>
                </c:pt>
                <c:pt idx="429">
                  <c:v>614.20000000000005</c:v>
                </c:pt>
                <c:pt idx="430">
                  <c:v>614</c:v>
                </c:pt>
                <c:pt idx="431">
                  <c:v>613.79999999999995</c:v>
                </c:pt>
                <c:pt idx="432">
                  <c:v>613.6</c:v>
                </c:pt>
                <c:pt idx="433">
                  <c:v>613.4</c:v>
                </c:pt>
                <c:pt idx="434">
                  <c:v>613.20000000000005</c:v>
                </c:pt>
                <c:pt idx="435">
                  <c:v>613</c:v>
                </c:pt>
                <c:pt idx="436">
                  <c:v>612.79999999999995</c:v>
                </c:pt>
                <c:pt idx="437">
                  <c:v>612.6</c:v>
                </c:pt>
                <c:pt idx="438">
                  <c:v>612.4</c:v>
                </c:pt>
                <c:pt idx="439">
                  <c:v>612.20000000000005</c:v>
                </c:pt>
                <c:pt idx="440">
                  <c:v>612</c:v>
                </c:pt>
                <c:pt idx="441">
                  <c:v>611.79999999999995</c:v>
                </c:pt>
                <c:pt idx="442">
                  <c:v>611.6</c:v>
                </c:pt>
                <c:pt idx="443">
                  <c:v>611.4</c:v>
                </c:pt>
                <c:pt idx="444">
                  <c:v>611.20000000000005</c:v>
                </c:pt>
                <c:pt idx="445">
                  <c:v>611</c:v>
                </c:pt>
                <c:pt idx="446">
                  <c:v>610.79999999999995</c:v>
                </c:pt>
                <c:pt idx="447">
                  <c:v>610.6</c:v>
                </c:pt>
                <c:pt idx="448">
                  <c:v>610.4</c:v>
                </c:pt>
                <c:pt idx="449">
                  <c:v>610.20000000000005</c:v>
                </c:pt>
                <c:pt idx="450">
                  <c:v>610</c:v>
                </c:pt>
                <c:pt idx="451">
                  <c:v>609.79999999999995</c:v>
                </c:pt>
                <c:pt idx="452">
                  <c:v>609.6</c:v>
                </c:pt>
                <c:pt idx="453">
                  <c:v>609.4</c:v>
                </c:pt>
                <c:pt idx="454">
                  <c:v>609.20000000000005</c:v>
                </c:pt>
                <c:pt idx="455">
                  <c:v>609</c:v>
                </c:pt>
                <c:pt idx="456">
                  <c:v>608.79999999999995</c:v>
                </c:pt>
                <c:pt idx="457">
                  <c:v>608.6</c:v>
                </c:pt>
                <c:pt idx="458">
                  <c:v>608.4</c:v>
                </c:pt>
                <c:pt idx="459">
                  <c:v>608.20000000000005</c:v>
                </c:pt>
                <c:pt idx="460">
                  <c:v>608</c:v>
                </c:pt>
                <c:pt idx="461">
                  <c:v>607.79999999999995</c:v>
                </c:pt>
                <c:pt idx="462">
                  <c:v>607.6</c:v>
                </c:pt>
                <c:pt idx="463">
                  <c:v>607.4</c:v>
                </c:pt>
                <c:pt idx="464">
                  <c:v>607.20000000000005</c:v>
                </c:pt>
                <c:pt idx="465">
                  <c:v>607</c:v>
                </c:pt>
                <c:pt idx="466">
                  <c:v>606.79999999999995</c:v>
                </c:pt>
                <c:pt idx="467">
                  <c:v>606.6</c:v>
                </c:pt>
                <c:pt idx="468">
                  <c:v>606.4</c:v>
                </c:pt>
                <c:pt idx="469">
                  <c:v>606.20000000000005</c:v>
                </c:pt>
                <c:pt idx="470">
                  <c:v>606</c:v>
                </c:pt>
                <c:pt idx="471">
                  <c:v>605.79999999999995</c:v>
                </c:pt>
                <c:pt idx="472">
                  <c:v>605.6</c:v>
                </c:pt>
                <c:pt idx="473">
                  <c:v>605.4</c:v>
                </c:pt>
                <c:pt idx="474">
                  <c:v>605.20000000000005</c:v>
                </c:pt>
                <c:pt idx="475">
                  <c:v>605</c:v>
                </c:pt>
                <c:pt idx="476">
                  <c:v>604.79999999999995</c:v>
                </c:pt>
                <c:pt idx="477">
                  <c:v>604.6</c:v>
                </c:pt>
                <c:pt idx="478">
                  <c:v>604.4</c:v>
                </c:pt>
                <c:pt idx="479">
                  <c:v>604.20000000000005</c:v>
                </c:pt>
                <c:pt idx="480">
                  <c:v>604</c:v>
                </c:pt>
                <c:pt idx="481">
                  <c:v>603.79999999999995</c:v>
                </c:pt>
                <c:pt idx="482">
                  <c:v>603.6</c:v>
                </c:pt>
                <c:pt idx="483">
                  <c:v>603.4</c:v>
                </c:pt>
                <c:pt idx="484">
                  <c:v>603.20000000000005</c:v>
                </c:pt>
                <c:pt idx="485">
                  <c:v>603</c:v>
                </c:pt>
                <c:pt idx="486">
                  <c:v>602.79999999999995</c:v>
                </c:pt>
                <c:pt idx="487">
                  <c:v>602.6</c:v>
                </c:pt>
                <c:pt idx="488">
                  <c:v>602.4</c:v>
                </c:pt>
                <c:pt idx="489">
                  <c:v>602.20000000000005</c:v>
                </c:pt>
                <c:pt idx="490">
                  <c:v>602</c:v>
                </c:pt>
                <c:pt idx="491">
                  <c:v>601.79999999999995</c:v>
                </c:pt>
                <c:pt idx="492">
                  <c:v>601.6</c:v>
                </c:pt>
                <c:pt idx="493">
                  <c:v>601.4</c:v>
                </c:pt>
                <c:pt idx="494">
                  <c:v>601.20000000000005</c:v>
                </c:pt>
                <c:pt idx="495">
                  <c:v>601</c:v>
                </c:pt>
                <c:pt idx="496">
                  <c:v>600.79999999999995</c:v>
                </c:pt>
                <c:pt idx="497">
                  <c:v>600.6</c:v>
                </c:pt>
                <c:pt idx="498">
                  <c:v>600.4</c:v>
                </c:pt>
                <c:pt idx="499">
                  <c:v>600.20000000000005</c:v>
                </c:pt>
                <c:pt idx="500">
                  <c:v>600</c:v>
                </c:pt>
                <c:pt idx="501">
                  <c:v>599.79999999999995</c:v>
                </c:pt>
                <c:pt idx="502">
                  <c:v>599.6</c:v>
                </c:pt>
                <c:pt idx="503">
                  <c:v>599.4</c:v>
                </c:pt>
                <c:pt idx="504">
                  <c:v>599.20000000000005</c:v>
                </c:pt>
                <c:pt idx="505">
                  <c:v>599</c:v>
                </c:pt>
                <c:pt idx="506">
                  <c:v>598.79999999999995</c:v>
                </c:pt>
                <c:pt idx="507">
                  <c:v>598.6</c:v>
                </c:pt>
                <c:pt idx="508">
                  <c:v>598.4</c:v>
                </c:pt>
                <c:pt idx="509">
                  <c:v>598.20000000000005</c:v>
                </c:pt>
                <c:pt idx="510">
                  <c:v>598</c:v>
                </c:pt>
                <c:pt idx="511">
                  <c:v>597.79999999999995</c:v>
                </c:pt>
                <c:pt idx="512">
                  <c:v>597.6</c:v>
                </c:pt>
                <c:pt idx="513">
                  <c:v>597.4</c:v>
                </c:pt>
                <c:pt idx="514">
                  <c:v>597.20000000000005</c:v>
                </c:pt>
                <c:pt idx="515">
                  <c:v>597</c:v>
                </c:pt>
                <c:pt idx="516">
                  <c:v>596.79999999999995</c:v>
                </c:pt>
                <c:pt idx="517">
                  <c:v>596.6</c:v>
                </c:pt>
                <c:pt idx="518">
                  <c:v>596.4</c:v>
                </c:pt>
                <c:pt idx="519">
                  <c:v>596.20000000000005</c:v>
                </c:pt>
                <c:pt idx="520">
                  <c:v>596</c:v>
                </c:pt>
                <c:pt idx="521">
                  <c:v>595.79999999999995</c:v>
                </c:pt>
                <c:pt idx="522">
                  <c:v>595.6</c:v>
                </c:pt>
                <c:pt idx="523">
                  <c:v>595.4</c:v>
                </c:pt>
                <c:pt idx="524">
                  <c:v>595.20000000000005</c:v>
                </c:pt>
                <c:pt idx="525">
                  <c:v>595</c:v>
                </c:pt>
                <c:pt idx="526">
                  <c:v>594.79999999999995</c:v>
                </c:pt>
                <c:pt idx="527">
                  <c:v>594.6</c:v>
                </c:pt>
                <c:pt idx="528">
                  <c:v>594.4</c:v>
                </c:pt>
                <c:pt idx="529">
                  <c:v>594.20000000000005</c:v>
                </c:pt>
                <c:pt idx="530">
                  <c:v>594</c:v>
                </c:pt>
                <c:pt idx="531">
                  <c:v>593.79999999999995</c:v>
                </c:pt>
                <c:pt idx="532">
                  <c:v>593.6</c:v>
                </c:pt>
                <c:pt idx="533">
                  <c:v>593.4</c:v>
                </c:pt>
                <c:pt idx="534">
                  <c:v>593.20000000000005</c:v>
                </c:pt>
                <c:pt idx="535">
                  <c:v>593</c:v>
                </c:pt>
                <c:pt idx="536">
                  <c:v>592.79999999999995</c:v>
                </c:pt>
                <c:pt idx="537">
                  <c:v>592.6</c:v>
                </c:pt>
                <c:pt idx="538">
                  <c:v>592.4</c:v>
                </c:pt>
                <c:pt idx="539">
                  <c:v>592.20000000000005</c:v>
                </c:pt>
                <c:pt idx="540">
                  <c:v>592</c:v>
                </c:pt>
                <c:pt idx="541">
                  <c:v>591.79999999999995</c:v>
                </c:pt>
                <c:pt idx="542">
                  <c:v>591.6</c:v>
                </c:pt>
                <c:pt idx="543">
                  <c:v>591.4</c:v>
                </c:pt>
                <c:pt idx="544">
                  <c:v>591.20000000000005</c:v>
                </c:pt>
                <c:pt idx="545">
                  <c:v>591</c:v>
                </c:pt>
                <c:pt idx="546">
                  <c:v>590.79999999999995</c:v>
                </c:pt>
                <c:pt idx="547">
                  <c:v>590.6</c:v>
                </c:pt>
                <c:pt idx="548">
                  <c:v>590.4</c:v>
                </c:pt>
                <c:pt idx="549">
                  <c:v>590.20000000000005</c:v>
                </c:pt>
                <c:pt idx="550">
                  <c:v>590</c:v>
                </c:pt>
                <c:pt idx="551">
                  <c:v>589.79999999999995</c:v>
                </c:pt>
                <c:pt idx="552">
                  <c:v>589.6</c:v>
                </c:pt>
                <c:pt idx="553">
                  <c:v>589.4</c:v>
                </c:pt>
                <c:pt idx="554">
                  <c:v>589.20000000000005</c:v>
                </c:pt>
                <c:pt idx="555">
                  <c:v>589</c:v>
                </c:pt>
                <c:pt idx="556">
                  <c:v>588.79999999999995</c:v>
                </c:pt>
                <c:pt idx="557">
                  <c:v>588.6</c:v>
                </c:pt>
                <c:pt idx="558">
                  <c:v>588.4</c:v>
                </c:pt>
                <c:pt idx="559">
                  <c:v>588.20000000000005</c:v>
                </c:pt>
                <c:pt idx="560">
                  <c:v>588</c:v>
                </c:pt>
                <c:pt idx="561">
                  <c:v>587.79999999999995</c:v>
                </c:pt>
                <c:pt idx="562">
                  <c:v>587.6</c:v>
                </c:pt>
                <c:pt idx="563">
                  <c:v>587.4</c:v>
                </c:pt>
                <c:pt idx="564">
                  <c:v>587.20000000000005</c:v>
                </c:pt>
                <c:pt idx="565">
                  <c:v>587</c:v>
                </c:pt>
                <c:pt idx="566">
                  <c:v>586.79999999999995</c:v>
                </c:pt>
                <c:pt idx="567">
                  <c:v>586.6</c:v>
                </c:pt>
                <c:pt idx="568">
                  <c:v>586.4</c:v>
                </c:pt>
                <c:pt idx="569">
                  <c:v>586.20000000000005</c:v>
                </c:pt>
                <c:pt idx="570">
                  <c:v>586</c:v>
                </c:pt>
                <c:pt idx="571">
                  <c:v>585.79999999999995</c:v>
                </c:pt>
                <c:pt idx="572">
                  <c:v>585.6</c:v>
                </c:pt>
                <c:pt idx="573">
                  <c:v>585.4</c:v>
                </c:pt>
                <c:pt idx="574">
                  <c:v>585.20000000000005</c:v>
                </c:pt>
                <c:pt idx="575">
                  <c:v>585</c:v>
                </c:pt>
                <c:pt idx="576">
                  <c:v>584.79999999999995</c:v>
                </c:pt>
                <c:pt idx="577">
                  <c:v>584.6</c:v>
                </c:pt>
                <c:pt idx="578">
                  <c:v>584.4</c:v>
                </c:pt>
                <c:pt idx="579">
                  <c:v>584.20000000000005</c:v>
                </c:pt>
                <c:pt idx="580">
                  <c:v>584</c:v>
                </c:pt>
                <c:pt idx="581">
                  <c:v>583.79999999999995</c:v>
                </c:pt>
                <c:pt idx="582">
                  <c:v>583.6</c:v>
                </c:pt>
                <c:pt idx="583">
                  <c:v>583.4</c:v>
                </c:pt>
                <c:pt idx="584">
                  <c:v>583.20000000000005</c:v>
                </c:pt>
                <c:pt idx="585">
                  <c:v>583</c:v>
                </c:pt>
                <c:pt idx="586">
                  <c:v>582.79999999999995</c:v>
                </c:pt>
                <c:pt idx="587">
                  <c:v>582.6</c:v>
                </c:pt>
                <c:pt idx="588">
                  <c:v>582.4</c:v>
                </c:pt>
                <c:pt idx="589">
                  <c:v>582.20000000000005</c:v>
                </c:pt>
                <c:pt idx="590">
                  <c:v>582</c:v>
                </c:pt>
                <c:pt idx="591">
                  <c:v>581.79999999999995</c:v>
                </c:pt>
                <c:pt idx="592">
                  <c:v>581.6</c:v>
                </c:pt>
                <c:pt idx="593">
                  <c:v>581.4</c:v>
                </c:pt>
                <c:pt idx="594">
                  <c:v>581.20000000000005</c:v>
                </c:pt>
                <c:pt idx="595">
                  <c:v>581</c:v>
                </c:pt>
                <c:pt idx="596">
                  <c:v>580.79999999999995</c:v>
                </c:pt>
                <c:pt idx="597">
                  <c:v>580.6</c:v>
                </c:pt>
                <c:pt idx="598">
                  <c:v>580.4</c:v>
                </c:pt>
                <c:pt idx="599">
                  <c:v>580.20000000000005</c:v>
                </c:pt>
                <c:pt idx="600">
                  <c:v>580</c:v>
                </c:pt>
                <c:pt idx="601">
                  <c:v>579.79999999999995</c:v>
                </c:pt>
                <c:pt idx="602">
                  <c:v>579.6</c:v>
                </c:pt>
                <c:pt idx="603">
                  <c:v>579.4</c:v>
                </c:pt>
                <c:pt idx="604">
                  <c:v>579.20000000000005</c:v>
                </c:pt>
                <c:pt idx="605">
                  <c:v>579</c:v>
                </c:pt>
                <c:pt idx="606">
                  <c:v>578.79999999999995</c:v>
                </c:pt>
                <c:pt idx="607">
                  <c:v>578.6</c:v>
                </c:pt>
                <c:pt idx="608">
                  <c:v>578.4</c:v>
                </c:pt>
                <c:pt idx="609">
                  <c:v>578.20000000000005</c:v>
                </c:pt>
                <c:pt idx="610">
                  <c:v>578</c:v>
                </c:pt>
                <c:pt idx="611">
                  <c:v>577.79999999999995</c:v>
                </c:pt>
                <c:pt idx="612">
                  <c:v>577.6</c:v>
                </c:pt>
                <c:pt idx="613">
                  <c:v>577.4</c:v>
                </c:pt>
                <c:pt idx="614">
                  <c:v>577.20000000000005</c:v>
                </c:pt>
                <c:pt idx="615">
                  <c:v>577</c:v>
                </c:pt>
                <c:pt idx="616">
                  <c:v>576.79999999999995</c:v>
                </c:pt>
                <c:pt idx="617">
                  <c:v>576.6</c:v>
                </c:pt>
                <c:pt idx="618">
                  <c:v>576.4</c:v>
                </c:pt>
                <c:pt idx="619">
                  <c:v>576.20000000000005</c:v>
                </c:pt>
                <c:pt idx="620">
                  <c:v>576</c:v>
                </c:pt>
                <c:pt idx="621">
                  <c:v>575.79999999999995</c:v>
                </c:pt>
                <c:pt idx="622">
                  <c:v>575.6</c:v>
                </c:pt>
                <c:pt idx="623">
                  <c:v>575.4</c:v>
                </c:pt>
                <c:pt idx="624">
                  <c:v>575.20000000000005</c:v>
                </c:pt>
                <c:pt idx="625">
                  <c:v>575</c:v>
                </c:pt>
                <c:pt idx="626">
                  <c:v>574.79999999999995</c:v>
                </c:pt>
                <c:pt idx="627">
                  <c:v>574.6</c:v>
                </c:pt>
                <c:pt idx="628">
                  <c:v>574.4</c:v>
                </c:pt>
                <c:pt idx="629">
                  <c:v>574.20000000000005</c:v>
                </c:pt>
                <c:pt idx="630">
                  <c:v>574</c:v>
                </c:pt>
                <c:pt idx="631">
                  <c:v>573.79999999999995</c:v>
                </c:pt>
                <c:pt idx="632">
                  <c:v>573.6</c:v>
                </c:pt>
                <c:pt idx="633">
                  <c:v>573.4</c:v>
                </c:pt>
                <c:pt idx="634">
                  <c:v>573.20000000000005</c:v>
                </c:pt>
                <c:pt idx="635">
                  <c:v>573</c:v>
                </c:pt>
                <c:pt idx="636">
                  <c:v>572.79999999999995</c:v>
                </c:pt>
                <c:pt idx="637">
                  <c:v>572.6</c:v>
                </c:pt>
                <c:pt idx="638">
                  <c:v>572.4</c:v>
                </c:pt>
                <c:pt idx="639">
                  <c:v>572.20000000000005</c:v>
                </c:pt>
                <c:pt idx="640">
                  <c:v>572</c:v>
                </c:pt>
                <c:pt idx="641">
                  <c:v>571.79999999999995</c:v>
                </c:pt>
                <c:pt idx="642">
                  <c:v>571.6</c:v>
                </c:pt>
                <c:pt idx="643">
                  <c:v>571.4</c:v>
                </c:pt>
                <c:pt idx="644">
                  <c:v>571.20000000000005</c:v>
                </c:pt>
                <c:pt idx="645">
                  <c:v>571</c:v>
                </c:pt>
                <c:pt idx="646">
                  <c:v>570.79999999999995</c:v>
                </c:pt>
                <c:pt idx="647">
                  <c:v>570.6</c:v>
                </c:pt>
                <c:pt idx="648">
                  <c:v>570.4</c:v>
                </c:pt>
                <c:pt idx="649">
                  <c:v>570.20000000000005</c:v>
                </c:pt>
                <c:pt idx="650">
                  <c:v>570</c:v>
                </c:pt>
                <c:pt idx="651">
                  <c:v>569.79999999999995</c:v>
                </c:pt>
                <c:pt idx="652">
                  <c:v>569.6</c:v>
                </c:pt>
                <c:pt idx="653">
                  <c:v>569.4</c:v>
                </c:pt>
                <c:pt idx="654">
                  <c:v>569.20000000000005</c:v>
                </c:pt>
                <c:pt idx="655">
                  <c:v>569</c:v>
                </c:pt>
                <c:pt idx="656">
                  <c:v>568.79999999999995</c:v>
                </c:pt>
                <c:pt idx="657">
                  <c:v>568.6</c:v>
                </c:pt>
                <c:pt idx="658">
                  <c:v>568.4</c:v>
                </c:pt>
                <c:pt idx="659">
                  <c:v>568.20000000000005</c:v>
                </c:pt>
                <c:pt idx="660">
                  <c:v>568</c:v>
                </c:pt>
                <c:pt idx="661">
                  <c:v>567.79999999999995</c:v>
                </c:pt>
                <c:pt idx="662">
                  <c:v>567.6</c:v>
                </c:pt>
                <c:pt idx="663">
                  <c:v>567.4</c:v>
                </c:pt>
                <c:pt idx="664">
                  <c:v>567.20000000000005</c:v>
                </c:pt>
                <c:pt idx="665">
                  <c:v>567</c:v>
                </c:pt>
                <c:pt idx="666">
                  <c:v>566.79999999999995</c:v>
                </c:pt>
                <c:pt idx="667">
                  <c:v>566.6</c:v>
                </c:pt>
                <c:pt idx="668">
                  <c:v>566.4</c:v>
                </c:pt>
                <c:pt idx="669">
                  <c:v>566.20000000000005</c:v>
                </c:pt>
                <c:pt idx="670">
                  <c:v>566</c:v>
                </c:pt>
                <c:pt idx="671">
                  <c:v>565.79999999999995</c:v>
                </c:pt>
                <c:pt idx="672">
                  <c:v>565.6</c:v>
                </c:pt>
                <c:pt idx="673">
                  <c:v>565.4</c:v>
                </c:pt>
                <c:pt idx="674">
                  <c:v>565.20000000000005</c:v>
                </c:pt>
                <c:pt idx="675">
                  <c:v>565</c:v>
                </c:pt>
                <c:pt idx="676">
                  <c:v>564.79999999999995</c:v>
                </c:pt>
                <c:pt idx="677">
                  <c:v>564.6</c:v>
                </c:pt>
                <c:pt idx="678">
                  <c:v>564.4</c:v>
                </c:pt>
                <c:pt idx="679">
                  <c:v>564.20000000000005</c:v>
                </c:pt>
                <c:pt idx="680">
                  <c:v>564</c:v>
                </c:pt>
                <c:pt idx="681">
                  <c:v>563.79999999999995</c:v>
                </c:pt>
                <c:pt idx="682">
                  <c:v>563.6</c:v>
                </c:pt>
                <c:pt idx="683">
                  <c:v>563.4</c:v>
                </c:pt>
                <c:pt idx="684">
                  <c:v>563.20000000000005</c:v>
                </c:pt>
                <c:pt idx="685">
                  <c:v>563</c:v>
                </c:pt>
                <c:pt idx="686">
                  <c:v>562.79999999999995</c:v>
                </c:pt>
                <c:pt idx="687">
                  <c:v>562.6</c:v>
                </c:pt>
                <c:pt idx="688">
                  <c:v>562.4</c:v>
                </c:pt>
                <c:pt idx="689">
                  <c:v>562.20000000000005</c:v>
                </c:pt>
                <c:pt idx="690">
                  <c:v>562</c:v>
                </c:pt>
                <c:pt idx="691">
                  <c:v>561.79999999999995</c:v>
                </c:pt>
                <c:pt idx="692">
                  <c:v>561.6</c:v>
                </c:pt>
                <c:pt idx="693">
                  <c:v>561.4</c:v>
                </c:pt>
                <c:pt idx="694">
                  <c:v>561.20000000000005</c:v>
                </c:pt>
                <c:pt idx="695">
                  <c:v>561</c:v>
                </c:pt>
                <c:pt idx="696">
                  <c:v>560.79999999999995</c:v>
                </c:pt>
                <c:pt idx="697">
                  <c:v>560.6</c:v>
                </c:pt>
                <c:pt idx="698">
                  <c:v>560.4</c:v>
                </c:pt>
                <c:pt idx="699">
                  <c:v>560.20000000000005</c:v>
                </c:pt>
                <c:pt idx="700">
                  <c:v>560</c:v>
                </c:pt>
                <c:pt idx="701">
                  <c:v>559.79999999999995</c:v>
                </c:pt>
                <c:pt idx="702">
                  <c:v>559.6</c:v>
                </c:pt>
                <c:pt idx="703">
                  <c:v>559.4</c:v>
                </c:pt>
                <c:pt idx="704">
                  <c:v>559.20000000000005</c:v>
                </c:pt>
                <c:pt idx="705">
                  <c:v>559</c:v>
                </c:pt>
                <c:pt idx="706">
                  <c:v>558.79999999999995</c:v>
                </c:pt>
                <c:pt idx="707">
                  <c:v>558.6</c:v>
                </c:pt>
                <c:pt idx="708">
                  <c:v>558.4</c:v>
                </c:pt>
                <c:pt idx="709">
                  <c:v>558.20000000000005</c:v>
                </c:pt>
                <c:pt idx="710">
                  <c:v>558</c:v>
                </c:pt>
                <c:pt idx="711">
                  <c:v>557.79999999999995</c:v>
                </c:pt>
                <c:pt idx="712">
                  <c:v>557.6</c:v>
                </c:pt>
                <c:pt idx="713">
                  <c:v>557.4</c:v>
                </c:pt>
                <c:pt idx="714">
                  <c:v>557.20000000000005</c:v>
                </c:pt>
                <c:pt idx="715">
                  <c:v>557</c:v>
                </c:pt>
                <c:pt idx="716">
                  <c:v>556.79999999999995</c:v>
                </c:pt>
                <c:pt idx="717">
                  <c:v>556.6</c:v>
                </c:pt>
                <c:pt idx="718">
                  <c:v>556.4</c:v>
                </c:pt>
                <c:pt idx="719">
                  <c:v>556.20000000000005</c:v>
                </c:pt>
                <c:pt idx="720">
                  <c:v>556</c:v>
                </c:pt>
                <c:pt idx="721">
                  <c:v>555.79999999999995</c:v>
                </c:pt>
                <c:pt idx="722">
                  <c:v>555.6</c:v>
                </c:pt>
                <c:pt idx="723">
                  <c:v>555.4</c:v>
                </c:pt>
                <c:pt idx="724">
                  <c:v>555.20000000000005</c:v>
                </c:pt>
                <c:pt idx="725">
                  <c:v>555</c:v>
                </c:pt>
                <c:pt idx="726">
                  <c:v>554.79999999999995</c:v>
                </c:pt>
                <c:pt idx="727">
                  <c:v>554.6</c:v>
                </c:pt>
                <c:pt idx="728">
                  <c:v>554.4</c:v>
                </c:pt>
                <c:pt idx="729">
                  <c:v>554.20000000000005</c:v>
                </c:pt>
                <c:pt idx="730">
                  <c:v>554</c:v>
                </c:pt>
                <c:pt idx="731">
                  <c:v>553.79999999999995</c:v>
                </c:pt>
                <c:pt idx="732">
                  <c:v>553.6</c:v>
                </c:pt>
                <c:pt idx="733">
                  <c:v>553.4</c:v>
                </c:pt>
                <c:pt idx="734">
                  <c:v>553.20000000000005</c:v>
                </c:pt>
                <c:pt idx="735">
                  <c:v>553</c:v>
                </c:pt>
                <c:pt idx="736">
                  <c:v>552.79999999999995</c:v>
                </c:pt>
                <c:pt idx="737">
                  <c:v>552.6</c:v>
                </c:pt>
                <c:pt idx="738">
                  <c:v>552.4</c:v>
                </c:pt>
                <c:pt idx="739">
                  <c:v>552.20000000000005</c:v>
                </c:pt>
                <c:pt idx="740">
                  <c:v>552</c:v>
                </c:pt>
                <c:pt idx="741">
                  <c:v>551.79999999999995</c:v>
                </c:pt>
                <c:pt idx="742">
                  <c:v>551.6</c:v>
                </c:pt>
                <c:pt idx="743">
                  <c:v>551.4</c:v>
                </c:pt>
                <c:pt idx="744">
                  <c:v>551.20000000000005</c:v>
                </c:pt>
                <c:pt idx="745">
                  <c:v>551</c:v>
                </c:pt>
                <c:pt idx="746">
                  <c:v>550.79999999999995</c:v>
                </c:pt>
                <c:pt idx="747">
                  <c:v>550.6</c:v>
                </c:pt>
                <c:pt idx="748">
                  <c:v>550.4</c:v>
                </c:pt>
                <c:pt idx="749">
                  <c:v>550.20000000000005</c:v>
                </c:pt>
                <c:pt idx="750">
                  <c:v>550</c:v>
                </c:pt>
                <c:pt idx="751">
                  <c:v>549.79999999999995</c:v>
                </c:pt>
                <c:pt idx="752">
                  <c:v>549.6</c:v>
                </c:pt>
                <c:pt idx="753">
                  <c:v>549.4</c:v>
                </c:pt>
                <c:pt idx="754">
                  <c:v>549.20000000000005</c:v>
                </c:pt>
                <c:pt idx="755">
                  <c:v>549</c:v>
                </c:pt>
                <c:pt idx="756">
                  <c:v>548.79999999999995</c:v>
                </c:pt>
                <c:pt idx="757">
                  <c:v>548.6</c:v>
                </c:pt>
                <c:pt idx="758">
                  <c:v>548.4</c:v>
                </c:pt>
                <c:pt idx="759">
                  <c:v>548.20000000000005</c:v>
                </c:pt>
                <c:pt idx="760">
                  <c:v>548</c:v>
                </c:pt>
                <c:pt idx="761">
                  <c:v>547.79999999999995</c:v>
                </c:pt>
                <c:pt idx="762">
                  <c:v>547.6</c:v>
                </c:pt>
                <c:pt idx="763">
                  <c:v>547.4</c:v>
                </c:pt>
                <c:pt idx="764">
                  <c:v>547.20000000000005</c:v>
                </c:pt>
                <c:pt idx="765">
                  <c:v>547</c:v>
                </c:pt>
                <c:pt idx="766">
                  <c:v>546.79999999999995</c:v>
                </c:pt>
                <c:pt idx="767">
                  <c:v>546.6</c:v>
                </c:pt>
                <c:pt idx="768">
                  <c:v>546.4</c:v>
                </c:pt>
                <c:pt idx="769">
                  <c:v>546.20000000000005</c:v>
                </c:pt>
                <c:pt idx="770">
                  <c:v>546</c:v>
                </c:pt>
                <c:pt idx="771">
                  <c:v>545.79999999999995</c:v>
                </c:pt>
                <c:pt idx="772">
                  <c:v>545.6</c:v>
                </c:pt>
                <c:pt idx="773">
                  <c:v>545.4</c:v>
                </c:pt>
                <c:pt idx="774">
                  <c:v>545.20000000000005</c:v>
                </c:pt>
                <c:pt idx="775">
                  <c:v>545</c:v>
                </c:pt>
                <c:pt idx="776">
                  <c:v>544.79999999999995</c:v>
                </c:pt>
                <c:pt idx="777">
                  <c:v>544.6</c:v>
                </c:pt>
                <c:pt idx="778">
                  <c:v>544.4</c:v>
                </c:pt>
                <c:pt idx="779">
                  <c:v>544.20000000000005</c:v>
                </c:pt>
                <c:pt idx="780">
                  <c:v>544</c:v>
                </c:pt>
                <c:pt idx="781">
                  <c:v>543.79999999999995</c:v>
                </c:pt>
                <c:pt idx="782">
                  <c:v>543.6</c:v>
                </c:pt>
                <c:pt idx="783">
                  <c:v>543.4</c:v>
                </c:pt>
                <c:pt idx="784">
                  <c:v>543.20000000000005</c:v>
                </c:pt>
                <c:pt idx="785">
                  <c:v>543</c:v>
                </c:pt>
                <c:pt idx="786">
                  <c:v>542.79999999999995</c:v>
                </c:pt>
                <c:pt idx="787">
                  <c:v>542.6</c:v>
                </c:pt>
                <c:pt idx="788">
                  <c:v>542.4</c:v>
                </c:pt>
                <c:pt idx="789">
                  <c:v>542.20000000000005</c:v>
                </c:pt>
                <c:pt idx="790">
                  <c:v>542</c:v>
                </c:pt>
                <c:pt idx="791">
                  <c:v>541.79999999999995</c:v>
                </c:pt>
                <c:pt idx="792">
                  <c:v>541.6</c:v>
                </c:pt>
                <c:pt idx="793">
                  <c:v>541.4</c:v>
                </c:pt>
                <c:pt idx="794">
                  <c:v>541.20000000000005</c:v>
                </c:pt>
                <c:pt idx="795">
                  <c:v>541</c:v>
                </c:pt>
                <c:pt idx="796">
                  <c:v>540.79999999999995</c:v>
                </c:pt>
                <c:pt idx="797">
                  <c:v>540.6</c:v>
                </c:pt>
                <c:pt idx="798">
                  <c:v>540.4</c:v>
                </c:pt>
                <c:pt idx="799">
                  <c:v>540.20000000000005</c:v>
                </c:pt>
                <c:pt idx="800">
                  <c:v>540</c:v>
                </c:pt>
                <c:pt idx="801">
                  <c:v>539.79999999999995</c:v>
                </c:pt>
                <c:pt idx="802">
                  <c:v>539.6</c:v>
                </c:pt>
                <c:pt idx="803">
                  <c:v>539.4</c:v>
                </c:pt>
                <c:pt idx="804">
                  <c:v>539.20000000000005</c:v>
                </c:pt>
                <c:pt idx="805">
                  <c:v>539</c:v>
                </c:pt>
                <c:pt idx="806">
                  <c:v>538.79999999999995</c:v>
                </c:pt>
                <c:pt idx="807">
                  <c:v>538.6</c:v>
                </c:pt>
                <c:pt idx="808">
                  <c:v>538.4</c:v>
                </c:pt>
                <c:pt idx="809">
                  <c:v>538.20000000000005</c:v>
                </c:pt>
                <c:pt idx="810">
                  <c:v>538</c:v>
                </c:pt>
                <c:pt idx="811">
                  <c:v>537.79999999999995</c:v>
                </c:pt>
                <c:pt idx="812">
                  <c:v>537.6</c:v>
                </c:pt>
                <c:pt idx="813">
                  <c:v>537.4</c:v>
                </c:pt>
                <c:pt idx="814">
                  <c:v>537.20000000000005</c:v>
                </c:pt>
                <c:pt idx="815">
                  <c:v>537</c:v>
                </c:pt>
                <c:pt idx="816">
                  <c:v>536.79999999999995</c:v>
                </c:pt>
                <c:pt idx="817">
                  <c:v>536.6</c:v>
                </c:pt>
                <c:pt idx="818">
                  <c:v>536.4</c:v>
                </c:pt>
                <c:pt idx="819">
                  <c:v>536.20000000000005</c:v>
                </c:pt>
                <c:pt idx="820">
                  <c:v>536</c:v>
                </c:pt>
                <c:pt idx="821">
                  <c:v>535.79999999999995</c:v>
                </c:pt>
                <c:pt idx="822">
                  <c:v>535.6</c:v>
                </c:pt>
                <c:pt idx="823">
                  <c:v>535.4</c:v>
                </c:pt>
                <c:pt idx="824">
                  <c:v>535.20000000000005</c:v>
                </c:pt>
                <c:pt idx="825">
                  <c:v>535</c:v>
                </c:pt>
                <c:pt idx="826">
                  <c:v>534.79999999999995</c:v>
                </c:pt>
                <c:pt idx="827">
                  <c:v>534.6</c:v>
                </c:pt>
                <c:pt idx="828">
                  <c:v>534.4</c:v>
                </c:pt>
                <c:pt idx="829">
                  <c:v>534.20000000000005</c:v>
                </c:pt>
                <c:pt idx="830">
                  <c:v>534</c:v>
                </c:pt>
                <c:pt idx="831">
                  <c:v>533.79999999999995</c:v>
                </c:pt>
                <c:pt idx="832">
                  <c:v>533.6</c:v>
                </c:pt>
                <c:pt idx="833">
                  <c:v>533.4</c:v>
                </c:pt>
                <c:pt idx="834">
                  <c:v>533.20000000000005</c:v>
                </c:pt>
                <c:pt idx="835">
                  <c:v>533</c:v>
                </c:pt>
                <c:pt idx="836">
                  <c:v>532.79999999999995</c:v>
                </c:pt>
                <c:pt idx="837">
                  <c:v>532.6</c:v>
                </c:pt>
                <c:pt idx="838">
                  <c:v>532.4</c:v>
                </c:pt>
                <c:pt idx="839">
                  <c:v>532.20000000000005</c:v>
                </c:pt>
                <c:pt idx="840">
                  <c:v>532</c:v>
                </c:pt>
                <c:pt idx="841">
                  <c:v>531.79999999999995</c:v>
                </c:pt>
                <c:pt idx="842">
                  <c:v>531.6</c:v>
                </c:pt>
                <c:pt idx="843">
                  <c:v>531.4</c:v>
                </c:pt>
                <c:pt idx="844">
                  <c:v>531.20000000000005</c:v>
                </c:pt>
                <c:pt idx="845">
                  <c:v>531</c:v>
                </c:pt>
                <c:pt idx="846">
                  <c:v>530.79999999999995</c:v>
                </c:pt>
                <c:pt idx="847">
                  <c:v>530.6</c:v>
                </c:pt>
                <c:pt idx="848">
                  <c:v>530.4</c:v>
                </c:pt>
                <c:pt idx="849">
                  <c:v>530.20000000000005</c:v>
                </c:pt>
                <c:pt idx="850">
                  <c:v>530</c:v>
                </c:pt>
                <c:pt idx="851">
                  <c:v>529.79999999999995</c:v>
                </c:pt>
                <c:pt idx="852">
                  <c:v>529.6</c:v>
                </c:pt>
                <c:pt idx="853">
                  <c:v>529.4</c:v>
                </c:pt>
                <c:pt idx="854">
                  <c:v>529.20000000000005</c:v>
                </c:pt>
                <c:pt idx="855">
                  <c:v>529</c:v>
                </c:pt>
                <c:pt idx="856">
                  <c:v>528.79999999999995</c:v>
                </c:pt>
                <c:pt idx="857">
                  <c:v>528.6</c:v>
                </c:pt>
                <c:pt idx="858">
                  <c:v>528.4</c:v>
                </c:pt>
                <c:pt idx="859">
                  <c:v>528.20000000000005</c:v>
                </c:pt>
                <c:pt idx="860">
                  <c:v>528</c:v>
                </c:pt>
                <c:pt idx="861">
                  <c:v>527.79999999999995</c:v>
                </c:pt>
                <c:pt idx="862">
                  <c:v>527.6</c:v>
                </c:pt>
                <c:pt idx="863">
                  <c:v>527.4</c:v>
                </c:pt>
                <c:pt idx="864">
                  <c:v>527.20000000000005</c:v>
                </c:pt>
                <c:pt idx="865">
                  <c:v>527</c:v>
                </c:pt>
                <c:pt idx="866">
                  <c:v>526.79999999999995</c:v>
                </c:pt>
                <c:pt idx="867">
                  <c:v>526.6</c:v>
                </c:pt>
                <c:pt idx="868">
                  <c:v>526.4</c:v>
                </c:pt>
                <c:pt idx="869">
                  <c:v>526.20000000000005</c:v>
                </c:pt>
                <c:pt idx="870">
                  <c:v>526</c:v>
                </c:pt>
                <c:pt idx="871">
                  <c:v>525.79999999999995</c:v>
                </c:pt>
                <c:pt idx="872">
                  <c:v>525.6</c:v>
                </c:pt>
                <c:pt idx="873">
                  <c:v>525.4</c:v>
                </c:pt>
                <c:pt idx="874">
                  <c:v>525.20000000000005</c:v>
                </c:pt>
                <c:pt idx="875">
                  <c:v>525</c:v>
                </c:pt>
                <c:pt idx="876">
                  <c:v>524.79999999999995</c:v>
                </c:pt>
                <c:pt idx="877">
                  <c:v>524.6</c:v>
                </c:pt>
                <c:pt idx="878">
                  <c:v>524.4</c:v>
                </c:pt>
                <c:pt idx="879">
                  <c:v>524.20000000000005</c:v>
                </c:pt>
                <c:pt idx="880">
                  <c:v>524</c:v>
                </c:pt>
                <c:pt idx="881">
                  <c:v>523.79999999999995</c:v>
                </c:pt>
                <c:pt idx="882">
                  <c:v>523.6</c:v>
                </c:pt>
                <c:pt idx="883">
                  <c:v>523.4</c:v>
                </c:pt>
                <c:pt idx="884">
                  <c:v>523.20000000000005</c:v>
                </c:pt>
                <c:pt idx="885">
                  <c:v>523</c:v>
                </c:pt>
                <c:pt idx="886">
                  <c:v>522.79999999999995</c:v>
                </c:pt>
                <c:pt idx="887">
                  <c:v>522.6</c:v>
                </c:pt>
                <c:pt idx="888">
                  <c:v>522.4</c:v>
                </c:pt>
                <c:pt idx="889">
                  <c:v>522.20000000000005</c:v>
                </c:pt>
                <c:pt idx="890">
                  <c:v>522</c:v>
                </c:pt>
                <c:pt idx="891">
                  <c:v>521.79999999999995</c:v>
                </c:pt>
                <c:pt idx="892">
                  <c:v>521.6</c:v>
                </c:pt>
                <c:pt idx="893">
                  <c:v>521.4</c:v>
                </c:pt>
                <c:pt idx="894">
                  <c:v>521.20000000000005</c:v>
                </c:pt>
                <c:pt idx="895">
                  <c:v>521</c:v>
                </c:pt>
                <c:pt idx="896">
                  <c:v>520.79999999999995</c:v>
                </c:pt>
                <c:pt idx="897">
                  <c:v>520.6</c:v>
                </c:pt>
                <c:pt idx="898">
                  <c:v>520.4</c:v>
                </c:pt>
                <c:pt idx="899">
                  <c:v>520.20000000000005</c:v>
                </c:pt>
                <c:pt idx="900">
                  <c:v>520</c:v>
                </c:pt>
                <c:pt idx="901">
                  <c:v>519.79999999999995</c:v>
                </c:pt>
                <c:pt idx="902">
                  <c:v>519.6</c:v>
                </c:pt>
                <c:pt idx="903">
                  <c:v>519.4</c:v>
                </c:pt>
                <c:pt idx="904">
                  <c:v>519.20000000000005</c:v>
                </c:pt>
                <c:pt idx="905">
                  <c:v>519</c:v>
                </c:pt>
                <c:pt idx="906">
                  <c:v>518.79999999999995</c:v>
                </c:pt>
                <c:pt idx="907">
                  <c:v>518.6</c:v>
                </c:pt>
                <c:pt idx="908">
                  <c:v>518.4</c:v>
                </c:pt>
                <c:pt idx="909">
                  <c:v>518.20000000000005</c:v>
                </c:pt>
                <c:pt idx="910">
                  <c:v>518</c:v>
                </c:pt>
                <c:pt idx="911">
                  <c:v>517.79999999999995</c:v>
                </c:pt>
                <c:pt idx="912">
                  <c:v>517.6</c:v>
                </c:pt>
                <c:pt idx="913">
                  <c:v>517.4</c:v>
                </c:pt>
                <c:pt idx="914">
                  <c:v>517.20000000000005</c:v>
                </c:pt>
                <c:pt idx="915">
                  <c:v>517</c:v>
                </c:pt>
                <c:pt idx="916">
                  <c:v>516.79999999999995</c:v>
                </c:pt>
                <c:pt idx="917">
                  <c:v>516.6</c:v>
                </c:pt>
                <c:pt idx="918">
                  <c:v>516.4</c:v>
                </c:pt>
                <c:pt idx="919">
                  <c:v>516.20000000000005</c:v>
                </c:pt>
                <c:pt idx="920">
                  <c:v>516</c:v>
                </c:pt>
                <c:pt idx="921">
                  <c:v>515.79999999999995</c:v>
                </c:pt>
                <c:pt idx="922">
                  <c:v>515.6</c:v>
                </c:pt>
                <c:pt idx="923">
                  <c:v>515.4</c:v>
                </c:pt>
                <c:pt idx="924">
                  <c:v>515.20000000000005</c:v>
                </c:pt>
                <c:pt idx="925">
                  <c:v>515</c:v>
                </c:pt>
                <c:pt idx="926">
                  <c:v>514.79999999999995</c:v>
                </c:pt>
                <c:pt idx="927">
                  <c:v>514.6</c:v>
                </c:pt>
                <c:pt idx="928">
                  <c:v>514.4</c:v>
                </c:pt>
                <c:pt idx="929">
                  <c:v>514.20000000000005</c:v>
                </c:pt>
                <c:pt idx="930">
                  <c:v>514</c:v>
                </c:pt>
                <c:pt idx="931">
                  <c:v>513.79999999999995</c:v>
                </c:pt>
                <c:pt idx="932">
                  <c:v>513.6</c:v>
                </c:pt>
                <c:pt idx="933">
                  <c:v>513.4</c:v>
                </c:pt>
                <c:pt idx="934">
                  <c:v>513.20000000000005</c:v>
                </c:pt>
                <c:pt idx="935">
                  <c:v>513</c:v>
                </c:pt>
                <c:pt idx="936">
                  <c:v>512.79999999999995</c:v>
                </c:pt>
                <c:pt idx="937">
                  <c:v>512.6</c:v>
                </c:pt>
                <c:pt idx="938">
                  <c:v>512.4</c:v>
                </c:pt>
                <c:pt idx="939">
                  <c:v>512.20000000000005</c:v>
                </c:pt>
                <c:pt idx="940">
                  <c:v>512</c:v>
                </c:pt>
                <c:pt idx="941">
                  <c:v>511.8</c:v>
                </c:pt>
                <c:pt idx="942">
                  <c:v>511.6</c:v>
                </c:pt>
                <c:pt idx="943">
                  <c:v>511.4</c:v>
                </c:pt>
                <c:pt idx="944">
                  <c:v>511.2</c:v>
                </c:pt>
                <c:pt idx="945">
                  <c:v>511</c:v>
                </c:pt>
                <c:pt idx="946">
                  <c:v>510.8</c:v>
                </c:pt>
                <c:pt idx="947">
                  <c:v>510.6</c:v>
                </c:pt>
                <c:pt idx="948">
                  <c:v>510.4</c:v>
                </c:pt>
                <c:pt idx="949">
                  <c:v>510.2</c:v>
                </c:pt>
                <c:pt idx="950">
                  <c:v>510</c:v>
                </c:pt>
                <c:pt idx="951">
                  <c:v>509.8</c:v>
                </c:pt>
                <c:pt idx="952">
                  <c:v>509.6</c:v>
                </c:pt>
                <c:pt idx="953">
                  <c:v>509.4</c:v>
                </c:pt>
                <c:pt idx="954">
                  <c:v>509.2</c:v>
                </c:pt>
                <c:pt idx="955">
                  <c:v>509</c:v>
                </c:pt>
                <c:pt idx="956">
                  <c:v>508.8</c:v>
                </c:pt>
                <c:pt idx="957">
                  <c:v>508.6</c:v>
                </c:pt>
                <c:pt idx="958">
                  <c:v>508.4</c:v>
                </c:pt>
                <c:pt idx="959">
                  <c:v>508.2</c:v>
                </c:pt>
                <c:pt idx="960">
                  <c:v>508</c:v>
                </c:pt>
                <c:pt idx="961">
                  <c:v>507.8</c:v>
                </c:pt>
                <c:pt idx="962">
                  <c:v>507.6</c:v>
                </c:pt>
                <c:pt idx="963">
                  <c:v>507.4</c:v>
                </c:pt>
                <c:pt idx="964">
                  <c:v>507.2</c:v>
                </c:pt>
                <c:pt idx="965">
                  <c:v>507</c:v>
                </c:pt>
                <c:pt idx="966">
                  <c:v>506.8</c:v>
                </c:pt>
                <c:pt idx="967">
                  <c:v>506.6</c:v>
                </c:pt>
                <c:pt idx="968">
                  <c:v>506.4</c:v>
                </c:pt>
                <c:pt idx="969">
                  <c:v>506.2</c:v>
                </c:pt>
                <c:pt idx="970">
                  <c:v>506</c:v>
                </c:pt>
                <c:pt idx="971">
                  <c:v>505.8</c:v>
                </c:pt>
                <c:pt idx="972">
                  <c:v>505.6</c:v>
                </c:pt>
                <c:pt idx="973">
                  <c:v>505.4</c:v>
                </c:pt>
                <c:pt idx="974">
                  <c:v>505.2</c:v>
                </c:pt>
                <c:pt idx="975">
                  <c:v>505</c:v>
                </c:pt>
                <c:pt idx="976">
                  <c:v>504.8</c:v>
                </c:pt>
                <c:pt idx="977">
                  <c:v>504.6</c:v>
                </c:pt>
                <c:pt idx="978">
                  <c:v>504.4</c:v>
                </c:pt>
                <c:pt idx="979">
                  <c:v>504.2</c:v>
                </c:pt>
                <c:pt idx="980">
                  <c:v>504</c:v>
                </c:pt>
                <c:pt idx="981">
                  <c:v>503.8</c:v>
                </c:pt>
                <c:pt idx="982">
                  <c:v>503.6</c:v>
                </c:pt>
                <c:pt idx="983">
                  <c:v>503.4</c:v>
                </c:pt>
                <c:pt idx="984">
                  <c:v>503.2</c:v>
                </c:pt>
                <c:pt idx="985">
                  <c:v>503</c:v>
                </c:pt>
                <c:pt idx="986">
                  <c:v>502.8</c:v>
                </c:pt>
                <c:pt idx="987">
                  <c:v>502.6</c:v>
                </c:pt>
                <c:pt idx="988">
                  <c:v>502.4</c:v>
                </c:pt>
                <c:pt idx="989">
                  <c:v>502.2</c:v>
                </c:pt>
                <c:pt idx="990">
                  <c:v>502</c:v>
                </c:pt>
                <c:pt idx="991">
                  <c:v>501.8</c:v>
                </c:pt>
                <c:pt idx="992">
                  <c:v>501.6</c:v>
                </c:pt>
                <c:pt idx="993">
                  <c:v>501.4</c:v>
                </c:pt>
                <c:pt idx="994">
                  <c:v>501.2</c:v>
                </c:pt>
                <c:pt idx="995">
                  <c:v>501</c:v>
                </c:pt>
                <c:pt idx="996">
                  <c:v>500.8</c:v>
                </c:pt>
                <c:pt idx="997">
                  <c:v>500.6</c:v>
                </c:pt>
                <c:pt idx="998">
                  <c:v>500.4</c:v>
                </c:pt>
                <c:pt idx="999">
                  <c:v>500.2</c:v>
                </c:pt>
                <c:pt idx="1000">
                  <c:v>500</c:v>
                </c:pt>
              </c:numCache>
            </c:numRef>
          </c:xVal>
          <c:yVal>
            <c:numRef>
              <c:f>'データ(本当)'!$F$4:$F$1004</c:f>
              <c:numCache>
                <c:formatCode>General</c:formatCode>
                <c:ptCount val="1001"/>
                <c:pt idx="0">
                  <c:v>0.262517</c:v>
                </c:pt>
                <c:pt idx="1">
                  <c:v>0.26553900000000003</c:v>
                </c:pt>
                <c:pt idx="2">
                  <c:v>0.268681</c:v>
                </c:pt>
                <c:pt idx="3">
                  <c:v>0.27177499999999999</c:v>
                </c:pt>
                <c:pt idx="4">
                  <c:v>0.274949</c:v>
                </c:pt>
                <c:pt idx="5">
                  <c:v>0.27827000000000002</c:v>
                </c:pt>
                <c:pt idx="6">
                  <c:v>0.28164499999999998</c:v>
                </c:pt>
                <c:pt idx="7">
                  <c:v>0.28503000000000001</c:v>
                </c:pt>
                <c:pt idx="8">
                  <c:v>0.28847499999999998</c:v>
                </c:pt>
                <c:pt idx="9">
                  <c:v>0.29206100000000002</c:v>
                </c:pt>
                <c:pt idx="10">
                  <c:v>0.29566100000000001</c:v>
                </c:pt>
                <c:pt idx="11">
                  <c:v>0.29936299999999999</c:v>
                </c:pt>
                <c:pt idx="12">
                  <c:v>0.303207</c:v>
                </c:pt>
                <c:pt idx="13">
                  <c:v>0.30701000000000001</c:v>
                </c:pt>
                <c:pt idx="14">
                  <c:v>0.31091299999999999</c:v>
                </c:pt>
                <c:pt idx="15">
                  <c:v>0.31498100000000001</c:v>
                </c:pt>
                <c:pt idx="16">
                  <c:v>0.31903500000000001</c:v>
                </c:pt>
                <c:pt idx="17">
                  <c:v>0.32311099999999998</c:v>
                </c:pt>
                <c:pt idx="18">
                  <c:v>0.32738099999999998</c:v>
                </c:pt>
                <c:pt idx="19">
                  <c:v>0.33176</c:v>
                </c:pt>
                <c:pt idx="20">
                  <c:v>0.336113</c:v>
                </c:pt>
                <c:pt idx="21">
                  <c:v>0.34061799999999998</c:v>
                </c:pt>
                <c:pt idx="22">
                  <c:v>0.34523300000000001</c:v>
                </c:pt>
                <c:pt idx="23">
                  <c:v>0.34987699999999999</c:v>
                </c:pt>
                <c:pt idx="24">
                  <c:v>0.35466799999999998</c:v>
                </c:pt>
                <c:pt idx="25">
                  <c:v>0.35957699999999998</c:v>
                </c:pt>
                <c:pt idx="26">
                  <c:v>0.36456300000000003</c:v>
                </c:pt>
                <c:pt idx="27">
                  <c:v>0.36968400000000001</c:v>
                </c:pt>
                <c:pt idx="28">
                  <c:v>0.374919</c:v>
                </c:pt>
                <c:pt idx="29">
                  <c:v>0.38019199999999997</c:v>
                </c:pt>
                <c:pt idx="30">
                  <c:v>0.38564199999999998</c:v>
                </c:pt>
                <c:pt idx="31">
                  <c:v>0.39126300000000003</c:v>
                </c:pt>
                <c:pt idx="32">
                  <c:v>0.39690599999999998</c:v>
                </c:pt>
                <c:pt idx="33">
                  <c:v>0.40266099999999999</c:v>
                </c:pt>
                <c:pt idx="34">
                  <c:v>0.408613</c:v>
                </c:pt>
                <c:pt idx="35">
                  <c:v>0.414636</c:v>
                </c:pt>
                <c:pt idx="36">
                  <c:v>0.42075499999999999</c:v>
                </c:pt>
                <c:pt idx="37">
                  <c:v>0.42704199999999998</c:v>
                </c:pt>
                <c:pt idx="38">
                  <c:v>0.43340000000000001</c:v>
                </c:pt>
                <c:pt idx="39">
                  <c:v>0.43985099999999999</c:v>
                </c:pt>
                <c:pt idx="40">
                  <c:v>0.44649</c:v>
                </c:pt>
                <c:pt idx="41">
                  <c:v>0.45320700000000003</c:v>
                </c:pt>
                <c:pt idx="42">
                  <c:v>0.46000600000000003</c:v>
                </c:pt>
                <c:pt idx="43">
                  <c:v>0.46700399999999997</c:v>
                </c:pt>
                <c:pt idx="44">
                  <c:v>0.47409600000000002</c:v>
                </c:pt>
                <c:pt idx="45">
                  <c:v>0.48128799999999999</c:v>
                </c:pt>
                <c:pt idx="46">
                  <c:v>0.48870599999999997</c:v>
                </c:pt>
                <c:pt idx="47">
                  <c:v>0.49623099999999998</c:v>
                </c:pt>
                <c:pt idx="48">
                  <c:v>0.503803</c:v>
                </c:pt>
                <c:pt idx="49">
                  <c:v>0.51153300000000002</c:v>
                </c:pt>
                <c:pt idx="50">
                  <c:v>0.51947900000000002</c:v>
                </c:pt>
                <c:pt idx="51">
                  <c:v>0.52754900000000005</c:v>
                </c:pt>
                <c:pt idx="52">
                  <c:v>0.53570799999999996</c:v>
                </c:pt>
                <c:pt idx="53">
                  <c:v>0.54406699999999997</c:v>
                </c:pt>
                <c:pt idx="54">
                  <c:v>0.552593</c:v>
                </c:pt>
                <c:pt idx="55">
                  <c:v>0.56119799999999997</c:v>
                </c:pt>
                <c:pt idx="56">
                  <c:v>0.56994800000000001</c:v>
                </c:pt>
                <c:pt idx="57">
                  <c:v>0.578878</c:v>
                </c:pt>
                <c:pt idx="58">
                  <c:v>0.58787100000000003</c:v>
                </c:pt>
                <c:pt idx="59">
                  <c:v>0.59704800000000002</c:v>
                </c:pt>
                <c:pt idx="60">
                  <c:v>0.60641699999999998</c:v>
                </c:pt>
                <c:pt idx="61">
                  <c:v>0.61588600000000004</c:v>
                </c:pt>
                <c:pt idx="62">
                  <c:v>0.62559100000000001</c:v>
                </c:pt>
                <c:pt idx="63">
                  <c:v>0.635409</c:v>
                </c:pt>
                <c:pt idx="64">
                  <c:v>0.64535900000000002</c:v>
                </c:pt>
                <c:pt idx="65">
                  <c:v>0.65557200000000004</c:v>
                </c:pt>
                <c:pt idx="66">
                  <c:v>0.66592099999999999</c:v>
                </c:pt>
                <c:pt idx="67">
                  <c:v>0.67636600000000002</c:v>
                </c:pt>
                <c:pt idx="68">
                  <c:v>0.68697200000000003</c:v>
                </c:pt>
                <c:pt idx="69">
                  <c:v>0.69775799999999999</c:v>
                </c:pt>
                <c:pt idx="70">
                  <c:v>0.70873799999999998</c:v>
                </c:pt>
                <c:pt idx="71">
                  <c:v>0.71985500000000002</c:v>
                </c:pt>
                <c:pt idx="72">
                  <c:v>0.731012</c:v>
                </c:pt>
                <c:pt idx="73">
                  <c:v>0.74237200000000003</c:v>
                </c:pt>
                <c:pt idx="74">
                  <c:v>0.75395400000000001</c:v>
                </c:pt>
                <c:pt idx="75">
                  <c:v>0.76564299999999996</c:v>
                </c:pt>
                <c:pt idx="76">
                  <c:v>0.77742900000000004</c:v>
                </c:pt>
                <c:pt idx="77">
                  <c:v>0.78936499999999998</c:v>
                </c:pt>
                <c:pt idx="78">
                  <c:v>0.80150399999999999</c:v>
                </c:pt>
                <c:pt idx="79">
                  <c:v>0.81376700000000002</c:v>
                </c:pt>
                <c:pt idx="80">
                  <c:v>0.82622600000000002</c:v>
                </c:pt>
                <c:pt idx="81">
                  <c:v>0.83894599999999997</c:v>
                </c:pt>
                <c:pt idx="82">
                  <c:v>0.85183500000000001</c:v>
                </c:pt>
                <c:pt idx="83">
                  <c:v>0.86469399999999996</c:v>
                </c:pt>
                <c:pt idx="84">
                  <c:v>0.87766999999999995</c:v>
                </c:pt>
                <c:pt idx="85">
                  <c:v>0.89091500000000001</c:v>
                </c:pt>
                <c:pt idx="86">
                  <c:v>0.90424199999999999</c:v>
                </c:pt>
                <c:pt idx="87">
                  <c:v>0.91753700000000005</c:v>
                </c:pt>
                <c:pt idx="88">
                  <c:v>0.93072100000000002</c:v>
                </c:pt>
                <c:pt idx="89">
                  <c:v>0.94403099999999995</c:v>
                </c:pt>
                <c:pt idx="90">
                  <c:v>0.95766099999999998</c:v>
                </c:pt>
                <c:pt idx="91">
                  <c:v>0.97143999999999997</c:v>
                </c:pt>
                <c:pt idx="92">
                  <c:v>0.98519999999999996</c:v>
                </c:pt>
                <c:pt idx="93">
                  <c:v>0.99901899999999999</c:v>
                </c:pt>
                <c:pt idx="94">
                  <c:v>1.0130600000000001</c:v>
                </c:pt>
                <c:pt idx="95">
                  <c:v>1.0270600000000001</c:v>
                </c:pt>
                <c:pt idx="96">
                  <c:v>1.04105</c:v>
                </c:pt>
                <c:pt idx="97">
                  <c:v>1.05522</c:v>
                </c:pt>
                <c:pt idx="98">
                  <c:v>1.0695699999999999</c:v>
                </c:pt>
                <c:pt idx="99">
                  <c:v>1.0840000000000001</c:v>
                </c:pt>
                <c:pt idx="100">
                  <c:v>1.0983400000000001</c:v>
                </c:pt>
                <c:pt idx="101">
                  <c:v>1.11276</c:v>
                </c:pt>
                <c:pt idx="102">
                  <c:v>1.1273299999999999</c:v>
                </c:pt>
                <c:pt idx="103">
                  <c:v>1.1418600000000001</c:v>
                </c:pt>
                <c:pt idx="104">
                  <c:v>1.15625</c:v>
                </c:pt>
                <c:pt idx="105">
                  <c:v>1.17069</c:v>
                </c:pt>
                <c:pt idx="106">
                  <c:v>1.18519</c:v>
                </c:pt>
                <c:pt idx="107">
                  <c:v>1.1996500000000001</c:v>
                </c:pt>
                <c:pt idx="108">
                  <c:v>1.21394</c:v>
                </c:pt>
                <c:pt idx="109">
                  <c:v>1.22831</c:v>
                </c:pt>
                <c:pt idx="110">
                  <c:v>1.24299</c:v>
                </c:pt>
                <c:pt idx="111">
                  <c:v>1.2575099999999999</c:v>
                </c:pt>
                <c:pt idx="112">
                  <c:v>1.2717099999999999</c:v>
                </c:pt>
                <c:pt idx="113">
                  <c:v>1.2859100000000001</c:v>
                </c:pt>
                <c:pt idx="114">
                  <c:v>1.30033</c:v>
                </c:pt>
                <c:pt idx="115">
                  <c:v>1.3146199999999999</c:v>
                </c:pt>
                <c:pt idx="116">
                  <c:v>1.3286800000000001</c:v>
                </c:pt>
                <c:pt idx="117">
                  <c:v>1.3426499999999999</c:v>
                </c:pt>
                <c:pt idx="118">
                  <c:v>1.35676</c:v>
                </c:pt>
                <c:pt idx="119">
                  <c:v>1.3708499999999999</c:v>
                </c:pt>
                <c:pt idx="120">
                  <c:v>1.38459</c:v>
                </c:pt>
                <c:pt idx="121">
                  <c:v>1.3981600000000001</c:v>
                </c:pt>
                <c:pt idx="122">
                  <c:v>1.4117599999999999</c:v>
                </c:pt>
                <c:pt idx="123">
                  <c:v>1.42543</c:v>
                </c:pt>
                <c:pt idx="124">
                  <c:v>1.4388700000000001</c:v>
                </c:pt>
                <c:pt idx="125">
                  <c:v>1.45214</c:v>
                </c:pt>
                <c:pt idx="126">
                  <c:v>1.46529</c:v>
                </c:pt>
                <c:pt idx="127">
                  <c:v>1.4782299999999999</c:v>
                </c:pt>
                <c:pt idx="128">
                  <c:v>1.4909600000000001</c:v>
                </c:pt>
                <c:pt idx="129">
                  <c:v>1.50342</c:v>
                </c:pt>
                <c:pt idx="130">
                  <c:v>1.5157700000000001</c:v>
                </c:pt>
                <c:pt idx="131">
                  <c:v>1.52772</c:v>
                </c:pt>
                <c:pt idx="132">
                  <c:v>1.5392600000000001</c:v>
                </c:pt>
                <c:pt idx="133">
                  <c:v>1.5512699999999999</c:v>
                </c:pt>
                <c:pt idx="134">
                  <c:v>1.5631200000000001</c:v>
                </c:pt>
                <c:pt idx="135">
                  <c:v>1.5744100000000001</c:v>
                </c:pt>
                <c:pt idx="136">
                  <c:v>1.5854299999999999</c:v>
                </c:pt>
                <c:pt idx="137">
                  <c:v>1.59615</c:v>
                </c:pt>
                <c:pt idx="138">
                  <c:v>1.6065</c:v>
                </c:pt>
                <c:pt idx="139">
                  <c:v>1.61673</c:v>
                </c:pt>
                <c:pt idx="140">
                  <c:v>1.6269899999999999</c:v>
                </c:pt>
                <c:pt idx="141">
                  <c:v>1.63679</c:v>
                </c:pt>
                <c:pt idx="142">
                  <c:v>1.64629</c:v>
                </c:pt>
                <c:pt idx="143">
                  <c:v>1.6554500000000001</c:v>
                </c:pt>
                <c:pt idx="144">
                  <c:v>1.66425</c:v>
                </c:pt>
                <c:pt idx="145">
                  <c:v>1.6728700000000001</c:v>
                </c:pt>
                <c:pt idx="146">
                  <c:v>1.6815500000000001</c:v>
                </c:pt>
                <c:pt idx="147">
                  <c:v>1.68953</c:v>
                </c:pt>
                <c:pt idx="148">
                  <c:v>1.6973800000000001</c:v>
                </c:pt>
                <c:pt idx="149">
                  <c:v>1.7053</c:v>
                </c:pt>
                <c:pt idx="150">
                  <c:v>1.71255</c:v>
                </c:pt>
                <c:pt idx="151">
                  <c:v>1.7194799999999999</c:v>
                </c:pt>
                <c:pt idx="152">
                  <c:v>1.7263200000000001</c:v>
                </c:pt>
                <c:pt idx="153">
                  <c:v>1.7325200000000001</c:v>
                </c:pt>
                <c:pt idx="154">
                  <c:v>1.7384200000000001</c:v>
                </c:pt>
                <c:pt idx="155">
                  <c:v>1.7443</c:v>
                </c:pt>
                <c:pt idx="156">
                  <c:v>1.7495499999999999</c:v>
                </c:pt>
                <c:pt idx="157">
                  <c:v>1.7546600000000001</c:v>
                </c:pt>
                <c:pt idx="158">
                  <c:v>1.7601599999999999</c:v>
                </c:pt>
                <c:pt idx="159">
                  <c:v>1.76485</c:v>
                </c:pt>
                <c:pt idx="160">
                  <c:v>1.7690699999999999</c:v>
                </c:pt>
                <c:pt idx="161">
                  <c:v>1.77369</c:v>
                </c:pt>
                <c:pt idx="162">
                  <c:v>1.7776700000000001</c:v>
                </c:pt>
                <c:pt idx="163">
                  <c:v>1.78085</c:v>
                </c:pt>
                <c:pt idx="164">
                  <c:v>1.78392</c:v>
                </c:pt>
                <c:pt idx="165">
                  <c:v>1.7873399999999999</c:v>
                </c:pt>
                <c:pt idx="166">
                  <c:v>1.7902899999999999</c:v>
                </c:pt>
                <c:pt idx="167">
                  <c:v>1.7927999999999999</c:v>
                </c:pt>
                <c:pt idx="168">
                  <c:v>1.79515</c:v>
                </c:pt>
                <c:pt idx="169">
                  <c:v>1.7970999999999999</c:v>
                </c:pt>
                <c:pt idx="170">
                  <c:v>1.7987599999999999</c:v>
                </c:pt>
                <c:pt idx="171">
                  <c:v>1.8003899999999999</c:v>
                </c:pt>
                <c:pt idx="172">
                  <c:v>1.80186</c:v>
                </c:pt>
                <c:pt idx="173">
                  <c:v>1.80308</c:v>
                </c:pt>
                <c:pt idx="174">
                  <c:v>1.80392</c:v>
                </c:pt>
                <c:pt idx="175">
                  <c:v>1.8046500000000001</c:v>
                </c:pt>
                <c:pt idx="176">
                  <c:v>1.8055600000000001</c:v>
                </c:pt>
                <c:pt idx="177">
                  <c:v>1.80586</c:v>
                </c:pt>
                <c:pt idx="178">
                  <c:v>1.80549</c:v>
                </c:pt>
                <c:pt idx="179">
                  <c:v>1.8050200000000001</c:v>
                </c:pt>
                <c:pt idx="180">
                  <c:v>1.8048200000000001</c:v>
                </c:pt>
                <c:pt idx="181">
                  <c:v>1.80443</c:v>
                </c:pt>
                <c:pt idx="182">
                  <c:v>1.80362</c:v>
                </c:pt>
                <c:pt idx="183">
                  <c:v>1.80274</c:v>
                </c:pt>
                <c:pt idx="184">
                  <c:v>1.8015699999999999</c:v>
                </c:pt>
                <c:pt idx="185">
                  <c:v>1.80009</c:v>
                </c:pt>
                <c:pt idx="186">
                  <c:v>1.7987200000000001</c:v>
                </c:pt>
                <c:pt idx="187">
                  <c:v>1.7971900000000001</c:v>
                </c:pt>
                <c:pt idx="188">
                  <c:v>1.7955000000000001</c:v>
                </c:pt>
                <c:pt idx="189">
                  <c:v>1.7937399999999999</c:v>
                </c:pt>
                <c:pt idx="190">
                  <c:v>1.7917000000000001</c:v>
                </c:pt>
                <c:pt idx="191">
                  <c:v>1.7893399999999999</c:v>
                </c:pt>
                <c:pt idx="192">
                  <c:v>1.78684</c:v>
                </c:pt>
                <c:pt idx="193">
                  <c:v>1.78461</c:v>
                </c:pt>
                <c:pt idx="194">
                  <c:v>1.7821100000000001</c:v>
                </c:pt>
                <c:pt idx="195">
                  <c:v>1.77945</c:v>
                </c:pt>
                <c:pt idx="196">
                  <c:v>1.77671</c:v>
                </c:pt>
                <c:pt idx="197">
                  <c:v>1.7735399999999999</c:v>
                </c:pt>
                <c:pt idx="198">
                  <c:v>1.77041</c:v>
                </c:pt>
                <c:pt idx="199">
                  <c:v>1.7672600000000001</c:v>
                </c:pt>
                <c:pt idx="200">
                  <c:v>1.7640100000000001</c:v>
                </c:pt>
                <c:pt idx="201">
                  <c:v>1.76067</c:v>
                </c:pt>
                <c:pt idx="202">
                  <c:v>1.7574000000000001</c:v>
                </c:pt>
                <c:pt idx="203">
                  <c:v>1.7539400000000001</c:v>
                </c:pt>
                <c:pt idx="204">
                  <c:v>1.7504299999999999</c:v>
                </c:pt>
                <c:pt idx="205">
                  <c:v>1.74674</c:v>
                </c:pt>
                <c:pt idx="206">
                  <c:v>1.7428600000000001</c:v>
                </c:pt>
                <c:pt idx="207">
                  <c:v>1.73922</c:v>
                </c:pt>
                <c:pt idx="208">
                  <c:v>1.7354499999999999</c:v>
                </c:pt>
                <c:pt idx="209">
                  <c:v>1.73167</c:v>
                </c:pt>
                <c:pt idx="210">
                  <c:v>1.72786</c:v>
                </c:pt>
                <c:pt idx="211">
                  <c:v>1.7236400000000001</c:v>
                </c:pt>
                <c:pt idx="212">
                  <c:v>1.7190700000000001</c:v>
                </c:pt>
                <c:pt idx="213">
                  <c:v>1.7147699999999999</c:v>
                </c:pt>
                <c:pt idx="214">
                  <c:v>1.7110300000000001</c:v>
                </c:pt>
                <c:pt idx="215">
                  <c:v>1.7067099999999999</c:v>
                </c:pt>
                <c:pt idx="216">
                  <c:v>1.70231</c:v>
                </c:pt>
                <c:pt idx="217">
                  <c:v>1.69797</c:v>
                </c:pt>
                <c:pt idx="218">
                  <c:v>1.6935199999999999</c:v>
                </c:pt>
                <c:pt idx="219">
                  <c:v>1.68923</c:v>
                </c:pt>
                <c:pt idx="220">
                  <c:v>1.6847399999999999</c:v>
                </c:pt>
                <c:pt idx="221">
                  <c:v>1.68018</c:v>
                </c:pt>
                <c:pt idx="222">
                  <c:v>1.6755</c:v>
                </c:pt>
                <c:pt idx="223">
                  <c:v>1.671</c:v>
                </c:pt>
                <c:pt idx="224">
                  <c:v>1.66638</c:v>
                </c:pt>
                <c:pt idx="225">
                  <c:v>1.66167</c:v>
                </c:pt>
                <c:pt idx="226">
                  <c:v>1.6568499999999999</c:v>
                </c:pt>
                <c:pt idx="227">
                  <c:v>1.65211</c:v>
                </c:pt>
                <c:pt idx="228">
                  <c:v>1.64737</c:v>
                </c:pt>
                <c:pt idx="229">
                  <c:v>1.6426099999999999</c:v>
                </c:pt>
                <c:pt idx="230">
                  <c:v>1.63785</c:v>
                </c:pt>
                <c:pt idx="231">
                  <c:v>1.63273</c:v>
                </c:pt>
                <c:pt idx="232">
                  <c:v>1.6276200000000001</c:v>
                </c:pt>
                <c:pt idx="233">
                  <c:v>1.6225499999999999</c:v>
                </c:pt>
                <c:pt idx="234">
                  <c:v>1.6175999999999999</c:v>
                </c:pt>
                <c:pt idx="235">
                  <c:v>1.61273</c:v>
                </c:pt>
                <c:pt idx="236">
                  <c:v>1.6075200000000001</c:v>
                </c:pt>
                <c:pt idx="237">
                  <c:v>1.60219</c:v>
                </c:pt>
                <c:pt idx="238">
                  <c:v>1.5970800000000001</c:v>
                </c:pt>
                <c:pt idx="239">
                  <c:v>1.5923099999999999</c:v>
                </c:pt>
                <c:pt idx="240">
                  <c:v>1.58734</c:v>
                </c:pt>
                <c:pt idx="241">
                  <c:v>1.58212</c:v>
                </c:pt>
                <c:pt idx="242">
                  <c:v>1.57684</c:v>
                </c:pt>
                <c:pt idx="243">
                  <c:v>1.5714600000000001</c:v>
                </c:pt>
                <c:pt idx="244">
                  <c:v>1.5660000000000001</c:v>
                </c:pt>
                <c:pt idx="245">
                  <c:v>1.5605899999999999</c:v>
                </c:pt>
                <c:pt idx="246">
                  <c:v>1.55538</c:v>
                </c:pt>
                <c:pt idx="247">
                  <c:v>1.5501</c:v>
                </c:pt>
                <c:pt idx="248">
                  <c:v>1.5446899999999999</c:v>
                </c:pt>
                <c:pt idx="249">
                  <c:v>1.5393300000000001</c:v>
                </c:pt>
                <c:pt idx="250">
                  <c:v>1.5338700000000001</c:v>
                </c:pt>
                <c:pt idx="251">
                  <c:v>1.5284199999999999</c:v>
                </c:pt>
                <c:pt idx="252">
                  <c:v>1.5231399999999999</c:v>
                </c:pt>
                <c:pt idx="253">
                  <c:v>1.5178499999999999</c:v>
                </c:pt>
                <c:pt idx="254">
                  <c:v>1.5122500000000001</c:v>
                </c:pt>
                <c:pt idx="255">
                  <c:v>1.5068999999999999</c:v>
                </c:pt>
                <c:pt idx="256">
                  <c:v>1.5016499999999999</c:v>
                </c:pt>
                <c:pt idx="257">
                  <c:v>1.4961100000000001</c:v>
                </c:pt>
                <c:pt idx="258">
                  <c:v>1.49072</c:v>
                </c:pt>
                <c:pt idx="259">
                  <c:v>1.4853099999999999</c:v>
                </c:pt>
                <c:pt idx="260">
                  <c:v>1.47994</c:v>
                </c:pt>
                <c:pt idx="261">
                  <c:v>1.4747699999999999</c:v>
                </c:pt>
                <c:pt idx="262">
                  <c:v>1.4693499999999999</c:v>
                </c:pt>
                <c:pt idx="263">
                  <c:v>1.46387</c:v>
                </c:pt>
                <c:pt idx="264">
                  <c:v>1.45845</c:v>
                </c:pt>
                <c:pt idx="265">
                  <c:v>1.45268</c:v>
                </c:pt>
                <c:pt idx="266">
                  <c:v>1.44722</c:v>
                </c:pt>
                <c:pt idx="267">
                  <c:v>1.4420200000000001</c:v>
                </c:pt>
                <c:pt idx="268">
                  <c:v>1.43651</c:v>
                </c:pt>
                <c:pt idx="269">
                  <c:v>1.4310700000000001</c:v>
                </c:pt>
                <c:pt idx="270">
                  <c:v>1.4257299999999999</c:v>
                </c:pt>
                <c:pt idx="271">
                  <c:v>1.4203300000000001</c:v>
                </c:pt>
                <c:pt idx="272">
                  <c:v>1.4150199999999999</c:v>
                </c:pt>
                <c:pt idx="273">
                  <c:v>1.4096200000000001</c:v>
                </c:pt>
                <c:pt idx="274">
                  <c:v>1.40421</c:v>
                </c:pt>
                <c:pt idx="275">
                  <c:v>1.3989199999999999</c:v>
                </c:pt>
                <c:pt idx="276">
                  <c:v>1.3935900000000001</c:v>
                </c:pt>
                <c:pt idx="277">
                  <c:v>1.3882699999999999</c:v>
                </c:pt>
                <c:pt idx="278">
                  <c:v>1.38313</c:v>
                </c:pt>
                <c:pt idx="279">
                  <c:v>1.3779699999999999</c:v>
                </c:pt>
                <c:pt idx="280">
                  <c:v>1.3728199999999999</c:v>
                </c:pt>
                <c:pt idx="281">
                  <c:v>1.36775</c:v>
                </c:pt>
                <c:pt idx="282">
                  <c:v>1.3627800000000001</c:v>
                </c:pt>
                <c:pt idx="283">
                  <c:v>1.35761</c:v>
                </c:pt>
                <c:pt idx="284">
                  <c:v>1.35249</c:v>
                </c:pt>
                <c:pt idx="285">
                  <c:v>1.3475999999999999</c:v>
                </c:pt>
                <c:pt idx="286">
                  <c:v>1.34267</c:v>
                </c:pt>
                <c:pt idx="287">
                  <c:v>1.33782</c:v>
                </c:pt>
                <c:pt idx="288">
                  <c:v>1.33311</c:v>
                </c:pt>
                <c:pt idx="289">
                  <c:v>1.3284499999999999</c:v>
                </c:pt>
                <c:pt idx="290">
                  <c:v>1.3238399999999999</c:v>
                </c:pt>
                <c:pt idx="291">
                  <c:v>1.3191600000000001</c:v>
                </c:pt>
                <c:pt idx="292">
                  <c:v>1.3145800000000001</c:v>
                </c:pt>
                <c:pt idx="293">
                  <c:v>1.31016</c:v>
                </c:pt>
                <c:pt idx="294">
                  <c:v>1.3056099999999999</c:v>
                </c:pt>
                <c:pt idx="295">
                  <c:v>1.30115</c:v>
                </c:pt>
                <c:pt idx="296">
                  <c:v>1.2967599999999999</c:v>
                </c:pt>
                <c:pt idx="297">
                  <c:v>1.2924899999999999</c:v>
                </c:pt>
                <c:pt idx="298">
                  <c:v>1.2882800000000001</c:v>
                </c:pt>
                <c:pt idx="299">
                  <c:v>1.2839400000000001</c:v>
                </c:pt>
                <c:pt idx="300">
                  <c:v>1.2798499999999999</c:v>
                </c:pt>
                <c:pt idx="301">
                  <c:v>1.27607</c:v>
                </c:pt>
                <c:pt idx="302">
                  <c:v>1.2723100000000001</c:v>
                </c:pt>
                <c:pt idx="303">
                  <c:v>1.26834</c:v>
                </c:pt>
                <c:pt idx="304">
                  <c:v>1.2644899999999999</c:v>
                </c:pt>
                <c:pt idx="305">
                  <c:v>1.2607999999999999</c:v>
                </c:pt>
                <c:pt idx="306">
                  <c:v>1.25705</c:v>
                </c:pt>
                <c:pt idx="307">
                  <c:v>1.25342</c:v>
                </c:pt>
                <c:pt idx="308">
                  <c:v>1.24986</c:v>
                </c:pt>
                <c:pt idx="309">
                  <c:v>1.2464999999999999</c:v>
                </c:pt>
                <c:pt idx="310">
                  <c:v>1.2432099999999999</c:v>
                </c:pt>
                <c:pt idx="311">
                  <c:v>1.2398899999999999</c:v>
                </c:pt>
                <c:pt idx="312">
                  <c:v>1.23661</c:v>
                </c:pt>
                <c:pt idx="313">
                  <c:v>1.2333799999999999</c:v>
                </c:pt>
                <c:pt idx="314">
                  <c:v>1.23034</c:v>
                </c:pt>
                <c:pt idx="315">
                  <c:v>1.2274</c:v>
                </c:pt>
                <c:pt idx="316">
                  <c:v>1.22451</c:v>
                </c:pt>
                <c:pt idx="317">
                  <c:v>1.2218</c:v>
                </c:pt>
                <c:pt idx="318">
                  <c:v>1.2190300000000001</c:v>
                </c:pt>
                <c:pt idx="319">
                  <c:v>1.21627</c:v>
                </c:pt>
                <c:pt idx="320">
                  <c:v>1.2136800000000001</c:v>
                </c:pt>
                <c:pt idx="321">
                  <c:v>1.21116</c:v>
                </c:pt>
                <c:pt idx="322">
                  <c:v>1.2087600000000001</c:v>
                </c:pt>
                <c:pt idx="323">
                  <c:v>1.2063699999999999</c:v>
                </c:pt>
                <c:pt idx="324">
                  <c:v>1.20407</c:v>
                </c:pt>
                <c:pt idx="325">
                  <c:v>1.20187</c:v>
                </c:pt>
                <c:pt idx="326">
                  <c:v>1.19981</c:v>
                </c:pt>
                <c:pt idx="327">
                  <c:v>1.1978</c:v>
                </c:pt>
                <c:pt idx="328">
                  <c:v>1.1958200000000001</c:v>
                </c:pt>
                <c:pt idx="329">
                  <c:v>1.1938800000000001</c:v>
                </c:pt>
                <c:pt idx="330">
                  <c:v>1.1921600000000001</c:v>
                </c:pt>
                <c:pt idx="331">
                  <c:v>1.19055</c:v>
                </c:pt>
                <c:pt idx="332">
                  <c:v>1.18895</c:v>
                </c:pt>
                <c:pt idx="333">
                  <c:v>1.1875199999999999</c:v>
                </c:pt>
                <c:pt idx="334">
                  <c:v>1.1859500000000001</c:v>
                </c:pt>
                <c:pt idx="335">
                  <c:v>1.1844699999999999</c:v>
                </c:pt>
                <c:pt idx="336">
                  <c:v>1.18319</c:v>
                </c:pt>
                <c:pt idx="337">
                  <c:v>1.1820900000000001</c:v>
                </c:pt>
                <c:pt idx="338">
                  <c:v>1.18093</c:v>
                </c:pt>
                <c:pt idx="339">
                  <c:v>1.17981</c:v>
                </c:pt>
                <c:pt idx="340">
                  <c:v>1.1789499999999999</c:v>
                </c:pt>
                <c:pt idx="341">
                  <c:v>1.17808</c:v>
                </c:pt>
                <c:pt idx="342">
                  <c:v>1.1772499999999999</c:v>
                </c:pt>
                <c:pt idx="343">
                  <c:v>1.1765399999999999</c:v>
                </c:pt>
                <c:pt idx="344">
                  <c:v>1.1759599999999999</c:v>
                </c:pt>
                <c:pt idx="345">
                  <c:v>1.1754599999999999</c:v>
                </c:pt>
                <c:pt idx="346">
                  <c:v>1.1750400000000001</c:v>
                </c:pt>
                <c:pt idx="347">
                  <c:v>1.17472</c:v>
                </c:pt>
                <c:pt idx="348">
                  <c:v>1.1744399999999999</c:v>
                </c:pt>
                <c:pt idx="349">
                  <c:v>1.17421</c:v>
                </c:pt>
                <c:pt idx="350">
                  <c:v>1.17405</c:v>
                </c:pt>
                <c:pt idx="351">
                  <c:v>1.17397</c:v>
                </c:pt>
                <c:pt idx="352">
                  <c:v>1.1740999999999999</c:v>
                </c:pt>
                <c:pt idx="353">
                  <c:v>1.17421</c:v>
                </c:pt>
                <c:pt idx="354">
                  <c:v>1.1744300000000001</c:v>
                </c:pt>
                <c:pt idx="355">
                  <c:v>1.17475</c:v>
                </c:pt>
                <c:pt idx="356">
                  <c:v>1.1750100000000001</c:v>
                </c:pt>
                <c:pt idx="357">
                  <c:v>1.1754899999999999</c:v>
                </c:pt>
                <c:pt idx="358">
                  <c:v>1.17601</c:v>
                </c:pt>
                <c:pt idx="359">
                  <c:v>1.1765600000000001</c:v>
                </c:pt>
                <c:pt idx="360">
                  <c:v>1.1773899999999999</c:v>
                </c:pt>
                <c:pt idx="361">
                  <c:v>1.17804</c:v>
                </c:pt>
                <c:pt idx="362">
                  <c:v>1.1788000000000001</c:v>
                </c:pt>
                <c:pt idx="363">
                  <c:v>1.1797899999999999</c:v>
                </c:pt>
                <c:pt idx="364">
                  <c:v>1.1807399999999999</c:v>
                </c:pt>
                <c:pt idx="365">
                  <c:v>1.1818900000000001</c:v>
                </c:pt>
                <c:pt idx="366">
                  <c:v>1.18313</c:v>
                </c:pt>
                <c:pt idx="367">
                  <c:v>1.1842900000000001</c:v>
                </c:pt>
                <c:pt idx="368">
                  <c:v>1.1854100000000001</c:v>
                </c:pt>
                <c:pt idx="369">
                  <c:v>1.18675</c:v>
                </c:pt>
                <c:pt idx="370">
                  <c:v>1.18815</c:v>
                </c:pt>
                <c:pt idx="371">
                  <c:v>1.1897</c:v>
                </c:pt>
                <c:pt idx="372">
                  <c:v>1.19137</c:v>
                </c:pt>
                <c:pt idx="373">
                  <c:v>1.1929799999999999</c:v>
                </c:pt>
                <c:pt idx="374">
                  <c:v>1.19462</c:v>
                </c:pt>
                <c:pt idx="375">
                  <c:v>1.19617</c:v>
                </c:pt>
                <c:pt idx="376">
                  <c:v>1.1979900000000001</c:v>
                </c:pt>
                <c:pt idx="377">
                  <c:v>1.1999500000000001</c:v>
                </c:pt>
                <c:pt idx="378">
                  <c:v>1.20187</c:v>
                </c:pt>
                <c:pt idx="379">
                  <c:v>1.2037599999999999</c:v>
                </c:pt>
                <c:pt idx="380">
                  <c:v>1.2057800000000001</c:v>
                </c:pt>
                <c:pt idx="381">
                  <c:v>1.2079500000000001</c:v>
                </c:pt>
                <c:pt idx="382">
                  <c:v>1.2100599999999999</c:v>
                </c:pt>
                <c:pt idx="383">
                  <c:v>1.2121999999999999</c:v>
                </c:pt>
                <c:pt idx="384">
                  <c:v>1.2142500000000001</c:v>
                </c:pt>
                <c:pt idx="385">
                  <c:v>1.2164900000000001</c:v>
                </c:pt>
                <c:pt idx="386">
                  <c:v>1.2187399999999999</c:v>
                </c:pt>
                <c:pt idx="387">
                  <c:v>1.22099</c:v>
                </c:pt>
                <c:pt idx="388">
                  <c:v>1.22343</c:v>
                </c:pt>
                <c:pt idx="389">
                  <c:v>1.2258800000000001</c:v>
                </c:pt>
                <c:pt idx="390">
                  <c:v>1.2282599999999999</c:v>
                </c:pt>
                <c:pt idx="391">
                  <c:v>1.2305900000000001</c:v>
                </c:pt>
                <c:pt idx="392">
                  <c:v>1.2329699999999999</c:v>
                </c:pt>
                <c:pt idx="393">
                  <c:v>1.2355799999999999</c:v>
                </c:pt>
                <c:pt idx="394">
                  <c:v>1.2382299999999999</c:v>
                </c:pt>
                <c:pt idx="395">
                  <c:v>1.2407900000000001</c:v>
                </c:pt>
                <c:pt idx="396">
                  <c:v>1.24325</c:v>
                </c:pt>
                <c:pt idx="397">
                  <c:v>1.24569</c:v>
                </c:pt>
                <c:pt idx="398">
                  <c:v>1.2482200000000001</c:v>
                </c:pt>
                <c:pt idx="399">
                  <c:v>1.25068</c:v>
                </c:pt>
                <c:pt idx="400">
                  <c:v>1.2531300000000001</c:v>
                </c:pt>
                <c:pt idx="401">
                  <c:v>1.2556799999999999</c:v>
                </c:pt>
                <c:pt idx="402">
                  <c:v>1.2581899999999999</c:v>
                </c:pt>
                <c:pt idx="403">
                  <c:v>1.26068</c:v>
                </c:pt>
                <c:pt idx="404">
                  <c:v>1.2630300000000001</c:v>
                </c:pt>
                <c:pt idx="405">
                  <c:v>1.2655000000000001</c:v>
                </c:pt>
                <c:pt idx="406">
                  <c:v>1.2681899999999999</c:v>
                </c:pt>
                <c:pt idx="407">
                  <c:v>1.2705500000000001</c:v>
                </c:pt>
                <c:pt idx="408">
                  <c:v>1.2728200000000001</c:v>
                </c:pt>
                <c:pt idx="409">
                  <c:v>1.2753000000000001</c:v>
                </c:pt>
                <c:pt idx="410">
                  <c:v>1.2778</c:v>
                </c:pt>
                <c:pt idx="411">
                  <c:v>1.28013</c:v>
                </c:pt>
                <c:pt idx="412">
                  <c:v>1.2822100000000001</c:v>
                </c:pt>
                <c:pt idx="413">
                  <c:v>1.2845500000000001</c:v>
                </c:pt>
                <c:pt idx="414">
                  <c:v>1.28677</c:v>
                </c:pt>
                <c:pt idx="415">
                  <c:v>1.2887299999999999</c:v>
                </c:pt>
                <c:pt idx="416">
                  <c:v>1.29104</c:v>
                </c:pt>
                <c:pt idx="417">
                  <c:v>1.29315</c:v>
                </c:pt>
                <c:pt idx="418">
                  <c:v>1.29511</c:v>
                </c:pt>
                <c:pt idx="419">
                  <c:v>1.29715</c:v>
                </c:pt>
                <c:pt idx="420">
                  <c:v>1.2989599999999999</c:v>
                </c:pt>
                <c:pt idx="421">
                  <c:v>1.3007899999999999</c:v>
                </c:pt>
                <c:pt idx="422">
                  <c:v>1.3027500000000001</c:v>
                </c:pt>
                <c:pt idx="423">
                  <c:v>1.3043899999999999</c:v>
                </c:pt>
                <c:pt idx="424">
                  <c:v>1.30602</c:v>
                </c:pt>
                <c:pt idx="425">
                  <c:v>1.3075600000000001</c:v>
                </c:pt>
                <c:pt idx="426">
                  <c:v>1.30904</c:v>
                </c:pt>
                <c:pt idx="427">
                  <c:v>1.3105</c:v>
                </c:pt>
                <c:pt idx="428">
                  <c:v>1.3117300000000001</c:v>
                </c:pt>
                <c:pt idx="429">
                  <c:v>1.31301</c:v>
                </c:pt>
                <c:pt idx="430">
                  <c:v>1.3142400000000001</c:v>
                </c:pt>
                <c:pt idx="431">
                  <c:v>1.3153999999999999</c:v>
                </c:pt>
                <c:pt idx="432">
                  <c:v>1.3164100000000001</c:v>
                </c:pt>
                <c:pt idx="433">
                  <c:v>1.3172900000000001</c:v>
                </c:pt>
                <c:pt idx="434">
                  <c:v>1.3180400000000001</c:v>
                </c:pt>
                <c:pt idx="435">
                  <c:v>1.3187</c:v>
                </c:pt>
                <c:pt idx="436">
                  <c:v>1.3194999999999999</c:v>
                </c:pt>
                <c:pt idx="437">
                  <c:v>1.32012</c:v>
                </c:pt>
                <c:pt idx="438">
                  <c:v>1.32046</c:v>
                </c:pt>
                <c:pt idx="439">
                  <c:v>1.3208500000000001</c:v>
                </c:pt>
                <c:pt idx="440">
                  <c:v>1.3210900000000001</c:v>
                </c:pt>
                <c:pt idx="441">
                  <c:v>1.3209599999999999</c:v>
                </c:pt>
                <c:pt idx="442">
                  <c:v>1.3207500000000001</c:v>
                </c:pt>
                <c:pt idx="443">
                  <c:v>1.3206800000000001</c:v>
                </c:pt>
                <c:pt idx="444">
                  <c:v>1.32043</c:v>
                </c:pt>
                <c:pt idx="445">
                  <c:v>1.3200099999999999</c:v>
                </c:pt>
                <c:pt idx="446">
                  <c:v>1.3194999999999999</c:v>
                </c:pt>
                <c:pt idx="447">
                  <c:v>1.3189</c:v>
                </c:pt>
                <c:pt idx="448">
                  <c:v>1.3182</c:v>
                </c:pt>
                <c:pt idx="449">
                  <c:v>1.31724</c:v>
                </c:pt>
                <c:pt idx="450">
                  <c:v>1.3162799999999999</c:v>
                </c:pt>
                <c:pt idx="451">
                  <c:v>1.3152200000000001</c:v>
                </c:pt>
                <c:pt idx="452">
                  <c:v>1.31402</c:v>
                </c:pt>
                <c:pt idx="453">
                  <c:v>1.31284</c:v>
                </c:pt>
                <c:pt idx="454">
                  <c:v>1.3112999999999999</c:v>
                </c:pt>
                <c:pt idx="455">
                  <c:v>1.3094399999999999</c:v>
                </c:pt>
                <c:pt idx="456">
                  <c:v>1.30793</c:v>
                </c:pt>
                <c:pt idx="457">
                  <c:v>1.30629</c:v>
                </c:pt>
                <c:pt idx="458">
                  <c:v>1.30416</c:v>
                </c:pt>
                <c:pt idx="459">
                  <c:v>1.3021100000000001</c:v>
                </c:pt>
                <c:pt idx="460">
                  <c:v>1.3000499999999999</c:v>
                </c:pt>
                <c:pt idx="461">
                  <c:v>1.29776</c:v>
                </c:pt>
                <c:pt idx="462">
                  <c:v>1.2951900000000001</c:v>
                </c:pt>
                <c:pt idx="463">
                  <c:v>1.2926299999999999</c:v>
                </c:pt>
                <c:pt idx="464">
                  <c:v>1.28982</c:v>
                </c:pt>
                <c:pt idx="465">
                  <c:v>1.2871300000000001</c:v>
                </c:pt>
                <c:pt idx="466">
                  <c:v>1.2844100000000001</c:v>
                </c:pt>
                <c:pt idx="467">
                  <c:v>1.28112</c:v>
                </c:pt>
                <c:pt idx="468">
                  <c:v>1.2779499999999999</c:v>
                </c:pt>
                <c:pt idx="469">
                  <c:v>1.27478</c:v>
                </c:pt>
                <c:pt idx="470">
                  <c:v>1.2714799999999999</c:v>
                </c:pt>
                <c:pt idx="471">
                  <c:v>1.26793</c:v>
                </c:pt>
                <c:pt idx="472">
                  <c:v>1.26424</c:v>
                </c:pt>
                <c:pt idx="473">
                  <c:v>1.26058</c:v>
                </c:pt>
                <c:pt idx="474">
                  <c:v>1.25675</c:v>
                </c:pt>
                <c:pt idx="475">
                  <c:v>1.25281</c:v>
                </c:pt>
                <c:pt idx="476">
                  <c:v>1.2486999999999999</c:v>
                </c:pt>
                <c:pt idx="477">
                  <c:v>1.2445200000000001</c:v>
                </c:pt>
                <c:pt idx="478">
                  <c:v>1.24024</c:v>
                </c:pt>
                <c:pt idx="479">
                  <c:v>1.23576</c:v>
                </c:pt>
                <c:pt idx="480">
                  <c:v>1.2313000000000001</c:v>
                </c:pt>
                <c:pt idx="481">
                  <c:v>1.2267699999999999</c:v>
                </c:pt>
                <c:pt idx="482">
                  <c:v>1.22204</c:v>
                </c:pt>
                <c:pt idx="483">
                  <c:v>1.2172400000000001</c:v>
                </c:pt>
                <c:pt idx="484">
                  <c:v>1.2125699999999999</c:v>
                </c:pt>
                <c:pt idx="485">
                  <c:v>1.2076800000000001</c:v>
                </c:pt>
                <c:pt idx="486">
                  <c:v>1.2025300000000001</c:v>
                </c:pt>
                <c:pt idx="487">
                  <c:v>1.19737</c:v>
                </c:pt>
                <c:pt idx="488">
                  <c:v>1.19214</c:v>
                </c:pt>
                <c:pt idx="489">
                  <c:v>1.18679</c:v>
                </c:pt>
                <c:pt idx="490">
                  <c:v>1.1813800000000001</c:v>
                </c:pt>
                <c:pt idx="491">
                  <c:v>1.17601</c:v>
                </c:pt>
                <c:pt idx="492">
                  <c:v>1.17059</c:v>
                </c:pt>
                <c:pt idx="493">
                  <c:v>1.1651</c:v>
                </c:pt>
                <c:pt idx="494">
                  <c:v>1.1595</c:v>
                </c:pt>
                <c:pt idx="495">
                  <c:v>1.1538999999999999</c:v>
                </c:pt>
                <c:pt idx="496">
                  <c:v>1.1482699999999999</c:v>
                </c:pt>
                <c:pt idx="497">
                  <c:v>1.14252</c:v>
                </c:pt>
                <c:pt idx="498">
                  <c:v>1.13683</c:v>
                </c:pt>
                <c:pt idx="499">
                  <c:v>1.13113</c:v>
                </c:pt>
                <c:pt idx="500">
                  <c:v>1.12521</c:v>
                </c:pt>
                <c:pt idx="501">
                  <c:v>1.1192299999999999</c:v>
                </c:pt>
                <c:pt idx="502">
                  <c:v>1.11334</c:v>
                </c:pt>
                <c:pt idx="503">
                  <c:v>1.10751</c:v>
                </c:pt>
                <c:pt idx="504">
                  <c:v>1.1017300000000001</c:v>
                </c:pt>
                <c:pt idx="505">
                  <c:v>1.09571</c:v>
                </c:pt>
                <c:pt idx="506">
                  <c:v>1.0895900000000001</c:v>
                </c:pt>
                <c:pt idx="507">
                  <c:v>1.0836600000000001</c:v>
                </c:pt>
                <c:pt idx="508">
                  <c:v>1.0777600000000001</c:v>
                </c:pt>
                <c:pt idx="509">
                  <c:v>1.07175</c:v>
                </c:pt>
                <c:pt idx="510">
                  <c:v>1.0655300000000001</c:v>
                </c:pt>
                <c:pt idx="511">
                  <c:v>1.0593399999999999</c:v>
                </c:pt>
                <c:pt idx="512">
                  <c:v>1.05328</c:v>
                </c:pt>
                <c:pt idx="513">
                  <c:v>1.04711</c:v>
                </c:pt>
                <c:pt idx="514">
                  <c:v>1.04088</c:v>
                </c:pt>
                <c:pt idx="515">
                  <c:v>1.0348599999999999</c:v>
                </c:pt>
                <c:pt idx="516">
                  <c:v>1.02885</c:v>
                </c:pt>
                <c:pt idx="517">
                  <c:v>1.0226200000000001</c:v>
                </c:pt>
                <c:pt idx="518">
                  <c:v>1.01644</c:v>
                </c:pt>
                <c:pt idx="519">
                  <c:v>1.0103899999999999</c:v>
                </c:pt>
                <c:pt idx="520">
                  <c:v>1.0043299999999999</c:v>
                </c:pt>
                <c:pt idx="521">
                  <c:v>0.99827299999999997</c:v>
                </c:pt>
                <c:pt idx="522">
                  <c:v>0.99223700000000004</c:v>
                </c:pt>
                <c:pt idx="523">
                  <c:v>0.98612200000000005</c:v>
                </c:pt>
                <c:pt idx="524">
                  <c:v>0.97995200000000005</c:v>
                </c:pt>
                <c:pt idx="525">
                  <c:v>0.973912</c:v>
                </c:pt>
                <c:pt idx="526">
                  <c:v>0.96770100000000003</c:v>
                </c:pt>
                <c:pt idx="527">
                  <c:v>0.96149499999999999</c:v>
                </c:pt>
                <c:pt idx="528">
                  <c:v>0.95542499999999997</c:v>
                </c:pt>
                <c:pt idx="529">
                  <c:v>0.94926299999999997</c:v>
                </c:pt>
                <c:pt idx="530">
                  <c:v>0.94315000000000004</c:v>
                </c:pt>
                <c:pt idx="531">
                  <c:v>0.93714699999999995</c:v>
                </c:pt>
                <c:pt idx="532">
                  <c:v>0.93121299999999996</c:v>
                </c:pt>
                <c:pt idx="533">
                  <c:v>0.92518299999999998</c:v>
                </c:pt>
                <c:pt idx="534">
                  <c:v>0.91914700000000005</c:v>
                </c:pt>
                <c:pt idx="535">
                  <c:v>0.91317700000000002</c:v>
                </c:pt>
                <c:pt idx="536">
                  <c:v>0.90724099999999996</c:v>
                </c:pt>
                <c:pt idx="537">
                  <c:v>0.90145799999999998</c:v>
                </c:pt>
                <c:pt idx="538">
                  <c:v>0.89571699999999999</c:v>
                </c:pt>
                <c:pt idx="539">
                  <c:v>0.88997000000000004</c:v>
                </c:pt>
                <c:pt idx="540">
                  <c:v>0.88422500000000004</c:v>
                </c:pt>
                <c:pt idx="541">
                  <c:v>0.87855499999999997</c:v>
                </c:pt>
                <c:pt idx="542">
                  <c:v>0.872977</c:v>
                </c:pt>
                <c:pt idx="543">
                  <c:v>0.867317</c:v>
                </c:pt>
                <c:pt idx="544">
                  <c:v>0.86166799999999999</c:v>
                </c:pt>
                <c:pt idx="545">
                  <c:v>0.856074</c:v>
                </c:pt>
                <c:pt idx="546">
                  <c:v>0.85054700000000005</c:v>
                </c:pt>
                <c:pt idx="547">
                  <c:v>0.845051</c:v>
                </c:pt>
                <c:pt idx="548">
                  <c:v>0.83957300000000001</c:v>
                </c:pt>
                <c:pt idx="549">
                  <c:v>0.83424100000000001</c:v>
                </c:pt>
                <c:pt idx="550">
                  <c:v>0.82888200000000001</c:v>
                </c:pt>
                <c:pt idx="551">
                  <c:v>0.82342499999999996</c:v>
                </c:pt>
                <c:pt idx="552">
                  <c:v>0.81806999999999996</c:v>
                </c:pt>
                <c:pt idx="553">
                  <c:v>0.81271400000000005</c:v>
                </c:pt>
                <c:pt idx="554">
                  <c:v>0.80741300000000005</c:v>
                </c:pt>
                <c:pt idx="555">
                  <c:v>0.80214099999999999</c:v>
                </c:pt>
                <c:pt idx="556">
                  <c:v>0.79695199999999999</c:v>
                </c:pt>
                <c:pt idx="557">
                  <c:v>0.79185499999999998</c:v>
                </c:pt>
                <c:pt idx="558">
                  <c:v>0.78666899999999995</c:v>
                </c:pt>
                <c:pt idx="559">
                  <c:v>0.78159800000000001</c:v>
                </c:pt>
                <c:pt idx="560">
                  <c:v>0.77661400000000003</c:v>
                </c:pt>
                <c:pt idx="561">
                  <c:v>0.77168199999999998</c:v>
                </c:pt>
                <c:pt idx="562">
                  <c:v>0.76680499999999996</c:v>
                </c:pt>
                <c:pt idx="563">
                  <c:v>0.761849</c:v>
                </c:pt>
                <c:pt idx="564">
                  <c:v>0.75694099999999997</c:v>
                </c:pt>
                <c:pt idx="565">
                  <c:v>0.75206200000000001</c:v>
                </c:pt>
                <c:pt idx="566">
                  <c:v>0.74716199999999999</c:v>
                </c:pt>
                <c:pt idx="567">
                  <c:v>0.74230499999999999</c:v>
                </c:pt>
                <c:pt idx="568">
                  <c:v>0.73755099999999996</c:v>
                </c:pt>
                <c:pt idx="569">
                  <c:v>0.73285800000000001</c:v>
                </c:pt>
                <c:pt idx="570">
                  <c:v>0.728105</c:v>
                </c:pt>
                <c:pt idx="571">
                  <c:v>0.72335300000000002</c:v>
                </c:pt>
                <c:pt idx="572">
                  <c:v>0.71869400000000006</c:v>
                </c:pt>
                <c:pt idx="573">
                  <c:v>0.71411899999999995</c:v>
                </c:pt>
                <c:pt idx="574">
                  <c:v>0.70955199999999996</c:v>
                </c:pt>
                <c:pt idx="575">
                  <c:v>0.70506199999999997</c:v>
                </c:pt>
                <c:pt idx="576">
                  <c:v>0.70056700000000005</c:v>
                </c:pt>
                <c:pt idx="577">
                  <c:v>0.69599100000000003</c:v>
                </c:pt>
                <c:pt idx="578">
                  <c:v>0.69149899999999997</c:v>
                </c:pt>
                <c:pt idx="579">
                  <c:v>0.68715099999999996</c:v>
                </c:pt>
                <c:pt idx="580">
                  <c:v>0.68282799999999999</c:v>
                </c:pt>
                <c:pt idx="581">
                  <c:v>0.67844800000000005</c:v>
                </c:pt>
                <c:pt idx="582">
                  <c:v>0.67413299999999998</c:v>
                </c:pt>
                <c:pt idx="583">
                  <c:v>0.66994799999999999</c:v>
                </c:pt>
                <c:pt idx="584">
                  <c:v>0.66576800000000003</c:v>
                </c:pt>
                <c:pt idx="585">
                  <c:v>0.66155299999999995</c:v>
                </c:pt>
                <c:pt idx="586">
                  <c:v>0.65740299999999996</c:v>
                </c:pt>
                <c:pt idx="587">
                  <c:v>0.65334599999999998</c:v>
                </c:pt>
                <c:pt idx="588">
                  <c:v>0.64932699999999999</c:v>
                </c:pt>
                <c:pt idx="589">
                  <c:v>0.64530799999999999</c:v>
                </c:pt>
                <c:pt idx="590">
                  <c:v>0.64133600000000002</c:v>
                </c:pt>
                <c:pt idx="591">
                  <c:v>0.63752200000000003</c:v>
                </c:pt>
                <c:pt idx="592">
                  <c:v>0.63377300000000003</c:v>
                </c:pt>
                <c:pt idx="593">
                  <c:v>0.62988100000000002</c:v>
                </c:pt>
                <c:pt idx="594">
                  <c:v>0.62607900000000005</c:v>
                </c:pt>
                <c:pt idx="595">
                  <c:v>0.62239299999999997</c:v>
                </c:pt>
                <c:pt idx="596">
                  <c:v>0.61862499999999998</c:v>
                </c:pt>
                <c:pt idx="597">
                  <c:v>0.61497299999999999</c:v>
                </c:pt>
                <c:pt idx="598">
                  <c:v>0.61131999999999997</c:v>
                </c:pt>
                <c:pt idx="599">
                  <c:v>0.60761299999999996</c:v>
                </c:pt>
                <c:pt idx="600">
                  <c:v>0.60411899999999996</c:v>
                </c:pt>
                <c:pt idx="601">
                  <c:v>0.60070100000000004</c:v>
                </c:pt>
                <c:pt idx="602">
                  <c:v>0.59713300000000002</c:v>
                </c:pt>
                <c:pt idx="603">
                  <c:v>0.59357099999999996</c:v>
                </c:pt>
                <c:pt idx="604">
                  <c:v>0.59028599999999998</c:v>
                </c:pt>
                <c:pt idx="605">
                  <c:v>0.58699299999999999</c:v>
                </c:pt>
                <c:pt idx="606">
                  <c:v>0.58357000000000003</c:v>
                </c:pt>
                <c:pt idx="607">
                  <c:v>0.58026100000000003</c:v>
                </c:pt>
                <c:pt idx="608">
                  <c:v>0.57695600000000002</c:v>
                </c:pt>
                <c:pt idx="609">
                  <c:v>0.573631</c:v>
                </c:pt>
                <c:pt idx="610">
                  <c:v>0.57039399999999996</c:v>
                </c:pt>
                <c:pt idx="611">
                  <c:v>0.56719600000000003</c:v>
                </c:pt>
                <c:pt idx="612">
                  <c:v>0.56399200000000005</c:v>
                </c:pt>
                <c:pt idx="613">
                  <c:v>0.56085799999999997</c:v>
                </c:pt>
                <c:pt idx="614">
                  <c:v>0.55772600000000006</c:v>
                </c:pt>
                <c:pt idx="615">
                  <c:v>0.55465600000000004</c:v>
                </c:pt>
                <c:pt idx="616">
                  <c:v>0.55157699999999998</c:v>
                </c:pt>
                <c:pt idx="617">
                  <c:v>0.54857599999999995</c:v>
                </c:pt>
                <c:pt idx="618">
                  <c:v>0.54567500000000002</c:v>
                </c:pt>
                <c:pt idx="619">
                  <c:v>0.54274900000000004</c:v>
                </c:pt>
                <c:pt idx="620">
                  <c:v>0.53985799999999995</c:v>
                </c:pt>
                <c:pt idx="621">
                  <c:v>0.53700199999999998</c:v>
                </c:pt>
                <c:pt idx="622">
                  <c:v>0.53418200000000005</c:v>
                </c:pt>
                <c:pt idx="623">
                  <c:v>0.53137800000000002</c:v>
                </c:pt>
                <c:pt idx="624">
                  <c:v>0.52859299999999998</c:v>
                </c:pt>
                <c:pt idx="625">
                  <c:v>0.52585700000000002</c:v>
                </c:pt>
                <c:pt idx="626">
                  <c:v>0.52314400000000005</c:v>
                </c:pt>
                <c:pt idx="627">
                  <c:v>0.52040699999999995</c:v>
                </c:pt>
                <c:pt idx="628">
                  <c:v>0.51769399999999999</c:v>
                </c:pt>
                <c:pt idx="629">
                  <c:v>0.51505500000000004</c:v>
                </c:pt>
                <c:pt idx="630">
                  <c:v>0.51245300000000005</c:v>
                </c:pt>
                <c:pt idx="631">
                  <c:v>0.50984799999999997</c:v>
                </c:pt>
                <c:pt idx="632">
                  <c:v>0.507274</c:v>
                </c:pt>
                <c:pt idx="633">
                  <c:v>0.50467200000000001</c:v>
                </c:pt>
                <c:pt idx="634">
                  <c:v>0.50210900000000003</c:v>
                </c:pt>
                <c:pt idx="635">
                  <c:v>0.499587</c:v>
                </c:pt>
                <c:pt idx="636">
                  <c:v>0.49716399999999999</c:v>
                </c:pt>
                <c:pt idx="637">
                  <c:v>0.49475799999999998</c:v>
                </c:pt>
                <c:pt idx="638">
                  <c:v>0.49229400000000001</c:v>
                </c:pt>
                <c:pt idx="639">
                  <c:v>0.4899</c:v>
                </c:pt>
                <c:pt idx="640">
                  <c:v>0.48755799999999999</c:v>
                </c:pt>
                <c:pt idx="641">
                  <c:v>0.48518800000000001</c:v>
                </c:pt>
                <c:pt idx="642">
                  <c:v>0.48280899999999999</c:v>
                </c:pt>
                <c:pt idx="643">
                  <c:v>0.480464</c:v>
                </c:pt>
                <c:pt idx="644">
                  <c:v>0.47816799999999998</c:v>
                </c:pt>
                <c:pt idx="645">
                  <c:v>0.47589900000000002</c:v>
                </c:pt>
                <c:pt idx="646">
                  <c:v>0.47367399999999998</c:v>
                </c:pt>
                <c:pt idx="647">
                  <c:v>0.47149600000000003</c:v>
                </c:pt>
                <c:pt idx="648">
                  <c:v>0.46931200000000001</c:v>
                </c:pt>
                <c:pt idx="649">
                  <c:v>0.46716800000000003</c:v>
                </c:pt>
                <c:pt idx="650">
                  <c:v>0.46498499999999998</c:v>
                </c:pt>
                <c:pt idx="651">
                  <c:v>0.462812</c:v>
                </c:pt>
                <c:pt idx="652">
                  <c:v>0.46068700000000001</c:v>
                </c:pt>
                <c:pt idx="653">
                  <c:v>0.45861299999999999</c:v>
                </c:pt>
                <c:pt idx="654">
                  <c:v>0.45652999999999999</c:v>
                </c:pt>
                <c:pt idx="655">
                  <c:v>0.45442500000000002</c:v>
                </c:pt>
                <c:pt idx="656">
                  <c:v>0.45237699999999997</c:v>
                </c:pt>
                <c:pt idx="657">
                  <c:v>0.45036599999999999</c:v>
                </c:pt>
                <c:pt idx="658">
                  <c:v>0.448353</c:v>
                </c:pt>
                <c:pt idx="659">
                  <c:v>0.44634800000000002</c:v>
                </c:pt>
                <c:pt idx="660">
                  <c:v>0.44437100000000002</c:v>
                </c:pt>
                <c:pt idx="661">
                  <c:v>0.44236500000000001</c:v>
                </c:pt>
                <c:pt idx="662">
                  <c:v>0.44034000000000001</c:v>
                </c:pt>
                <c:pt idx="663">
                  <c:v>0.43842599999999998</c:v>
                </c:pt>
                <c:pt idx="664">
                  <c:v>0.43654500000000002</c:v>
                </c:pt>
                <c:pt idx="665">
                  <c:v>0.43465900000000002</c:v>
                </c:pt>
                <c:pt idx="666">
                  <c:v>0.43273699999999998</c:v>
                </c:pt>
                <c:pt idx="667">
                  <c:v>0.430807</c:v>
                </c:pt>
                <c:pt idx="668">
                  <c:v>0.42895800000000001</c:v>
                </c:pt>
                <c:pt idx="669">
                  <c:v>0.42710900000000002</c:v>
                </c:pt>
                <c:pt idx="670">
                  <c:v>0.42521599999999998</c:v>
                </c:pt>
                <c:pt idx="671">
                  <c:v>0.423286</c:v>
                </c:pt>
                <c:pt idx="672">
                  <c:v>0.42144300000000001</c:v>
                </c:pt>
                <c:pt idx="673">
                  <c:v>0.41968499999999997</c:v>
                </c:pt>
                <c:pt idx="674">
                  <c:v>0.41787400000000002</c:v>
                </c:pt>
                <c:pt idx="675">
                  <c:v>0.41597899999999999</c:v>
                </c:pt>
                <c:pt idx="676">
                  <c:v>0.41417900000000002</c:v>
                </c:pt>
                <c:pt idx="677">
                  <c:v>0.41239599999999998</c:v>
                </c:pt>
                <c:pt idx="678">
                  <c:v>0.41055599999999998</c:v>
                </c:pt>
                <c:pt idx="679">
                  <c:v>0.40873399999999999</c:v>
                </c:pt>
                <c:pt idx="680">
                  <c:v>0.40688000000000002</c:v>
                </c:pt>
                <c:pt idx="681">
                  <c:v>0.405084</c:v>
                </c:pt>
                <c:pt idx="682">
                  <c:v>0.40332699999999999</c:v>
                </c:pt>
                <c:pt idx="683">
                  <c:v>0.40151999999999999</c:v>
                </c:pt>
                <c:pt idx="684">
                  <c:v>0.39974199999999999</c:v>
                </c:pt>
                <c:pt idx="685">
                  <c:v>0.398007</c:v>
                </c:pt>
                <c:pt idx="686">
                  <c:v>0.396256</c:v>
                </c:pt>
                <c:pt idx="687">
                  <c:v>0.39455200000000001</c:v>
                </c:pt>
                <c:pt idx="688">
                  <c:v>0.39286799999999999</c:v>
                </c:pt>
                <c:pt idx="689">
                  <c:v>0.39111699999999999</c:v>
                </c:pt>
                <c:pt idx="690">
                  <c:v>0.38932499999999998</c:v>
                </c:pt>
                <c:pt idx="691">
                  <c:v>0.38755000000000001</c:v>
                </c:pt>
                <c:pt idx="692">
                  <c:v>0.38586900000000002</c:v>
                </c:pt>
                <c:pt idx="693">
                  <c:v>0.38423800000000002</c:v>
                </c:pt>
                <c:pt idx="694">
                  <c:v>0.38262600000000002</c:v>
                </c:pt>
                <c:pt idx="695">
                  <c:v>0.38096000000000002</c:v>
                </c:pt>
                <c:pt idx="696">
                  <c:v>0.37925500000000001</c:v>
                </c:pt>
                <c:pt idx="697">
                  <c:v>0.37756899999999999</c:v>
                </c:pt>
                <c:pt idx="698">
                  <c:v>0.37583499999999997</c:v>
                </c:pt>
                <c:pt idx="699">
                  <c:v>0.37412299999999998</c:v>
                </c:pt>
                <c:pt idx="700">
                  <c:v>0.37246000000000001</c:v>
                </c:pt>
                <c:pt idx="701">
                  <c:v>0.37077300000000002</c:v>
                </c:pt>
                <c:pt idx="702">
                  <c:v>0.36909599999999998</c:v>
                </c:pt>
                <c:pt idx="703">
                  <c:v>0.36746000000000001</c:v>
                </c:pt>
                <c:pt idx="704">
                  <c:v>0.36583700000000002</c:v>
                </c:pt>
                <c:pt idx="705">
                  <c:v>0.36420200000000003</c:v>
                </c:pt>
                <c:pt idx="706">
                  <c:v>0.362485</c:v>
                </c:pt>
                <c:pt idx="707">
                  <c:v>0.360788</c:v>
                </c:pt>
                <c:pt idx="708">
                  <c:v>0.359155</c:v>
                </c:pt>
                <c:pt idx="709">
                  <c:v>0.35750700000000002</c:v>
                </c:pt>
                <c:pt idx="710">
                  <c:v>0.35588999999999998</c:v>
                </c:pt>
                <c:pt idx="711">
                  <c:v>0.35425800000000002</c:v>
                </c:pt>
                <c:pt idx="712">
                  <c:v>0.35262100000000002</c:v>
                </c:pt>
                <c:pt idx="713">
                  <c:v>0.35100599999999998</c:v>
                </c:pt>
                <c:pt idx="714">
                  <c:v>0.349412</c:v>
                </c:pt>
                <c:pt idx="715">
                  <c:v>0.34775800000000001</c:v>
                </c:pt>
                <c:pt idx="716">
                  <c:v>0.34602500000000003</c:v>
                </c:pt>
                <c:pt idx="717">
                  <c:v>0.34442099999999998</c:v>
                </c:pt>
                <c:pt idx="718">
                  <c:v>0.342893</c:v>
                </c:pt>
                <c:pt idx="719">
                  <c:v>0.34127299999999999</c:v>
                </c:pt>
                <c:pt idx="720">
                  <c:v>0.33966499999999999</c:v>
                </c:pt>
                <c:pt idx="721">
                  <c:v>0.33807999999999999</c:v>
                </c:pt>
                <c:pt idx="722">
                  <c:v>0.33647199999999999</c:v>
                </c:pt>
                <c:pt idx="723">
                  <c:v>0.33485900000000002</c:v>
                </c:pt>
                <c:pt idx="724">
                  <c:v>0.33330199999999999</c:v>
                </c:pt>
                <c:pt idx="725">
                  <c:v>0.33172499999999999</c:v>
                </c:pt>
                <c:pt idx="726">
                  <c:v>0.33012799999999998</c:v>
                </c:pt>
                <c:pt idx="727">
                  <c:v>0.328573</c:v>
                </c:pt>
                <c:pt idx="728">
                  <c:v>0.32697500000000002</c:v>
                </c:pt>
                <c:pt idx="729">
                  <c:v>0.32539699999999999</c:v>
                </c:pt>
                <c:pt idx="730">
                  <c:v>0.32383000000000001</c:v>
                </c:pt>
                <c:pt idx="731">
                  <c:v>0.32222899999999999</c:v>
                </c:pt>
                <c:pt idx="732">
                  <c:v>0.32061299999999998</c:v>
                </c:pt>
                <c:pt idx="733">
                  <c:v>0.31902900000000001</c:v>
                </c:pt>
                <c:pt idx="734">
                  <c:v>0.31747300000000001</c:v>
                </c:pt>
                <c:pt idx="735">
                  <c:v>0.31586700000000001</c:v>
                </c:pt>
                <c:pt idx="736">
                  <c:v>0.31428800000000001</c:v>
                </c:pt>
                <c:pt idx="737">
                  <c:v>0.31279000000000001</c:v>
                </c:pt>
                <c:pt idx="738">
                  <c:v>0.31124400000000002</c:v>
                </c:pt>
                <c:pt idx="739">
                  <c:v>0.30969600000000003</c:v>
                </c:pt>
                <c:pt idx="740">
                  <c:v>0.30817099999999997</c:v>
                </c:pt>
                <c:pt idx="741">
                  <c:v>0.306612</c:v>
                </c:pt>
                <c:pt idx="742">
                  <c:v>0.305089</c:v>
                </c:pt>
                <c:pt idx="743">
                  <c:v>0.30358099999999999</c:v>
                </c:pt>
                <c:pt idx="744">
                  <c:v>0.30203099999999999</c:v>
                </c:pt>
                <c:pt idx="745">
                  <c:v>0.30048799999999998</c:v>
                </c:pt>
                <c:pt idx="746">
                  <c:v>0.29899300000000001</c:v>
                </c:pt>
                <c:pt idx="747">
                  <c:v>0.297512</c:v>
                </c:pt>
                <c:pt idx="748">
                  <c:v>0.29609000000000002</c:v>
                </c:pt>
                <c:pt idx="749">
                  <c:v>0.294655</c:v>
                </c:pt>
                <c:pt idx="750">
                  <c:v>0.29313899999999998</c:v>
                </c:pt>
                <c:pt idx="751">
                  <c:v>0.29162300000000002</c:v>
                </c:pt>
                <c:pt idx="752">
                  <c:v>0.29012900000000003</c:v>
                </c:pt>
                <c:pt idx="753">
                  <c:v>0.28868199999999999</c:v>
                </c:pt>
                <c:pt idx="754">
                  <c:v>0.287275</c:v>
                </c:pt>
                <c:pt idx="755">
                  <c:v>0.28584100000000001</c:v>
                </c:pt>
                <c:pt idx="756">
                  <c:v>0.28444900000000001</c:v>
                </c:pt>
                <c:pt idx="757">
                  <c:v>0.28305999999999998</c:v>
                </c:pt>
                <c:pt idx="758">
                  <c:v>0.28165600000000002</c:v>
                </c:pt>
                <c:pt idx="759">
                  <c:v>0.280281</c:v>
                </c:pt>
                <c:pt idx="760">
                  <c:v>0.278862</c:v>
                </c:pt>
                <c:pt idx="761">
                  <c:v>0.277536</c:v>
                </c:pt>
                <c:pt idx="762">
                  <c:v>0.27623999999999999</c:v>
                </c:pt>
                <c:pt idx="763">
                  <c:v>0.27480399999999999</c:v>
                </c:pt>
                <c:pt idx="764">
                  <c:v>0.27341700000000002</c:v>
                </c:pt>
                <c:pt idx="765">
                  <c:v>0.27213500000000002</c:v>
                </c:pt>
                <c:pt idx="766">
                  <c:v>0.270812</c:v>
                </c:pt>
                <c:pt idx="767">
                  <c:v>0.26947300000000002</c:v>
                </c:pt>
                <c:pt idx="768">
                  <c:v>0.268179</c:v>
                </c:pt>
                <c:pt idx="769">
                  <c:v>0.26685599999999998</c:v>
                </c:pt>
                <c:pt idx="770">
                  <c:v>0.26551200000000003</c:v>
                </c:pt>
                <c:pt idx="771">
                  <c:v>0.26425100000000001</c:v>
                </c:pt>
                <c:pt idx="772">
                  <c:v>0.26302900000000001</c:v>
                </c:pt>
                <c:pt idx="773">
                  <c:v>0.26182100000000003</c:v>
                </c:pt>
                <c:pt idx="774">
                  <c:v>0.26059100000000002</c:v>
                </c:pt>
                <c:pt idx="775">
                  <c:v>0.25934600000000002</c:v>
                </c:pt>
                <c:pt idx="776">
                  <c:v>0.25809500000000002</c:v>
                </c:pt>
                <c:pt idx="777">
                  <c:v>0.256828</c:v>
                </c:pt>
                <c:pt idx="778">
                  <c:v>0.25562299999999999</c:v>
                </c:pt>
                <c:pt idx="779">
                  <c:v>0.25446200000000002</c:v>
                </c:pt>
                <c:pt idx="780">
                  <c:v>0.25329400000000002</c:v>
                </c:pt>
                <c:pt idx="781">
                  <c:v>0.25214799999999998</c:v>
                </c:pt>
                <c:pt idx="782">
                  <c:v>0.251002</c:v>
                </c:pt>
                <c:pt idx="783">
                  <c:v>0.24982499999999999</c:v>
                </c:pt>
                <c:pt idx="784">
                  <c:v>0.24868199999999999</c:v>
                </c:pt>
                <c:pt idx="785">
                  <c:v>0.247585</c:v>
                </c:pt>
                <c:pt idx="786">
                  <c:v>0.24648200000000001</c:v>
                </c:pt>
                <c:pt idx="787">
                  <c:v>0.245389</c:v>
                </c:pt>
                <c:pt idx="788">
                  <c:v>0.24432799999999999</c:v>
                </c:pt>
                <c:pt idx="789">
                  <c:v>0.24321300000000001</c:v>
                </c:pt>
                <c:pt idx="790">
                  <c:v>0.242086</c:v>
                </c:pt>
                <c:pt idx="791">
                  <c:v>0.24106</c:v>
                </c:pt>
                <c:pt idx="792">
                  <c:v>0.240032</c:v>
                </c:pt>
                <c:pt idx="793">
                  <c:v>0.23900299999999999</c:v>
                </c:pt>
                <c:pt idx="794">
                  <c:v>0.23802400000000001</c:v>
                </c:pt>
                <c:pt idx="795">
                  <c:v>0.23693500000000001</c:v>
                </c:pt>
                <c:pt idx="796">
                  <c:v>0.23586399999999999</c:v>
                </c:pt>
                <c:pt idx="797">
                  <c:v>0.234933</c:v>
                </c:pt>
                <c:pt idx="798">
                  <c:v>0.23397399999999999</c:v>
                </c:pt>
                <c:pt idx="799">
                  <c:v>0.232961</c:v>
                </c:pt>
                <c:pt idx="800">
                  <c:v>0.231984</c:v>
                </c:pt>
                <c:pt idx="801">
                  <c:v>0.23103799999999999</c:v>
                </c:pt>
                <c:pt idx="802">
                  <c:v>0.23008700000000001</c:v>
                </c:pt>
                <c:pt idx="803">
                  <c:v>0.22913600000000001</c:v>
                </c:pt>
                <c:pt idx="804">
                  <c:v>0.22819700000000001</c:v>
                </c:pt>
                <c:pt idx="805">
                  <c:v>0.22725200000000001</c:v>
                </c:pt>
                <c:pt idx="806">
                  <c:v>0.22631000000000001</c:v>
                </c:pt>
                <c:pt idx="807">
                  <c:v>0.225438</c:v>
                </c:pt>
                <c:pt idx="808">
                  <c:v>0.22456599999999999</c:v>
                </c:pt>
                <c:pt idx="809">
                  <c:v>0.223687</c:v>
                </c:pt>
                <c:pt idx="810">
                  <c:v>0.22284799999999999</c:v>
                </c:pt>
                <c:pt idx="811">
                  <c:v>0.22198200000000001</c:v>
                </c:pt>
                <c:pt idx="812">
                  <c:v>0.22106500000000001</c:v>
                </c:pt>
                <c:pt idx="813">
                  <c:v>0.22018799999999999</c:v>
                </c:pt>
                <c:pt idx="814">
                  <c:v>0.219332</c:v>
                </c:pt>
                <c:pt idx="815">
                  <c:v>0.21845300000000001</c:v>
                </c:pt>
                <c:pt idx="816">
                  <c:v>0.21762899999999999</c:v>
                </c:pt>
                <c:pt idx="817">
                  <c:v>0.216864</c:v>
                </c:pt>
                <c:pt idx="818">
                  <c:v>0.21607199999999999</c:v>
                </c:pt>
                <c:pt idx="819">
                  <c:v>0.21526400000000001</c:v>
                </c:pt>
                <c:pt idx="820">
                  <c:v>0.2145</c:v>
                </c:pt>
                <c:pt idx="821">
                  <c:v>0.21370800000000001</c:v>
                </c:pt>
                <c:pt idx="822">
                  <c:v>0.212949</c:v>
                </c:pt>
                <c:pt idx="823">
                  <c:v>0.21221999999999999</c:v>
                </c:pt>
                <c:pt idx="824">
                  <c:v>0.21143500000000001</c:v>
                </c:pt>
                <c:pt idx="825">
                  <c:v>0.21073</c:v>
                </c:pt>
                <c:pt idx="826">
                  <c:v>0.21002799999999999</c:v>
                </c:pt>
                <c:pt idx="827">
                  <c:v>0.20924200000000001</c:v>
                </c:pt>
                <c:pt idx="828">
                  <c:v>0.208534</c:v>
                </c:pt>
                <c:pt idx="829">
                  <c:v>0.20783299999999999</c:v>
                </c:pt>
                <c:pt idx="830">
                  <c:v>0.20707100000000001</c:v>
                </c:pt>
                <c:pt idx="831">
                  <c:v>0.20641899999999999</c:v>
                </c:pt>
                <c:pt idx="832">
                  <c:v>0.205793</c:v>
                </c:pt>
                <c:pt idx="833">
                  <c:v>0.20511199999999999</c:v>
                </c:pt>
                <c:pt idx="834">
                  <c:v>0.20440700000000001</c:v>
                </c:pt>
                <c:pt idx="835">
                  <c:v>0.20369300000000001</c:v>
                </c:pt>
                <c:pt idx="836">
                  <c:v>0.20305999999999999</c:v>
                </c:pt>
                <c:pt idx="837">
                  <c:v>0.20238800000000001</c:v>
                </c:pt>
                <c:pt idx="838">
                  <c:v>0.20169999999999999</c:v>
                </c:pt>
                <c:pt idx="839">
                  <c:v>0.201073</c:v>
                </c:pt>
                <c:pt idx="840">
                  <c:v>0.20046</c:v>
                </c:pt>
                <c:pt idx="841">
                  <c:v>0.199818</c:v>
                </c:pt>
                <c:pt idx="842">
                  <c:v>0.19913700000000001</c:v>
                </c:pt>
                <c:pt idx="843">
                  <c:v>0.19848399999999999</c:v>
                </c:pt>
                <c:pt idx="844">
                  <c:v>0.19789300000000001</c:v>
                </c:pt>
                <c:pt idx="845">
                  <c:v>0.197294</c:v>
                </c:pt>
                <c:pt idx="846">
                  <c:v>0.196738</c:v>
                </c:pt>
                <c:pt idx="847">
                  <c:v>0.19620099999999999</c:v>
                </c:pt>
                <c:pt idx="848">
                  <c:v>0.19558600000000001</c:v>
                </c:pt>
                <c:pt idx="849">
                  <c:v>0.19498799999999999</c:v>
                </c:pt>
                <c:pt idx="850">
                  <c:v>0.19439100000000001</c:v>
                </c:pt>
                <c:pt idx="851">
                  <c:v>0.19378300000000001</c:v>
                </c:pt>
                <c:pt idx="852">
                  <c:v>0.19319800000000001</c:v>
                </c:pt>
                <c:pt idx="853">
                  <c:v>0.192663</c:v>
                </c:pt>
                <c:pt idx="854">
                  <c:v>0.19215399999999999</c:v>
                </c:pt>
                <c:pt idx="855">
                  <c:v>0.191637</c:v>
                </c:pt>
                <c:pt idx="856">
                  <c:v>0.191137</c:v>
                </c:pt>
                <c:pt idx="857">
                  <c:v>0.19067500000000001</c:v>
                </c:pt>
                <c:pt idx="858">
                  <c:v>0.19020999999999999</c:v>
                </c:pt>
                <c:pt idx="859">
                  <c:v>0.189751</c:v>
                </c:pt>
                <c:pt idx="860">
                  <c:v>0.189194</c:v>
                </c:pt>
                <c:pt idx="861">
                  <c:v>0.18862799999999999</c:v>
                </c:pt>
                <c:pt idx="862">
                  <c:v>0.188136</c:v>
                </c:pt>
                <c:pt idx="863">
                  <c:v>0.18767300000000001</c:v>
                </c:pt>
                <c:pt idx="864">
                  <c:v>0.187254</c:v>
                </c:pt>
                <c:pt idx="865">
                  <c:v>0.18677299999999999</c:v>
                </c:pt>
                <c:pt idx="866">
                  <c:v>0.186311</c:v>
                </c:pt>
                <c:pt idx="867">
                  <c:v>0.18580099999999999</c:v>
                </c:pt>
                <c:pt idx="868">
                  <c:v>0.18535599999999999</c:v>
                </c:pt>
                <c:pt idx="869">
                  <c:v>0.184977</c:v>
                </c:pt>
                <c:pt idx="870">
                  <c:v>0.1845</c:v>
                </c:pt>
                <c:pt idx="871">
                  <c:v>0.18410599999999999</c:v>
                </c:pt>
                <c:pt idx="872">
                  <c:v>0.18371000000000001</c:v>
                </c:pt>
                <c:pt idx="873">
                  <c:v>0.18323500000000001</c:v>
                </c:pt>
                <c:pt idx="874">
                  <c:v>0.18279100000000001</c:v>
                </c:pt>
                <c:pt idx="875">
                  <c:v>0.182396</c:v>
                </c:pt>
                <c:pt idx="876">
                  <c:v>0.18204200000000001</c:v>
                </c:pt>
                <c:pt idx="877">
                  <c:v>0.18170600000000001</c:v>
                </c:pt>
                <c:pt idx="878">
                  <c:v>0.18127299999999999</c:v>
                </c:pt>
                <c:pt idx="879">
                  <c:v>0.18085599999999999</c:v>
                </c:pt>
                <c:pt idx="880">
                  <c:v>0.180531</c:v>
                </c:pt>
                <c:pt idx="881">
                  <c:v>0.18018600000000001</c:v>
                </c:pt>
                <c:pt idx="882">
                  <c:v>0.17982100000000001</c:v>
                </c:pt>
                <c:pt idx="883">
                  <c:v>0.17949899999999999</c:v>
                </c:pt>
                <c:pt idx="884">
                  <c:v>0.17915500000000001</c:v>
                </c:pt>
                <c:pt idx="885">
                  <c:v>0.17872099999999999</c:v>
                </c:pt>
                <c:pt idx="886">
                  <c:v>0.17832100000000001</c:v>
                </c:pt>
                <c:pt idx="887">
                  <c:v>0.177984</c:v>
                </c:pt>
                <c:pt idx="888">
                  <c:v>0.17768800000000001</c:v>
                </c:pt>
                <c:pt idx="889">
                  <c:v>0.17732999999999999</c:v>
                </c:pt>
                <c:pt idx="890">
                  <c:v>0.17699000000000001</c:v>
                </c:pt>
                <c:pt idx="891">
                  <c:v>0.17677200000000001</c:v>
                </c:pt>
                <c:pt idx="892">
                  <c:v>0.17649100000000001</c:v>
                </c:pt>
                <c:pt idx="893">
                  <c:v>0.17616999999999999</c:v>
                </c:pt>
                <c:pt idx="894">
                  <c:v>0.17583299999999999</c:v>
                </c:pt>
                <c:pt idx="895">
                  <c:v>0.175563</c:v>
                </c:pt>
                <c:pt idx="896">
                  <c:v>0.17526600000000001</c:v>
                </c:pt>
                <c:pt idx="897">
                  <c:v>0.174979</c:v>
                </c:pt>
                <c:pt idx="898">
                  <c:v>0.17471500000000001</c:v>
                </c:pt>
                <c:pt idx="899">
                  <c:v>0.17438799999999999</c:v>
                </c:pt>
                <c:pt idx="900">
                  <c:v>0.17418600000000001</c:v>
                </c:pt>
                <c:pt idx="901">
                  <c:v>0.17400199999999999</c:v>
                </c:pt>
                <c:pt idx="902">
                  <c:v>0.17375599999999999</c:v>
                </c:pt>
                <c:pt idx="903">
                  <c:v>0.17342199999999999</c:v>
                </c:pt>
                <c:pt idx="904">
                  <c:v>0.173178</c:v>
                </c:pt>
                <c:pt idx="905">
                  <c:v>0.17299400000000001</c:v>
                </c:pt>
                <c:pt idx="906">
                  <c:v>0.17274300000000001</c:v>
                </c:pt>
                <c:pt idx="907">
                  <c:v>0.172513</c:v>
                </c:pt>
                <c:pt idx="908">
                  <c:v>0.17227700000000001</c:v>
                </c:pt>
                <c:pt idx="909">
                  <c:v>0.172098</c:v>
                </c:pt>
                <c:pt idx="910">
                  <c:v>0.17188200000000001</c:v>
                </c:pt>
                <c:pt idx="911">
                  <c:v>0.17161499999999999</c:v>
                </c:pt>
                <c:pt idx="912">
                  <c:v>0.171399</c:v>
                </c:pt>
                <c:pt idx="913">
                  <c:v>0.17117199999999999</c:v>
                </c:pt>
                <c:pt idx="914">
                  <c:v>0.17096700000000001</c:v>
                </c:pt>
                <c:pt idx="915">
                  <c:v>0.17083000000000001</c:v>
                </c:pt>
                <c:pt idx="916">
                  <c:v>0.17066999999999999</c:v>
                </c:pt>
                <c:pt idx="917">
                  <c:v>0.170456</c:v>
                </c:pt>
                <c:pt idx="918">
                  <c:v>0.17022300000000001</c:v>
                </c:pt>
                <c:pt idx="919">
                  <c:v>0.169991</c:v>
                </c:pt>
                <c:pt idx="920">
                  <c:v>0.16977900000000001</c:v>
                </c:pt>
                <c:pt idx="921">
                  <c:v>0.16957700000000001</c:v>
                </c:pt>
                <c:pt idx="922">
                  <c:v>0.169433</c:v>
                </c:pt>
                <c:pt idx="923">
                  <c:v>0.16931299999999999</c:v>
                </c:pt>
                <c:pt idx="924">
                  <c:v>0.169186</c:v>
                </c:pt>
                <c:pt idx="925">
                  <c:v>0.169018</c:v>
                </c:pt>
                <c:pt idx="926">
                  <c:v>0.168849</c:v>
                </c:pt>
                <c:pt idx="927">
                  <c:v>0.16872000000000001</c:v>
                </c:pt>
                <c:pt idx="928">
                  <c:v>0.16854</c:v>
                </c:pt>
                <c:pt idx="929">
                  <c:v>0.168376</c:v>
                </c:pt>
                <c:pt idx="930">
                  <c:v>0.16825300000000001</c:v>
                </c:pt>
                <c:pt idx="931">
                  <c:v>0.16813500000000001</c:v>
                </c:pt>
                <c:pt idx="932">
                  <c:v>0.16799</c:v>
                </c:pt>
                <c:pt idx="933">
                  <c:v>0.16783400000000001</c:v>
                </c:pt>
                <c:pt idx="934">
                  <c:v>0.16773099999999999</c:v>
                </c:pt>
                <c:pt idx="935">
                  <c:v>0.16761000000000001</c:v>
                </c:pt>
                <c:pt idx="936">
                  <c:v>0.16744700000000001</c:v>
                </c:pt>
                <c:pt idx="937">
                  <c:v>0.16730800000000001</c:v>
                </c:pt>
                <c:pt idx="938">
                  <c:v>0.16719200000000001</c:v>
                </c:pt>
                <c:pt idx="939">
                  <c:v>0.167046</c:v>
                </c:pt>
                <c:pt idx="940">
                  <c:v>0.16692100000000001</c:v>
                </c:pt>
                <c:pt idx="941">
                  <c:v>0.16681199999999999</c:v>
                </c:pt>
                <c:pt idx="942">
                  <c:v>0.16669700000000001</c:v>
                </c:pt>
                <c:pt idx="943">
                  <c:v>0.16661500000000001</c:v>
                </c:pt>
                <c:pt idx="944">
                  <c:v>0.16653699999999999</c:v>
                </c:pt>
                <c:pt idx="945">
                  <c:v>0.166433</c:v>
                </c:pt>
                <c:pt idx="946">
                  <c:v>0.16633000000000001</c:v>
                </c:pt>
                <c:pt idx="947">
                  <c:v>0.16622899999999999</c:v>
                </c:pt>
                <c:pt idx="948">
                  <c:v>0.16604099999999999</c:v>
                </c:pt>
                <c:pt idx="949">
                  <c:v>0.16595299999999999</c:v>
                </c:pt>
                <c:pt idx="950">
                  <c:v>0.165937</c:v>
                </c:pt>
                <c:pt idx="951">
                  <c:v>0.16586899999999999</c:v>
                </c:pt>
                <c:pt idx="952">
                  <c:v>0.165802</c:v>
                </c:pt>
                <c:pt idx="953">
                  <c:v>0.165663</c:v>
                </c:pt>
                <c:pt idx="954">
                  <c:v>0.165524</c:v>
                </c:pt>
                <c:pt idx="955">
                  <c:v>0.165464</c:v>
                </c:pt>
                <c:pt idx="956">
                  <c:v>0.16537399999999999</c:v>
                </c:pt>
                <c:pt idx="957">
                  <c:v>0.16522800000000001</c:v>
                </c:pt>
                <c:pt idx="958">
                  <c:v>0.16516600000000001</c:v>
                </c:pt>
                <c:pt idx="959">
                  <c:v>0.16513</c:v>
                </c:pt>
                <c:pt idx="960">
                  <c:v>0.16500100000000001</c:v>
                </c:pt>
                <c:pt idx="961">
                  <c:v>0.16487499999999999</c:v>
                </c:pt>
                <c:pt idx="962">
                  <c:v>0.16486200000000001</c:v>
                </c:pt>
                <c:pt idx="963">
                  <c:v>0.16473299999999999</c:v>
                </c:pt>
                <c:pt idx="964">
                  <c:v>0.164522</c:v>
                </c:pt>
                <c:pt idx="965">
                  <c:v>0.16448399999999999</c:v>
                </c:pt>
                <c:pt idx="966">
                  <c:v>0.16444300000000001</c:v>
                </c:pt>
                <c:pt idx="967">
                  <c:v>0.16442799999999999</c:v>
                </c:pt>
                <c:pt idx="968">
                  <c:v>0.16435900000000001</c:v>
                </c:pt>
                <c:pt idx="969">
                  <c:v>0.16420299999999999</c:v>
                </c:pt>
                <c:pt idx="970">
                  <c:v>0.1641</c:v>
                </c:pt>
                <c:pt idx="971">
                  <c:v>0.16408</c:v>
                </c:pt>
                <c:pt idx="972">
                  <c:v>0.164022</c:v>
                </c:pt>
                <c:pt idx="973">
                  <c:v>0.16382099999999999</c:v>
                </c:pt>
                <c:pt idx="974">
                  <c:v>0.16376399999999999</c:v>
                </c:pt>
                <c:pt idx="975">
                  <c:v>0.163747</c:v>
                </c:pt>
                <c:pt idx="976">
                  <c:v>0.163657</c:v>
                </c:pt>
                <c:pt idx="977">
                  <c:v>0.163553</c:v>
                </c:pt>
                <c:pt idx="978">
                  <c:v>0.16345299999999999</c:v>
                </c:pt>
                <c:pt idx="979">
                  <c:v>0.16336400000000001</c:v>
                </c:pt>
                <c:pt idx="980">
                  <c:v>0.16339300000000001</c:v>
                </c:pt>
                <c:pt idx="981">
                  <c:v>0.16337499999999999</c:v>
                </c:pt>
                <c:pt idx="982">
                  <c:v>0.16320699999999999</c:v>
                </c:pt>
                <c:pt idx="983">
                  <c:v>0.163165</c:v>
                </c:pt>
                <c:pt idx="984">
                  <c:v>0.16308600000000001</c:v>
                </c:pt>
                <c:pt idx="985">
                  <c:v>0.16292400000000001</c:v>
                </c:pt>
                <c:pt idx="986">
                  <c:v>0.162855</c:v>
                </c:pt>
                <c:pt idx="987">
                  <c:v>0.16280600000000001</c:v>
                </c:pt>
                <c:pt idx="988">
                  <c:v>0.16270499999999999</c:v>
                </c:pt>
                <c:pt idx="989">
                  <c:v>0.162604</c:v>
                </c:pt>
                <c:pt idx="990">
                  <c:v>0.162527</c:v>
                </c:pt>
                <c:pt idx="991">
                  <c:v>0.16233600000000001</c:v>
                </c:pt>
                <c:pt idx="992">
                  <c:v>0.162245</c:v>
                </c:pt>
                <c:pt idx="993">
                  <c:v>0.162275</c:v>
                </c:pt>
                <c:pt idx="994">
                  <c:v>0.162159</c:v>
                </c:pt>
                <c:pt idx="995">
                  <c:v>0.161935</c:v>
                </c:pt>
                <c:pt idx="996">
                  <c:v>0.16186</c:v>
                </c:pt>
                <c:pt idx="997">
                  <c:v>0.16175600000000001</c:v>
                </c:pt>
                <c:pt idx="998">
                  <c:v>0.16162499999999999</c:v>
                </c:pt>
                <c:pt idx="999">
                  <c:v>0.16162199999999999</c:v>
                </c:pt>
                <c:pt idx="1000">
                  <c:v>0.16148100000000001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C48-4EA9-8A87-1EF6828CC08F}"/>
            </c:ext>
          </c:extLst>
        </c:ser>
        <c:ser>
          <c:idx val="4"/>
          <c:order val="4"/>
          <c:tx>
            <c:v>10×10⁻⁵mol/L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'データ(本当)'!$B$4:$B$1004</c:f>
              <c:numCache>
                <c:formatCode>General</c:formatCode>
                <c:ptCount val="1001"/>
                <c:pt idx="0">
                  <c:v>700</c:v>
                </c:pt>
                <c:pt idx="1">
                  <c:v>699.8</c:v>
                </c:pt>
                <c:pt idx="2">
                  <c:v>699.6</c:v>
                </c:pt>
                <c:pt idx="3">
                  <c:v>699.4</c:v>
                </c:pt>
                <c:pt idx="4">
                  <c:v>699.2</c:v>
                </c:pt>
                <c:pt idx="5">
                  <c:v>699</c:v>
                </c:pt>
                <c:pt idx="6">
                  <c:v>698.8</c:v>
                </c:pt>
                <c:pt idx="7">
                  <c:v>698.6</c:v>
                </c:pt>
                <c:pt idx="8">
                  <c:v>698.4</c:v>
                </c:pt>
                <c:pt idx="9">
                  <c:v>698.2</c:v>
                </c:pt>
                <c:pt idx="10">
                  <c:v>698</c:v>
                </c:pt>
                <c:pt idx="11">
                  <c:v>697.8</c:v>
                </c:pt>
                <c:pt idx="12">
                  <c:v>697.6</c:v>
                </c:pt>
                <c:pt idx="13">
                  <c:v>697.4</c:v>
                </c:pt>
                <c:pt idx="14">
                  <c:v>697.2</c:v>
                </c:pt>
                <c:pt idx="15">
                  <c:v>697</c:v>
                </c:pt>
                <c:pt idx="16">
                  <c:v>696.8</c:v>
                </c:pt>
                <c:pt idx="17">
                  <c:v>696.6</c:v>
                </c:pt>
                <c:pt idx="18">
                  <c:v>696.4</c:v>
                </c:pt>
                <c:pt idx="19">
                  <c:v>696.2</c:v>
                </c:pt>
                <c:pt idx="20">
                  <c:v>696</c:v>
                </c:pt>
                <c:pt idx="21">
                  <c:v>695.8</c:v>
                </c:pt>
                <c:pt idx="22">
                  <c:v>695.6</c:v>
                </c:pt>
                <c:pt idx="23">
                  <c:v>695.4</c:v>
                </c:pt>
                <c:pt idx="24">
                  <c:v>695.2</c:v>
                </c:pt>
                <c:pt idx="25">
                  <c:v>695</c:v>
                </c:pt>
                <c:pt idx="26">
                  <c:v>694.8</c:v>
                </c:pt>
                <c:pt idx="27">
                  <c:v>694.6</c:v>
                </c:pt>
                <c:pt idx="28">
                  <c:v>694.4</c:v>
                </c:pt>
                <c:pt idx="29">
                  <c:v>694.2</c:v>
                </c:pt>
                <c:pt idx="30">
                  <c:v>694</c:v>
                </c:pt>
                <c:pt idx="31">
                  <c:v>693.8</c:v>
                </c:pt>
                <c:pt idx="32">
                  <c:v>693.6</c:v>
                </c:pt>
                <c:pt idx="33">
                  <c:v>693.4</c:v>
                </c:pt>
                <c:pt idx="34">
                  <c:v>693.2</c:v>
                </c:pt>
                <c:pt idx="35">
                  <c:v>693</c:v>
                </c:pt>
                <c:pt idx="36">
                  <c:v>692.8</c:v>
                </c:pt>
                <c:pt idx="37">
                  <c:v>692.6</c:v>
                </c:pt>
                <c:pt idx="38">
                  <c:v>692.4</c:v>
                </c:pt>
                <c:pt idx="39">
                  <c:v>692.2</c:v>
                </c:pt>
                <c:pt idx="40">
                  <c:v>692</c:v>
                </c:pt>
                <c:pt idx="41">
                  <c:v>691.8</c:v>
                </c:pt>
                <c:pt idx="42">
                  <c:v>691.6</c:v>
                </c:pt>
                <c:pt idx="43">
                  <c:v>691.4</c:v>
                </c:pt>
                <c:pt idx="44">
                  <c:v>691.2</c:v>
                </c:pt>
                <c:pt idx="45">
                  <c:v>691</c:v>
                </c:pt>
                <c:pt idx="46">
                  <c:v>690.8</c:v>
                </c:pt>
                <c:pt idx="47">
                  <c:v>690.6</c:v>
                </c:pt>
                <c:pt idx="48">
                  <c:v>690.4</c:v>
                </c:pt>
                <c:pt idx="49">
                  <c:v>690.2</c:v>
                </c:pt>
                <c:pt idx="50">
                  <c:v>690</c:v>
                </c:pt>
                <c:pt idx="51">
                  <c:v>689.8</c:v>
                </c:pt>
                <c:pt idx="52">
                  <c:v>689.6</c:v>
                </c:pt>
                <c:pt idx="53">
                  <c:v>689.4</c:v>
                </c:pt>
                <c:pt idx="54">
                  <c:v>689.2</c:v>
                </c:pt>
                <c:pt idx="55">
                  <c:v>689</c:v>
                </c:pt>
                <c:pt idx="56">
                  <c:v>688.8</c:v>
                </c:pt>
                <c:pt idx="57">
                  <c:v>688.6</c:v>
                </c:pt>
                <c:pt idx="58">
                  <c:v>688.4</c:v>
                </c:pt>
                <c:pt idx="59">
                  <c:v>688.2</c:v>
                </c:pt>
                <c:pt idx="60">
                  <c:v>688</c:v>
                </c:pt>
                <c:pt idx="61">
                  <c:v>687.8</c:v>
                </c:pt>
                <c:pt idx="62">
                  <c:v>687.6</c:v>
                </c:pt>
                <c:pt idx="63">
                  <c:v>687.4</c:v>
                </c:pt>
                <c:pt idx="64">
                  <c:v>687.2</c:v>
                </c:pt>
                <c:pt idx="65">
                  <c:v>687</c:v>
                </c:pt>
                <c:pt idx="66">
                  <c:v>686.8</c:v>
                </c:pt>
                <c:pt idx="67">
                  <c:v>686.6</c:v>
                </c:pt>
                <c:pt idx="68">
                  <c:v>686.4</c:v>
                </c:pt>
                <c:pt idx="69">
                  <c:v>686.2</c:v>
                </c:pt>
                <c:pt idx="70">
                  <c:v>686</c:v>
                </c:pt>
                <c:pt idx="71">
                  <c:v>685.8</c:v>
                </c:pt>
                <c:pt idx="72">
                  <c:v>685.6</c:v>
                </c:pt>
                <c:pt idx="73">
                  <c:v>685.4</c:v>
                </c:pt>
                <c:pt idx="74">
                  <c:v>685.2</c:v>
                </c:pt>
                <c:pt idx="75">
                  <c:v>685</c:v>
                </c:pt>
                <c:pt idx="76">
                  <c:v>684.8</c:v>
                </c:pt>
                <c:pt idx="77">
                  <c:v>684.6</c:v>
                </c:pt>
                <c:pt idx="78">
                  <c:v>684.4</c:v>
                </c:pt>
                <c:pt idx="79">
                  <c:v>684.2</c:v>
                </c:pt>
                <c:pt idx="80">
                  <c:v>684</c:v>
                </c:pt>
                <c:pt idx="81">
                  <c:v>683.8</c:v>
                </c:pt>
                <c:pt idx="82">
                  <c:v>683.6</c:v>
                </c:pt>
                <c:pt idx="83">
                  <c:v>683.4</c:v>
                </c:pt>
                <c:pt idx="84">
                  <c:v>683.2</c:v>
                </c:pt>
                <c:pt idx="85">
                  <c:v>683</c:v>
                </c:pt>
                <c:pt idx="86">
                  <c:v>682.8</c:v>
                </c:pt>
                <c:pt idx="87">
                  <c:v>682.6</c:v>
                </c:pt>
                <c:pt idx="88">
                  <c:v>682.4</c:v>
                </c:pt>
                <c:pt idx="89">
                  <c:v>682.2</c:v>
                </c:pt>
                <c:pt idx="90">
                  <c:v>682</c:v>
                </c:pt>
                <c:pt idx="91">
                  <c:v>681.8</c:v>
                </c:pt>
                <c:pt idx="92">
                  <c:v>681.6</c:v>
                </c:pt>
                <c:pt idx="93">
                  <c:v>681.4</c:v>
                </c:pt>
                <c:pt idx="94">
                  <c:v>681.2</c:v>
                </c:pt>
                <c:pt idx="95">
                  <c:v>681</c:v>
                </c:pt>
                <c:pt idx="96">
                  <c:v>680.8</c:v>
                </c:pt>
                <c:pt idx="97">
                  <c:v>680.6</c:v>
                </c:pt>
                <c:pt idx="98">
                  <c:v>680.4</c:v>
                </c:pt>
                <c:pt idx="99">
                  <c:v>680.2</c:v>
                </c:pt>
                <c:pt idx="100">
                  <c:v>680</c:v>
                </c:pt>
                <c:pt idx="101">
                  <c:v>679.8</c:v>
                </c:pt>
                <c:pt idx="102">
                  <c:v>679.6</c:v>
                </c:pt>
                <c:pt idx="103">
                  <c:v>679.4</c:v>
                </c:pt>
                <c:pt idx="104">
                  <c:v>679.2</c:v>
                </c:pt>
                <c:pt idx="105">
                  <c:v>679</c:v>
                </c:pt>
                <c:pt idx="106">
                  <c:v>678.8</c:v>
                </c:pt>
                <c:pt idx="107">
                  <c:v>678.6</c:v>
                </c:pt>
                <c:pt idx="108">
                  <c:v>678.4</c:v>
                </c:pt>
                <c:pt idx="109">
                  <c:v>678.2</c:v>
                </c:pt>
                <c:pt idx="110">
                  <c:v>678</c:v>
                </c:pt>
                <c:pt idx="111">
                  <c:v>677.8</c:v>
                </c:pt>
                <c:pt idx="112">
                  <c:v>677.6</c:v>
                </c:pt>
                <c:pt idx="113">
                  <c:v>677.4</c:v>
                </c:pt>
                <c:pt idx="114">
                  <c:v>677.2</c:v>
                </c:pt>
                <c:pt idx="115">
                  <c:v>677</c:v>
                </c:pt>
                <c:pt idx="116">
                  <c:v>676.8</c:v>
                </c:pt>
                <c:pt idx="117">
                  <c:v>676.6</c:v>
                </c:pt>
                <c:pt idx="118">
                  <c:v>676.4</c:v>
                </c:pt>
                <c:pt idx="119">
                  <c:v>676.2</c:v>
                </c:pt>
                <c:pt idx="120">
                  <c:v>676</c:v>
                </c:pt>
                <c:pt idx="121">
                  <c:v>675.8</c:v>
                </c:pt>
                <c:pt idx="122">
                  <c:v>675.6</c:v>
                </c:pt>
                <c:pt idx="123">
                  <c:v>675.4</c:v>
                </c:pt>
                <c:pt idx="124">
                  <c:v>675.2</c:v>
                </c:pt>
                <c:pt idx="125">
                  <c:v>675</c:v>
                </c:pt>
                <c:pt idx="126">
                  <c:v>674.8</c:v>
                </c:pt>
                <c:pt idx="127">
                  <c:v>674.6</c:v>
                </c:pt>
                <c:pt idx="128">
                  <c:v>674.4</c:v>
                </c:pt>
                <c:pt idx="129">
                  <c:v>674.2</c:v>
                </c:pt>
                <c:pt idx="130">
                  <c:v>674</c:v>
                </c:pt>
                <c:pt idx="131">
                  <c:v>673.8</c:v>
                </c:pt>
                <c:pt idx="132">
                  <c:v>673.6</c:v>
                </c:pt>
                <c:pt idx="133">
                  <c:v>673.4</c:v>
                </c:pt>
                <c:pt idx="134">
                  <c:v>673.2</c:v>
                </c:pt>
                <c:pt idx="135">
                  <c:v>673</c:v>
                </c:pt>
                <c:pt idx="136">
                  <c:v>672.8</c:v>
                </c:pt>
                <c:pt idx="137">
                  <c:v>672.6</c:v>
                </c:pt>
                <c:pt idx="138">
                  <c:v>672.4</c:v>
                </c:pt>
                <c:pt idx="139">
                  <c:v>672.2</c:v>
                </c:pt>
                <c:pt idx="140">
                  <c:v>672</c:v>
                </c:pt>
                <c:pt idx="141">
                  <c:v>671.8</c:v>
                </c:pt>
                <c:pt idx="142">
                  <c:v>671.6</c:v>
                </c:pt>
                <c:pt idx="143">
                  <c:v>671.4</c:v>
                </c:pt>
                <c:pt idx="144">
                  <c:v>671.2</c:v>
                </c:pt>
                <c:pt idx="145">
                  <c:v>671</c:v>
                </c:pt>
                <c:pt idx="146">
                  <c:v>670.8</c:v>
                </c:pt>
                <c:pt idx="147">
                  <c:v>670.6</c:v>
                </c:pt>
                <c:pt idx="148">
                  <c:v>670.4</c:v>
                </c:pt>
                <c:pt idx="149">
                  <c:v>670.2</c:v>
                </c:pt>
                <c:pt idx="150">
                  <c:v>670</c:v>
                </c:pt>
                <c:pt idx="151">
                  <c:v>669.8</c:v>
                </c:pt>
                <c:pt idx="152">
                  <c:v>669.6</c:v>
                </c:pt>
                <c:pt idx="153">
                  <c:v>669.4</c:v>
                </c:pt>
                <c:pt idx="154">
                  <c:v>669.2</c:v>
                </c:pt>
                <c:pt idx="155">
                  <c:v>669</c:v>
                </c:pt>
                <c:pt idx="156">
                  <c:v>668.8</c:v>
                </c:pt>
                <c:pt idx="157">
                  <c:v>668.6</c:v>
                </c:pt>
                <c:pt idx="158">
                  <c:v>668.4</c:v>
                </c:pt>
                <c:pt idx="159">
                  <c:v>668.2</c:v>
                </c:pt>
                <c:pt idx="160">
                  <c:v>668</c:v>
                </c:pt>
                <c:pt idx="161">
                  <c:v>667.8</c:v>
                </c:pt>
                <c:pt idx="162">
                  <c:v>667.6</c:v>
                </c:pt>
                <c:pt idx="163">
                  <c:v>667.4</c:v>
                </c:pt>
                <c:pt idx="164">
                  <c:v>667.2</c:v>
                </c:pt>
                <c:pt idx="165">
                  <c:v>667</c:v>
                </c:pt>
                <c:pt idx="166">
                  <c:v>666.8</c:v>
                </c:pt>
                <c:pt idx="167">
                  <c:v>666.6</c:v>
                </c:pt>
                <c:pt idx="168">
                  <c:v>666.4</c:v>
                </c:pt>
                <c:pt idx="169">
                  <c:v>666.2</c:v>
                </c:pt>
                <c:pt idx="170">
                  <c:v>666</c:v>
                </c:pt>
                <c:pt idx="171">
                  <c:v>665.8</c:v>
                </c:pt>
                <c:pt idx="172">
                  <c:v>665.6</c:v>
                </c:pt>
                <c:pt idx="173">
                  <c:v>665.4</c:v>
                </c:pt>
                <c:pt idx="174">
                  <c:v>665.2</c:v>
                </c:pt>
                <c:pt idx="175">
                  <c:v>665</c:v>
                </c:pt>
                <c:pt idx="176">
                  <c:v>664.8</c:v>
                </c:pt>
                <c:pt idx="177">
                  <c:v>664.6</c:v>
                </c:pt>
                <c:pt idx="178">
                  <c:v>664.4</c:v>
                </c:pt>
                <c:pt idx="179">
                  <c:v>664.2</c:v>
                </c:pt>
                <c:pt idx="180">
                  <c:v>664</c:v>
                </c:pt>
                <c:pt idx="181">
                  <c:v>663.8</c:v>
                </c:pt>
                <c:pt idx="182">
                  <c:v>663.6</c:v>
                </c:pt>
                <c:pt idx="183">
                  <c:v>663.4</c:v>
                </c:pt>
                <c:pt idx="184">
                  <c:v>663.2</c:v>
                </c:pt>
                <c:pt idx="185">
                  <c:v>663</c:v>
                </c:pt>
                <c:pt idx="186">
                  <c:v>662.8</c:v>
                </c:pt>
                <c:pt idx="187">
                  <c:v>662.6</c:v>
                </c:pt>
                <c:pt idx="188">
                  <c:v>662.4</c:v>
                </c:pt>
                <c:pt idx="189">
                  <c:v>662.2</c:v>
                </c:pt>
                <c:pt idx="190">
                  <c:v>662</c:v>
                </c:pt>
                <c:pt idx="191">
                  <c:v>661.8</c:v>
                </c:pt>
                <c:pt idx="192">
                  <c:v>661.6</c:v>
                </c:pt>
                <c:pt idx="193">
                  <c:v>661.4</c:v>
                </c:pt>
                <c:pt idx="194">
                  <c:v>661.2</c:v>
                </c:pt>
                <c:pt idx="195">
                  <c:v>661</c:v>
                </c:pt>
                <c:pt idx="196">
                  <c:v>660.8</c:v>
                </c:pt>
                <c:pt idx="197">
                  <c:v>660.6</c:v>
                </c:pt>
                <c:pt idx="198">
                  <c:v>660.4</c:v>
                </c:pt>
                <c:pt idx="199">
                  <c:v>660.2</c:v>
                </c:pt>
                <c:pt idx="200">
                  <c:v>660</c:v>
                </c:pt>
                <c:pt idx="201">
                  <c:v>659.8</c:v>
                </c:pt>
                <c:pt idx="202">
                  <c:v>659.6</c:v>
                </c:pt>
                <c:pt idx="203">
                  <c:v>659.4</c:v>
                </c:pt>
                <c:pt idx="204">
                  <c:v>659.2</c:v>
                </c:pt>
                <c:pt idx="205">
                  <c:v>659</c:v>
                </c:pt>
                <c:pt idx="206">
                  <c:v>658.8</c:v>
                </c:pt>
                <c:pt idx="207">
                  <c:v>658.6</c:v>
                </c:pt>
                <c:pt idx="208">
                  <c:v>658.4</c:v>
                </c:pt>
                <c:pt idx="209">
                  <c:v>658.2</c:v>
                </c:pt>
                <c:pt idx="210">
                  <c:v>658</c:v>
                </c:pt>
                <c:pt idx="211">
                  <c:v>657.8</c:v>
                </c:pt>
                <c:pt idx="212">
                  <c:v>657.6</c:v>
                </c:pt>
                <c:pt idx="213">
                  <c:v>657.4</c:v>
                </c:pt>
                <c:pt idx="214">
                  <c:v>657.2</c:v>
                </c:pt>
                <c:pt idx="215">
                  <c:v>657</c:v>
                </c:pt>
                <c:pt idx="216">
                  <c:v>656.8</c:v>
                </c:pt>
                <c:pt idx="217">
                  <c:v>656.6</c:v>
                </c:pt>
                <c:pt idx="218">
                  <c:v>656.4</c:v>
                </c:pt>
                <c:pt idx="219">
                  <c:v>656.2</c:v>
                </c:pt>
                <c:pt idx="220">
                  <c:v>656</c:v>
                </c:pt>
                <c:pt idx="221">
                  <c:v>655.8</c:v>
                </c:pt>
                <c:pt idx="222">
                  <c:v>655.6</c:v>
                </c:pt>
                <c:pt idx="223">
                  <c:v>655.4</c:v>
                </c:pt>
                <c:pt idx="224">
                  <c:v>655.20000000000005</c:v>
                </c:pt>
                <c:pt idx="225">
                  <c:v>655</c:v>
                </c:pt>
                <c:pt idx="226">
                  <c:v>654.79999999999995</c:v>
                </c:pt>
                <c:pt idx="227">
                  <c:v>654.6</c:v>
                </c:pt>
                <c:pt idx="228">
                  <c:v>654.4</c:v>
                </c:pt>
                <c:pt idx="229">
                  <c:v>654.20000000000005</c:v>
                </c:pt>
                <c:pt idx="230">
                  <c:v>654</c:v>
                </c:pt>
                <c:pt idx="231">
                  <c:v>653.79999999999995</c:v>
                </c:pt>
                <c:pt idx="232">
                  <c:v>653.6</c:v>
                </c:pt>
                <c:pt idx="233">
                  <c:v>653.4</c:v>
                </c:pt>
                <c:pt idx="234">
                  <c:v>653.20000000000005</c:v>
                </c:pt>
                <c:pt idx="235">
                  <c:v>653</c:v>
                </c:pt>
                <c:pt idx="236">
                  <c:v>652.79999999999995</c:v>
                </c:pt>
                <c:pt idx="237">
                  <c:v>652.6</c:v>
                </c:pt>
                <c:pt idx="238">
                  <c:v>652.4</c:v>
                </c:pt>
                <c:pt idx="239">
                  <c:v>652.20000000000005</c:v>
                </c:pt>
                <c:pt idx="240">
                  <c:v>652</c:v>
                </c:pt>
                <c:pt idx="241">
                  <c:v>651.79999999999995</c:v>
                </c:pt>
                <c:pt idx="242">
                  <c:v>651.6</c:v>
                </c:pt>
                <c:pt idx="243">
                  <c:v>651.4</c:v>
                </c:pt>
                <c:pt idx="244">
                  <c:v>651.20000000000005</c:v>
                </c:pt>
                <c:pt idx="245">
                  <c:v>651</c:v>
                </c:pt>
                <c:pt idx="246">
                  <c:v>650.79999999999995</c:v>
                </c:pt>
                <c:pt idx="247">
                  <c:v>650.6</c:v>
                </c:pt>
                <c:pt idx="248">
                  <c:v>650.4</c:v>
                </c:pt>
                <c:pt idx="249">
                  <c:v>650.20000000000005</c:v>
                </c:pt>
                <c:pt idx="250">
                  <c:v>650</c:v>
                </c:pt>
                <c:pt idx="251">
                  <c:v>649.79999999999995</c:v>
                </c:pt>
                <c:pt idx="252">
                  <c:v>649.6</c:v>
                </c:pt>
                <c:pt idx="253">
                  <c:v>649.4</c:v>
                </c:pt>
                <c:pt idx="254">
                  <c:v>649.20000000000005</c:v>
                </c:pt>
                <c:pt idx="255">
                  <c:v>649</c:v>
                </c:pt>
                <c:pt idx="256">
                  <c:v>648.79999999999995</c:v>
                </c:pt>
                <c:pt idx="257">
                  <c:v>648.6</c:v>
                </c:pt>
                <c:pt idx="258">
                  <c:v>648.4</c:v>
                </c:pt>
                <c:pt idx="259">
                  <c:v>648.20000000000005</c:v>
                </c:pt>
                <c:pt idx="260">
                  <c:v>648</c:v>
                </c:pt>
                <c:pt idx="261">
                  <c:v>647.79999999999995</c:v>
                </c:pt>
                <c:pt idx="262">
                  <c:v>647.6</c:v>
                </c:pt>
                <c:pt idx="263">
                  <c:v>647.4</c:v>
                </c:pt>
                <c:pt idx="264">
                  <c:v>647.20000000000005</c:v>
                </c:pt>
                <c:pt idx="265">
                  <c:v>647</c:v>
                </c:pt>
                <c:pt idx="266">
                  <c:v>646.79999999999995</c:v>
                </c:pt>
                <c:pt idx="267">
                  <c:v>646.6</c:v>
                </c:pt>
                <c:pt idx="268">
                  <c:v>646.4</c:v>
                </c:pt>
                <c:pt idx="269">
                  <c:v>646.20000000000005</c:v>
                </c:pt>
                <c:pt idx="270">
                  <c:v>646</c:v>
                </c:pt>
                <c:pt idx="271">
                  <c:v>645.79999999999995</c:v>
                </c:pt>
                <c:pt idx="272">
                  <c:v>645.6</c:v>
                </c:pt>
                <c:pt idx="273">
                  <c:v>645.4</c:v>
                </c:pt>
                <c:pt idx="274">
                  <c:v>645.20000000000005</c:v>
                </c:pt>
                <c:pt idx="275">
                  <c:v>645</c:v>
                </c:pt>
                <c:pt idx="276">
                  <c:v>644.79999999999995</c:v>
                </c:pt>
                <c:pt idx="277">
                  <c:v>644.6</c:v>
                </c:pt>
                <c:pt idx="278">
                  <c:v>644.4</c:v>
                </c:pt>
                <c:pt idx="279">
                  <c:v>644.20000000000005</c:v>
                </c:pt>
                <c:pt idx="280">
                  <c:v>644</c:v>
                </c:pt>
                <c:pt idx="281">
                  <c:v>643.79999999999995</c:v>
                </c:pt>
                <c:pt idx="282">
                  <c:v>643.6</c:v>
                </c:pt>
                <c:pt idx="283">
                  <c:v>643.4</c:v>
                </c:pt>
                <c:pt idx="284">
                  <c:v>643.20000000000005</c:v>
                </c:pt>
                <c:pt idx="285">
                  <c:v>643</c:v>
                </c:pt>
                <c:pt idx="286">
                  <c:v>642.79999999999995</c:v>
                </c:pt>
                <c:pt idx="287">
                  <c:v>642.6</c:v>
                </c:pt>
                <c:pt idx="288">
                  <c:v>642.4</c:v>
                </c:pt>
                <c:pt idx="289">
                  <c:v>642.20000000000005</c:v>
                </c:pt>
                <c:pt idx="290">
                  <c:v>642</c:v>
                </c:pt>
                <c:pt idx="291">
                  <c:v>641.79999999999995</c:v>
                </c:pt>
                <c:pt idx="292">
                  <c:v>641.6</c:v>
                </c:pt>
                <c:pt idx="293">
                  <c:v>641.4</c:v>
                </c:pt>
                <c:pt idx="294">
                  <c:v>641.20000000000005</c:v>
                </c:pt>
                <c:pt idx="295">
                  <c:v>641</c:v>
                </c:pt>
                <c:pt idx="296">
                  <c:v>640.79999999999995</c:v>
                </c:pt>
                <c:pt idx="297">
                  <c:v>640.6</c:v>
                </c:pt>
                <c:pt idx="298">
                  <c:v>640.4</c:v>
                </c:pt>
                <c:pt idx="299">
                  <c:v>640.20000000000005</c:v>
                </c:pt>
                <c:pt idx="300">
                  <c:v>640</c:v>
                </c:pt>
                <c:pt idx="301">
                  <c:v>639.79999999999995</c:v>
                </c:pt>
                <c:pt idx="302">
                  <c:v>639.6</c:v>
                </c:pt>
                <c:pt idx="303">
                  <c:v>639.4</c:v>
                </c:pt>
                <c:pt idx="304">
                  <c:v>639.20000000000005</c:v>
                </c:pt>
                <c:pt idx="305">
                  <c:v>639</c:v>
                </c:pt>
                <c:pt idx="306">
                  <c:v>638.79999999999995</c:v>
                </c:pt>
                <c:pt idx="307">
                  <c:v>638.6</c:v>
                </c:pt>
                <c:pt idx="308">
                  <c:v>638.4</c:v>
                </c:pt>
                <c:pt idx="309">
                  <c:v>638.20000000000005</c:v>
                </c:pt>
                <c:pt idx="310">
                  <c:v>638</c:v>
                </c:pt>
                <c:pt idx="311">
                  <c:v>637.79999999999995</c:v>
                </c:pt>
                <c:pt idx="312">
                  <c:v>637.6</c:v>
                </c:pt>
                <c:pt idx="313">
                  <c:v>637.4</c:v>
                </c:pt>
                <c:pt idx="314">
                  <c:v>637.20000000000005</c:v>
                </c:pt>
                <c:pt idx="315">
                  <c:v>637</c:v>
                </c:pt>
                <c:pt idx="316">
                  <c:v>636.79999999999995</c:v>
                </c:pt>
                <c:pt idx="317">
                  <c:v>636.6</c:v>
                </c:pt>
                <c:pt idx="318">
                  <c:v>636.4</c:v>
                </c:pt>
                <c:pt idx="319">
                  <c:v>636.20000000000005</c:v>
                </c:pt>
                <c:pt idx="320">
                  <c:v>636</c:v>
                </c:pt>
                <c:pt idx="321">
                  <c:v>635.79999999999995</c:v>
                </c:pt>
                <c:pt idx="322">
                  <c:v>635.6</c:v>
                </c:pt>
                <c:pt idx="323">
                  <c:v>635.4</c:v>
                </c:pt>
                <c:pt idx="324">
                  <c:v>635.20000000000005</c:v>
                </c:pt>
                <c:pt idx="325">
                  <c:v>635</c:v>
                </c:pt>
                <c:pt idx="326">
                  <c:v>634.79999999999995</c:v>
                </c:pt>
                <c:pt idx="327">
                  <c:v>634.6</c:v>
                </c:pt>
                <c:pt idx="328">
                  <c:v>634.4</c:v>
                </c:pt>
                <c:pt idx="329">
                  <c:v>634.20000000000005</c:v>
                </c:pt>
                <c:pt idx="330">
                  <c:v>634</c:v>
                </c:pt>
                <c:pt idx="331">
                  <c:v>633.79999999999995</c:v>
                </c:pt>
                <c:pt idx="332">
                  <c:v>633.6</c:v>
                </c:pt>
                <c:pt idx="333">
                  <c:v>633.4</c:v>
                </c:pt>
                <c:pt idx="334">
                  <c:v>633.20000000000005</c:v>
                </c:pt>
                <c:pt idx="335">
                  <c:v>633</c:v>
                </c:pt>
                <c:pt idx="336">
                  <c:v>632.79999999999995</c:v>
                </c:pt>
                <c:pt idx="337">
                  <c:v>632.6</c:v>
                </c:pt>
                <c:pt idx="338">
                  <c:v>632.4</c:v>
                </c:pt>
                <c:pt idx="339">
                  <c:v>632.20000000000005</c:v>
                </c:pt>
                <c:pt idx="340">
                  <c:v>632</c:v>
                </c:pt>
                <c:pt idx="341">
                  <c:v>631.79999999999995</c:v>
                </c:pt>
                <c:pt idx="342">
                  <c:v>631.6</c:v>
                </c:pt>
                <c:pt idx="343">
                  <c:v>631.4</c:v>
                </c:pt>
                <c:pt idx="344">
                  <c:v>631.20000000000005</c:v>
                </c:pt>
                <c:pt idx="345">
                  <c:v>631</c:v>
                </c:pt>
                <c:pt idx="346">
                  <c:v>630.79999999999995</c:v>
                </c:pt>
                <c:pt idx="347">
                  <c:v>630.6</c:v>
                </c:pt>
                <c:pt idx="348">
                  <c:v>630.4</c:v>
                </c:pt>
                <c:pt idx="349">
                  <c:v>630.20000000000005</c:v>
                </c:pt>
                <c:pt idx="350">
                  <c:v>630</c:v>
                </c:pt>
                <c:pt idx="351">
                  <c:v>629.79999999999995</c:v>
                </c:pt>
                <c:pt idx="352">
                  <c:v>629.6</c:v>
                </c:pt>
                <c:pt idx="353">
                  <c:v>629.4</c:v>
                </c:pt>
                <c:pt idx="354">
                  <c:v>629.20000000000005</c:v>
                </c:pt>
                <c:pt idx="355">
                  <c:v>629</c:v>
                </c:pt>
                <c:pt idx="356">
                  <c:v>628.79999999999995</c:v>
                </c:pt>
                <c:pt idx="357">
                  <c:v>628.6</c:v>
                </c:pt>
                <c:pt idx="358">
                  <c:v>628.4</c:v>
                </c:pt>
                <c:pt idx="359">
                  <c:v>628.20000000000005</c:v>
                </c:pt>
                <c:pt idx="360">
                  <c:v>628</c:v>
                </c:pt>
                <c:pt idx="361">
                  <c:v>627.79999999999995</c:v>
                </c:pt>
                <c:pt idx="362">
                  <c:v>627.6</c:v>
                </c:pt>
                <c:pt idx="363">
                  <c:v>627.4</c:v>
                </c:pt>
                <c:pt idx="364">
                  <c:v>627.20000000000005</c:v>
                </c:pt>
                <c:pt idx="365">
                  <c:v>627</c:v>
                </c:pt>
                <c:pt idx="366">
                  <c:v>626.79999999999995</c:v>
                </c:pt>
                <c:pt idx="367">
                  <c:v>626.6</c:v>
                </c:pt>
                <c:pt idx="368">
                  <c:v>626.4</c:v>
                </c:pt>
                <c:pt idx="369">
                  <c:v>626.20000000000005</c:v>
                </c:pt>
                <c:pt idx="370">
                  <c:v>626</c:v>
                </c:pt>
                <c:pt idx="371">
                  <c:v>625.79999999999995</c:v>
                </c:pt>
                <c:pt idx="372">
                  <c:v>625.6</c:v>
                </c:pt>
                <c:pt idx="373">
                  <c:v>625.4</c:v>
                </c:pt>
                <c:pt idx="374">
                  <c:v>625.20000000000005</c:v>
                </c:pt>
                <c:pt idx="375">
                  <c:v>625</c:v>
                </c:pt>
                <c:pt idx="376">
                  <c:v>624.79999999999995</c:v>
                </c:pt>
                <c:pt idx="377">
                  <c:v>624.6</c:v>
                </c:pt>
                <c:pt idx="378">
                  <c:v>624.4</c:v>
                </c:pt>
                <c:pt idx="379">
                  <c:v>624.20000000000005</c:v>
                </c:pt>
                <c:pt idx="380">
                  <c:v>624</c:v>
                </c:pt>
                <c:pt idx="381">
                  <c:v>623.79999999999995</c:v>
                </c:pt>
                <c:pt idx="382">
                  <c:v>623.6</c:v>
                </c:pt>
                <c:pt idx="383">
                  <c:v>623.4</c:v>
                </c:pt>
                <c:pt idx="384">
                  <c:v>623.20000000000005</c:v>
                </c:pt>
                <c:pt idx="385">
                  <c:v>623</c:v>
                </c:pt>
                <c:pt idx="386">
                  <c:v>622.79999999999995</c:v>
                </c:pt>
                <c:pt idx="387">
                  <c:v>622.6</c:v>
                </c:pt>
                <c:pt idx="388">
                  <c:v>622.4</c:v>
                </c:pt>
                <c:pt idx="389">
                  <c:v>622.20000000000005</c:v>
                </c:pt>
                <c:pt idx="390">
                  <c:v>622</c:v>
                </c:pt>
                <c:pt idx="391">
                  <c:v>621.79999999999995</c:v>
                </c:pt>
                <c:pt idx="392">
                  <c:v>621.6</c:v>
                </c:pt>
                <c:pt idx="393">
                  <c:v>621.4</c:v>
                </c:pt>
                <c:pt idx="394">
                  <c:v>621.20000000000005</c:v>
                </c:pt>
                <c:pt idx="395">
                  <c:v>621</c:v>
                </c:pt>
                <c:pt idx="396">
                  <c:v>620.79999999999995</c:v>
                </c:pt>
                <c:pt idx="397">
                  <c:v>620.6</c:v>
                </c:pt>
                <c:pt idx="398">
                  <c:v>620.4</c:v>
                </c:pt>
                <c:pt idx="399">
                  <c:v>620.20000000000005</c:v>
                </c:pt>
                <c:pt idx="400">
                  <c:v>620</c:v>
                </c:pt>
                <c:pt idx="401">
                  <c:v>619.79999999999995</c:v>
                </c:pt>
                <c:pt idx="402">
                  <c:v>619.6</c:v>
                </c:pt>
                <c:pt idx="403">
                  <c:v>619.4</c:v>
                </c:pt>
                <c:pt idx="404">
                  <c:v>619.20000000000005</c:v>
                </c:pt>
                <c:pt idx="405">
                  <c:v>619</c:v>
                </c:pt>
                <c:pt idx="406">
                  <c:v>618.79999999999995</c:v>
                </c:pt>
                <c:pt idx="407">
                  <c:v>618.6</c:v>
                </c:pt>
                <c:pt idx="408">
                  <c:v>618.4</c:v>
                </c:pt>
                <c:pt idx="409">
                  <c:v>618.20000000000005</c:v>
                </c:pt>
                <c:pt idx="410">
                  <c:v>618</c:v>
                </c:pt>
                <c:pt idx="411">
                  <c:v>617.79999999999995</c:v>
                </c:pt>
                <c:pt idx="412">
                  <c:v>617.6</c:v>
                </c:pt>
                <c:pt idx="413">
                  <c:v>617.4</c:v>
                </c:pt>
                <c:pt idx="414">
                  <c:v>617.20000000000005</c:v>
                </c:pt>
                <c:pt idx="415">
                  <c:v>617</c:v>
                </c:pt>
                <c:pt idx="416">
                  <c:v>616.79999999999995</c:v>
                </c:pt>
                <c:pt idx="417">
                  <c:v>616.6</c:v>
                </c:pt>
                <c:pt idx="418">
                  <c:v>616.4</c:v>
                </c:pt>
                <c:pt idx="419">
                  <c:v>616.20000000000005</c:v>
                </c:pt>
                <c:pt idx="420">
                  <c:v>616</c:v>
                </c:pt>
                <c:pt idx="421">
                  <c:v>615.79999999999995</c:v>
                </c:pt>
                <c:pt idx="422">
                  <c:v>615.6</c:v>
                </c:pt>
                <c:pt idx="423">
                  <c:v>615.4</c:v>
                </c:pt>
                <c:pt idx="424">
                  <c:v>615.20000000000005</c:v>
                </c:pt>
                <c:pt idx="425">
                  <c:v>615</c:v>
                </c:pt>
                <c:pt idx="426">
                  <c:v>614.79999999999995</c:v>
                </c:pt>
                <c:pt idx="427">
                  <c:v>614.6</c:v>
                </c:pt>
                <c:pt idx="428">
                  <c:v>614.4</c:v>
                </c:pt>
                <c:pt idx="429">
                  <c:v>614.20000000000005</c:v>
                </c:pt>
                <c:pt idx="430">
                  <c:v>614</c:v>
                </c:pt>
                <c:pt idx="431">
                  <c:v>613.79999999999995</c:v>
                </c:pt>
                <c:pt idx="432">
                  <c:v>613.6</c:v>
                </c:pt>
                <c:pt idx="433">
                  <c:v>613.4</c:v>
                </c:pt>
                <c:pt idx="434">
                  <c:v>613.20000000000005</c:v>
                </c:pt>
                <c:pt idx="435">
                  <c:v>613</c:v>
                </c:pt>
                <c:pt idx="436">
                  <c:v>612.79999999999995</c:v>
                </c:pt>
                <c:pt idx="437">
                  <c:v>612.6</c:v>
                </c:pt>
                <c:pt idx="438">
                  <c:v>612.4</c:v>
                </c:pt>
                <c:pt idx="439">
                  <c:v>612.20000000000005</c:v>
                </c:pt>
                <c:pt idx="440">
                  <c:v>612</c:v>
                </c:pt>
                <c:pt idx="441">
                  <c:v>611.79999999999995</c:v>
                </c:pt>
                <c:pt idx="442">
                  <c:v>611.6</c:v>
                </c:pt>
                <c:pt idx="443">
                  <c:v>611.4</c:v>
                </c:pt>
                <c:pt idx="444">
                  <c:v>611.20000000000005</c:v>
                </c:pt>
                <c:pt idx="445">
                  <c:v>611</c:v>
                </c:pt>
                <c:pt idx="446">
                  <c:v>610.79999999999995</c:v>
                </c:pt>
                <c:pt idx="447">
                  <c:v>610.6</c:v>
                </c:pt>
                <c:pt idx="448">
                  <c:v>610.4</c:v>
                </c:pt>
                <c:pt idx="449">
                  <c:v>610.20000000000005</c:v>
                </c:pt>
                <c:pt idx="450">
                  <c:v>610</c:v>
                </c:pt>
                <c:pt idx="451">
                  <c:v>609.79999999999995</c:v>
                </c:pt>
                <c:pt idx="452">
                  <c:v>609.6</c:v>
                </c:pt>
                <c:pt idx="453">
                  <c:v>609.4</c:v>
                </c:pt>
                <c:pt idx="454">
                  <c:v>609.20000000000005</c:v>
                </c:pt>
                <c:pt idx="455">
                  <c:v>609</c:v>
                </c:pt>
                <c:pt idx="456">
                  <c:v>608.79999999999995</c:v>
                </c:pt>
                <c:pt idx="457">
                  <c:v>608.6</c:v>
                </c:pt>
                <c:pt idx="458">
                  <c:v>608.4</c:v>
                </c:pt>
                <c:pt idx="459">
                  <c:v>608.20000000000005</c:v>
                </c:pt>
                <c:pt idx="460">
                  <c:v>608</c:v>
                </c:pt>
                <c:pt idx="461">
                  <c:v>607.79999999999995</c:v>
                </c:pt>
                <c:pt idx="462">
                  <c:v>607.6</c:v>
                </c:pt>
                <c:pt idx="463">
                  <c:v>607.4</c:v>
                </c:pt>
                <c:pt idx="464">
                  <c:v>607.20000000000005</c:v>
                </c:pt>
                <c:pt idx="465">
                  <c:v>607</c:v>
                </c:pt>
                <c:pt idx="466">
                  <c:v>606.79999999999995</c:v>
                </c:pt>
                <c:pt idx="467">
                  <c:v>606.6</c:v>
                </c:pt>
                <c:pt idx="468">
                  <c:v>606.4</c:v>
                </c:pt>
                <c:pt idx="469">
                  <c:v>606.20000000000005</c:v>
                </c:pt>
                <c:pt idx="470">
                  <c:v>606</c:v>
                </c:pt>
                <c:pt idx="471">
                  <c:v>605.79999999999995</c:v>
                </c:pt>
                <c:pt idx="472">
                  <c:v>605.6</c:v>
                </c:pt>
                <c:pt idx="473">
                  <c:v>605.4</c:v>
                </c:pt>
                <c:pt idx="474">
                  <c:v>605.20000000000005</c:v>
                </c:pt>
                <c:pt idx="475">
                  <c:v>605</c:v>
                </c:pt>
                <c:pt idx="476">
                  <c:v>604.79999999999995</c:v>
                </c:pt>
                <c:pt idx="477">
                  <c:v>604.6</c:v>
                </c:pt>
                <c:pt idx="478">
                  <c:v>604.4</c:v>
                </c:pt>
                <c:pt idx="479">
                  <c:v>604.20000000000005</c:v>
                </c:pt>
                <c:pt idx="480">
                  <c:v>604</c:v>
                </c:pt>
                <c:pt idx="481">
                  <c:v>603.79999999999995</c:v>
                </c:pt>
                <c:pt idx="482">
                  <c:v>603.6</c:v>
                </c:pt>
                <c:pt idx="483">
                  <c:v>603.4</c:v>
                </c:pt>
                <c:pt idx="484">
                  <c:v>603.20000000000005</c:v>
                </c:pt>
                <c:pt idx="485">
                  <c:v>603</c:v>
                </c:pt>
                <c:pt idx="486">
                  <c:v>602.79999999999995</c:v>
                </c:pt>
                <c:pt idx="487">
                  <c:v>602.6</c:v>
                </c:pt>
                <c:pt idx="488">
                  <c:v>602.4</c:v>
                </c:pt>
                <c:pt idx="489">
                  <c:v>602.20000000000005</c:v>
                </c:pt>
                <c:pt idx="490">
                  <c:v>602</c:v>
                </c:pt>
                <c:pt idx="491">
                  <c:v>601.79999999999995</c:v>
                </c:pt>
                <c:pt idx="492">
                  <c:v>601.6</c:v>
                </c:pt>
                <c:pt idx="493">
                  <c:v>601.4</c:v>
                </c:pt>
                <c:pt idx="494">
                  <c:v>601.20000000000005</c:v>
                </c:pt>
                <c:pt idx="495">
                  <c:v>601</c:v>
                </c:pt>
                <c:pt idx="496">
                  <c:v>600.79999999999995</c:v>
                </c:pt>
                <c:pt idx="497">
                  <c:v>600.6</c:v>
                </c:pt>
                <c:pt idx="498">
                  <c:v>600.4</c:v>
                </c:pt>
                <c:pt idx="499">
                  <c:v>600.20000000000005</c:v>
                </c:pt>
                <c:pt idx="500">
                  <c:v>600</c:v>
                </c:pt>
                <c:pt idx="501">
                  <c:v>599.79999999999995</c:v>
                </c:pt>
                <c:pt idx="502">
                  <c:v>599.6</c:v>
                </c:pt>
                <c:pt idx="503">
                  <c:v>599.4</c:v>
                </c:pt>
                <c:pt idx="504">
                  <c:v>599.20000000000005</c:v>
                </c:pt>
                <c:pt idx="505">
                  <c:v>599</c:v>
                </c:pt>
                <c:pt idx="506">
                  <c:v>598.79999999999995</c:v>
                </c:pt>
                <c:pt idx="507">
                  <c:v>598.6</c:v>
                </c:pt>
                <c:pt idx="508">
                  <c:v>598.4</c:v>
                </c:pt>
                <c:pt idx="509">
                  <c:v>598.20000000000005</c:v>
                </c:pt>
                <c:pt idx="510">
                  <c:v>598</c:v>
                </c:pt>
                <c:pt idx="511">
                  <c:v>597.79999999999995</c:v>
                </c:pt>
                <c:pt idx="512">
                  <c:v>597.6</c:v>
                </c:pt>
                <c:pt idx="513">
                  <c:v>597.4</c:v>
                </c:pt>
                <c:pt idx="514">
                  <c:v>597.20000000000005</c:v>
                </c:pt>
                <c:pt idx="515">
                  <c:v>597</c:v>
                </c:pt>
                <c:pt idx="516">
                  <c:v>596.79999999999995</c:v>
                </c:pt>
                <c:pt idx="517">
                  <c:v>596.6</c:v>
                </c:pt>
                <c:pt idx="518">
                  <c:v>596.4</c:v>
                </c:pt>
                <c:pt idx="519">
                  <c:v>596.20000000000005</c:v>
                </c:pt>
                <c:pt idx="520">
                  <c:v>596</c:v>
                </c:pt>
                <c:pt idx="521">
                  <c:v>595.79999999999995</c:v>
                </c:pt>
                <c:pt idx="522">
                  <c:v>595.6</c:v>
                </c:pt>
                <c:pt idx="523">
                  <c:v>595.4</c:v>
                </c:pt>
                <c:pt idx="524">
                  <c:v>595.20000000000005</c:v>
                </c:pt>
                <c:pt idx="525">
                  <c:v>595</c:v>
                </c:pt>
                <c:pt idx="526">
                  <c:v>594.79999999999995</c:v>
                </c:pt>
                <c:pt idx="527">
                  <c:v>594.6</c:v>
                </c:pt>
                <c:pt idx="528">
                  <c:v>594.4</c:v>
                </c:pt>
                <c:pt idx="529">
                  <c:v>594.20000000000005</c:v>
                </c:pt>
                <c:pt idx="530">
                  <c:v>594</c:v>
                </c:pt>
                <c:pt idx="531">
                  <c:v>593.79999999999995</c:v>
                </c:pt>
                <c:pt idx="532">
                  <c:v>593.6</c:v>
                </c:pt>
                <c:pt idx="533">
                  <c:v>593.4</c:v>
                </c:pt>
                <c:pt idx="534">
                  <c:v>593.20000000000005</c:v>
                </c:pt>
                <c:pt idx="535">
                  <c:v>593</c:v>
                </c:pt>
                <c:pt idx="536">
                  <c:v>592.79999999999995</c:v>
                </c:pt>
                <c:pt idx="537">
                  <c:v>592.6</c:v>
                </c:pt>
                <c:pt idx="538">
                  <c:v>592.4</c:v>
                </c:pt>
                <c:pt idx="539">
                  <c:v>592.20000000000005</c:v>
                </c:pt>
                <c:pt idx="540">
                  <c:v>592</c:v>
                </c:pt>
                <c:pt idx="541">
                  <c:v>591.79999999999995</c:v>
                </c:pt>
                <c:pt idx="542">
                  <c:v>591.6</c:v>
                </c:pt>
                <c:pt idx="543">
                  <c:v>591.4</c:v>
                </c:pt>
                <c:pt idx="544">
                  <c:v>591.20000000000005</c:v>
                </c:pt>
                <c:pt idx="545">
                  <c:v>591</c:v>
                </c:pt>
                <c:pt idx="546">
                  <c:v>590.79999999999995</c:v>
                </c:pt>
                <c:pt idx="547">
                  <c:v>590.6</c:v>
                </c:pt>
                <c:pt idx="548">
                  <c:v>590.4</c:v>
                </c:pt>
                <c:pt idx="549">
                  <c:v>590.20000000000005</c:v>
                </c:pt>
                <c:pt idx="550">
                  <c:v>590</c:v>
                </c:pt>
                <c:pt idx="551">
                  <c:v>589.79999999999995</c:v>
                </c:pt>
                <c:pt idx="552">
                  <c:v>589.6</c:v>
                </c:pt>
                <c:pt idx="553">
                  <c:v>589.4</c:v>
                </c:pt>
                <c:pt idx="554">
                  <c:v>589.20000000000005</c:v>
                </c:pt>
                <c:pt idx="555">
                  <c:v>589</c:v>
                </c:pt>
                <c:pt idx="556">
                  <c:v>588.79999999999995</c:v>
                </c:pt>
                <c:pt idx="557">
                  <c:v>588.6</c:v>
                </c:pt>
                <c:pt idx="558">
                  <c:v>588.4</c:v>
                </c:pt>
                <c:pt idx="559">
                  <c:v>588.20000000000005</c:v>
                </c:pt>
                <c:pt idx="560">
                  <c:v>588</c:v>
                </c:pt>
                <c:pt idx="561">
                  <c:v>587.79999999999995</c:v>
                </c:pt>
                <c:pt idx="562">
                  <c:v>587.6</c:v>
                </c:pt>
                <c:pt idx="563">
                  <c:v>587.4</c:v>
                </c:pt>
                <c:pt idx="564">
                  <c:v>587.20000000000005</c:v>
                </c:pt>
                <c:pt idx="565">
                  <c:v>587</c:v>
                </c:pt>
                <c:pt idx="566">
                  <c:v>586.79999999999995</c:v>
                </c:pt>
                <c:pt idx="567">
                  <c:v>586.6</c:v>
                </c:pt>
                <c:pt idx="568">
                  <c:v>586.4</c:v>
                </c:pt>
                <c:pt idx="569">
                  <c:v>586.20000000000005</c:v>
                </c:pt>
                <c:pt idx="570">
                  <c:v>586</c:v>
                </c:pt>
                <c:pt idx="571">
                  <c:v>585.79999999999995</c:v>
                </c:pt>
                <c:pt idx="572">
                  <c:v>585.6</c:v>
                </c:pt>
                <c:pt idx="573">
                  <c:v>585.4</c:v>
                </c:pt>
                <c:pt idx="574">
                  <c:v>585.20000000000005</c:v>
                </c:pt>
                <c:pt idx="575">
                  <c:v>585</c:v>
                </c:pt>
                <c:pt idx="576">
                  <c:v>584.79999999999995</c:v>
                </c:pt>
                <c:pt idx="577">
                  <c:v>584.6</c:v>
                </c:pt>
                <c:pt idx="578">
                  <c:v>584.4</c:v>
                </c:pt>
                <c:pt idx="579">
                  <c:v>584.20000000000005</c:v>
                </c:pt>
                <c:pt idx="580">
                  <c:v>584</c:v>
                </c:pt>
                <c:pt idx="581">
                  <c:v>583.79999999999995</c:v>
                </c:pt>
                <c:pt idx="582">
                  <c:v>583.6</c:v>
                </c:pt>
                <c:pt idx="583">
                  <c:v>583.4</c:v>
                </c:pt>
                <c:pt idx="584">
                  <c:v>583.20000000000005</c:v>
                </c:pt>
                <c:pt idx="585">
                  <c:v>583</c:v>
                </c:pt>
                <c:pt idx="586">
                  <c:v>582.79999999999995</c:v>
                </c:pt>
                <c:pt idx="587">
                  <c:v>582.6</c:v>
                </c:pt>
                <c:pt idx="588">
                  <c:v>582.4</c:v>
                </c:pt>
                <c:pt idx="589">
                  <c:v>582.20000000000005</c:v>
                </c:pt>
                <c:pt idx="590">
                  <c:v>582</c:v>
                </c:pt>
                <c:pt idx="591">
                  <c:v>581.79999999999995</c:v>
                </c:pt>
                <c:pt idx="592">
                  <c:v>581.6</c:v>
                </c:pt>
                <c:pt idx="593">
                  <c:v>581.4</c:v>
                </c:pt>
                <c:pt idx="594">
                  <c:v>581.20000000000005</c:v>
                </c:pt>
                <c:pt idx="595">
                  <c:v>581</c:v>
                </c:pt>
                <c:pt idx="596">
                  <c:v>580.79999999999995</c:v>
                </c:pt>
                <c:pt idx="597">
                  <c:v>580.6</c:v>
                </c:pt>
                <c:pt idx="598">
                  <c:v>580.4</c:v>
                </c:pt>
                <c:pt idx="599">
                  <c:v>580.20000000000005</c:v>
                </c:pt>
                <c:pt idx="600">
                  <c:v>580</c:v>
                </c:pt>
                <c:pt idx="601">
                  <c:v>579.79999999999995</c:v>
                </c:pt>
                <c:pt idx="602">
                  <c:v>579.6</c:v>
                </c:pt>
                <c:pt idx="603">
                  <c:v>579.4</c:v>
                </c:pt>
                <c:pt idx="604">
                  <c:v>579.20000000000005</c:v>
                </c:pt>
                <c:pt idx="605">
                  <c:v>579</c:v>
                </c:pt>
                <c:pt idx="606">
                  <c:v>578.79999999999995</c:v>
                </c:pt>
                <c:pt idx="607">
                  <c:v>578.6</c:v>
                </c:pt>
                <c:pt idx="608">
                  <c:v>578.4</c:v>
                </c:pt>
                <c:pt idx="609">
                  <c:v>578.20000000000005</c:v>
                </c:pt>
                <c:pt idx="610">
                  <c:v>578</c:v>
                </c:pt>
                <c:pt idx="611">
                  <c:v>577.79999999999995</c:v>
                </c:pt>
                <c:pt idx="612">
                  <c:v>577.6</c:v>
                </c:pt>
                <c:pt idx="613">
                  <c:v>577.4</c:v>
                </c:pt>
                <c:pt idx="614">
                  <c:v>577.20000000000005</c:v>
                </c:pt>
                <c:pt idx="615">
                  <c:v>577</c:v>
                </c:pt>
                <c:pt idx="616">
                  <c:v>576.79999999999995</c:v>
                </c:pt>
                <c:pt idx="617">
                  <c:v>576.6</c:v>
                </c:pt>
                <c:pt idx="618">
                  <c:v>576.4</c:v>
                </c:pt>
                <c:pt idx="619">
                  <c:v>576.20000000000005</c:v>
                </c:pt>
                <c:pt idx="620">
                  <c:v>576</c:v>
                </c:pt>
                <c:pt idx="621">
                  <c:v>575.79999999999995</c:v>
                </c:pt>
                <c:pt idx="622">
                  <c:v>575.6</c:v>
                </c:pt>
                <c:pt idx="623">
                  <c:v>575.4</c:v>
                </c:pt>
                <c:pt idx="624">
                  <c:v>575.20000000000005</c:v>
                </c:pt>
                <c:pt idx="625">
                  <c:v>575</c:v>
                </c:pt>
                <c:pt idx="626">
                  <c:v>574.79999999999995</c:v>
                </c:pt>
                <c:pt idx="627">
                  <c:v>574.6</c:v>
                </c:pt>
                <c:pt idx="628">
                  <c:v>574.4</c:v>
                </c:pt>
                <c:pt idx="629">
                  <c:v>574.20000000000005</c:v>
                </c:pt>
                <c:pt idx="630">
                  <c:v>574</c:v>
                </c:pt>
                <c:pt idx="631">
                  <c:v>573.79999999999995</c:v>
                </c:pt>
                <c:pt idx="632">
                  <c:v>573.6</c:v>
                </c:pt>
                <c:pt idx="633">
                  <c:v>573.4</c:v>
                </c:pt>
                <c:pt idx="634">
                  <c:v>573.20000000000005</c:v>
                </c:pt>
                <c:pt idx="635">
                  <c:v>573</c:v>
                </c:pt>
                <c:pt idx="636">
                  <c:v>572.79999999999995</c:v>
                </c:pt>
                <c:pt idx="637">
                  <c:v>572.6</c:v>
                </c:pt>
                <c:pt idx="638">
                  <c:v>572.4</c:v>
                </c:pt>
                <c:pt idx="639">
                  <c:v>572.20000000000005</c:v>
                </c:pt>
                <c:pt idx="640">
                  <c:v>572</c:v>
                </c:pt>
                <c:pt idx="641">
                  <c:v>571.79999999999995</c:v>
                </c:pt>
                <c:pt idx="642">
                  <c:v>571.6</c:v>
                </c:pt>
                <c:pt idx="643">
                  <c:v>571.4</c:v>
                </c:pt>
                <c:pt idx="644">
                  <c:v>571.20000000000005</c:v>
                </c:pt>
                <c:pt idx="645">
                  <c:v>571</c:v>
                </c:pt>
                <c:pt idx="646">
                  <c:v>570.79999999999995</c:v>
                </c:pt>
                <c:pt idx="647">
                  <c:v>570.6</c:v>
                </c:pt>
                <c:pt idx="648">
                  <c:v>570.4</c:v>
                </c:pt>
                <c:pt idx="649">
                  <c:v>570.20000000000005</c:v>
                </c:pt>
                <c:pt idx="650">
                  <c:v>570</c:v>
                </c:pt>
                <c:pt idx="651">
                  <c:v>569.79999999999995</c:v>
                </c:pt>
                <c:pt idx="652">
                  <c:v>569.6</c:v>
                </c:pt>
                <c:pt idx="653">
                  <c:v>569.4</c:v>
                </c:pt>
                <c:pt idx="654">
                  <c:v>569.20000000000005</c:v>
                </c:pt>
                <c:pt idx="655">
                  <c:v>569</c:v>
                </c:pt>
                <c:pt idx="656">
                  <c:v>568.79999999999995</c:v>
                </c:pt>
                <c:pt idx="657">
                  <c:v>568.6</c:v>
                </c:pt>
                <c:pt idx="658">
                  <c:v>568.4</c:v>
                </c:pt>
                <c:pt idx="659">
                  <c:v>568.20000000000005</c:v>
                </c:pt>
                <c:pt idx="660">
                  <c:v>568</c:v>
                </c:pt>
                <c:pt idx="661">
                  <c:v>567.79999999999995</c:v>
                </c:pt>
                <c:pt idx="662">
                  <c:v>567.6</c:v>
                </c:pt>
                <c:pt idx="663">
                  <c:v>567.4</c:v>
                </c:pt>
                <c:pt idx="664">
                  <c:v>567.20000000000005</c:v>
                </c:pt>
                <c:pt idx="665">
                  <c:v>567</c:v>
                </c:pt>
                <c:pt idx="666">
                  <c:v>566.79999999999995</c:v>
                </c:pt>
                <c:pt idx="667">
                  <c:v>566.6</c:v>
                </c:pt>
                <c:pt idx="668">
                  <c:v>566.4</c:v>
                </c:pt>
                <c:pt idx="669">
                  <c:v>566.20000000000005</c:v>
                </c:pt>
                <c:pt idx="670">
                  <c:v>566</c:v>
                </c:pt>
                <c:pt idx="671">
                  <c:v>565.79999999999995</c:v>
                </c:pt>
                <c:pt idx="672">
                  <c:v>565.6</c:v>
                </c:pt>
                <c:pt idx="673">
                  <c:v>565.4</c:v>
                </c:pt>
                <c:pt idx="674">
                  <c:v>565.20000000000005</c:v>
                </c:pt>
                <c:pt idx="675">
                  <c:v>565</c:v>
                </c:pt>
                <c:pt idx="676">
                  <c:v>564.79999999999995</c:v>
                </c:pt>
                <c:pt idx="677">
                  <c:v>564.6</c:v>
                </c:pt>
                <c:pt idx="678">
                  <c:v>564.4</c:v>
                </c:pt>
                <c:pt idx="679">
                  <c:v>564.20000000000005</c:v>
                </c:pt>
                <c:pt idx="680">
                  <c:v>564</c:v>
                </c:pt>
                <c:pt idx="681">
                  <c:v>563.79999999999995</c:v>
                </c:pt>
                <c:pt idx="682">
                  <c:v>563.6</c:v>
                </c:pt>
                <c:pt idx="683">
                  <c:v>563.4</c:v>
                </c:pt>
                <c:pt idx="684">
                  <c:v>563.20000000000005</c:v>
                </c:pt>
                <c:pt idx="685">
                  <c:v>563</c:v>
                </c:pt>
                <c:pt idx="686">
                  <c:v>562.79999999999995</c:v>
                </c:pt>
                <c:pt idx="687">
                  <c:v>562.6</c:v>
                </c:pt>
                <c:pt idx="688">
                  <c:v>562.4</c:v>
                </c:pt>
                <c:pt idx="689">
                  <c:v>562.20000000000005</c:v>
                </c:pt>
                <c:pt idx="690">
                  <c:v>562</c:v>
                </c:pt>
                <c:pt idx="691">
                  <c:v>561.79999999999995</c:v>
                </c:pt>
                <c:pt idx="692">
                  <c:v>561.6</c:v>
                </c:pt>
                <c:pt idx="693">
                  <c:v>561.4</c:v>
                </c:pt>
                <c:pt idx="694">
                  <c:v>561.20000000000005</c:v>
                </c:pt>
                <c:pt idx="695">
                  <c:v>561</c:v>
                </c:pt>
                <c:pt idx="696">
                  <c:v>560.79999999999995</c:v>
                </c:pt>
                <c:pt idx="697">
                  <c:v>560.6</c:v>
                </c:pt>
                <c:pt idx="698">
                  <c:v>560.4</c:v>
                </c:pt>
                <c:pt idx="699">
                  <c:v>560.20000000000005</c:v>
                </c:pt>
                <c:pt idx="700">
                  <c:v>560</c:v>
                </c:pt>
                <c:pt idx="701">
                  <c:v>559.79999999999995</c:v>
                </c:pt>
                <c:pt idx="702">
                  <c:v>559.6</c:v>
                </c:pt>
                <c:pt idx="703">
                  <c:v>559.4</c:v>
                </c:pt>
                <c:pt idx="704">
                  <c:v>559.20000000000005</c:v>
                </c:pt>
                <c:pt idx="705">
                  <c:v>559</c:v>
                </c:pt>
                <c:pt idx="706">
                  <c:v>558.79999999999995</c:v>
                </c:pt>
                <c:pt idx="707">
                  <c:v>558.6</c:v>
                </c:pt>
                <c:pt idx="708">
                  <c:v>558.4</c:v>
                </c:pt>
                <c:pt idx="709">
                  <c:v>558.20000000000005</c:v>
                </c:pt>
                <c:pt idx="710">
                  <c:v>558</c:v>
                </c:pt>
                <c:pt idx="711">
                  <c:v>557.79999999999995</c:v>
                </c:pt>
                <c:pt idx="712">
                  <c:v>557.6</c:v>
                </c:pt>
                <c:pt idx="713">
                  <c:v>557.4</c:v>
                </c:pt>
                <c:pt idx="714">
                  <c:v>557.20000000000005</c:v>
                </c:pt>
                <c:pt idx="715">
                  <c:v>557</c:v>
                </c:pt>
                <c:pt idx="716">
                  <c:v>556.79999999999995</c:v>
                </c:pt>
                <c:pt idx="717">
                  <c:v>556.6</c:v>
                </c:pt>
                <c:pt idx="718">
                  <c:v>556.4</c:v>
                </c:pt>
                <c:pt idx="719">
                  <c:v>556.20000000000005</c:v>
                </c:pt>
                <c:pt idx="720">
                  <c:v>556</c:v>
                </c:pt>
                <c:pt idx="721">
                  <c:v>555.79999999999995</c:v>
                </c:pt>
                <c:pt idx="722">
                  <c:v>555.6</c:v>
                </c:pt>
                <c:pt idx="723">
                  <c:v>555.4</c:v>
                </c:pt>
                <c:pt idx="724">
                  <c:v>555.20000000000005</c:v>
                </c:pt>
                <c:pt idx="725">
                  <c:v>555</c:v>
                </c:pt>
                <c:pt idx="726">
                  <c:v>554.79999999999995</c:v>
                </c:pt>
                <c:pt idx="727">
                  <c:v>554.6</c:v>
                </c:pt>
                <c:pt idx="728">
                  <c:v>554.4</c:v>
                </c:pt>
                <c:pt idx="729">
                  <c:v>554.20000000000005</c:v>
                </c:pt>
                <c:pt idx="730">
                  <c:v>554</c:v>
                </c:pt>
                <c:pt idx="731">
                  <c:v>553.79999999999995</c:v>
                </c:pt>
                <c:pt idx="732">
                  <c:v>553.6</c:v>
                </c:pt>
                <c:pt idx="733">
                  <c:v>553.4</c:v>
                </c:pt>
                <c:pt idx="734">
                  <c:v>553.20000000000005</c:v>
                </c:pt>
                <c:pt idx="735">
                  <c:v>553</c:v>
                </c:pt>
                <c:pt idx="736">
                  <c:v>552.79999999999995</c:v>
                </c:pt>
                <c:pt idx="737">
                  <c:v>552.6</c:v>
                </c:pt>
                <c:pt idx="738">
                  <c:v>552.4</c:v>
                </c:pt>
                <c:pt idx="739">
                  <c:v>552.20000000000005</c:v>
                </c:pt>
                <c:pt idx="740">
                  <c:v>552</c:v>
                </c:pt>
                <c:pt idx="741">
                  <c:v>551.79999999999995</c:v>
                </c:pt>
                <c:pt idx="742">
                  <c:v>551.6</c:v>
                </c:pt>
                <c:pt idx="743">
                  <c:v>551.4</c:v>
                </c:pt>
                <c:pt idx="744">
                  <c:v>551.20000000000005</c:v>
                </c:pt>
                <c:pt idx="745">
                  <c:v>551</c:v>
                </c:pt>
                <c:pt idx="746">
                  <c:v>550.79999999999995</c:v>
                </c:pt>
                <c:pt idx="747">
                  <c:v>550.6</c:v>
                </c:pt>
                <c:pt idx="748">
                  <c:v>550.4</c:v>
                </c:pt>
                <c:pt idx="749">
                  <c:v>550.20000000000005</c:v>
                </c:pt>
                <c:pt idx="750">
                  <c:v>550</c:v>
                </c:pt>
                <c:pt idx="751">
                  <c:v>549.79999999999995</c:v>
                </c:pt>
                <c:pt idx="752">
                  <c:v>549.6</c:v>
                </c:pt>
                <c:pt idx="753">
                  <c:v>549.4</c:v>
                </c:pt>
                <c:pt idx="754">
                  <c:v>549.20000000000005</c:v>
                </c:pt>
                <c:pt idx="755">
                  <c:v>549</c:v>
                </c:pt>
                <c:pt idx="756">
                  <c:v>548.79999999999995</c:v>
                </c:pt>
                <c:pt idx="757">
                  <c:v>548.6</c:v>
                </c:pt>
                <c:pt idx="758">
                  <c:v>548.4</c:v>
                </c:pt>
                <c:pt idx="759">
                  <c:v>548.20000000000005</c:v>
                </c:pt>
                <c:pt idx="760">
                  <c:v>548</c:v>
                </c:pt>
                <c:pt idx="761">
                  <c:v>547.79999999999995</c:v>
                </c:pt>
                <c:pt idx="762">
                  <c:v>547.6</c:v>
                </c:pt>
                <c:pt idx="763">
                  <c:v>547.4</c:v>
                </c:pt>
                <c:pt idx="764">
                  <c:v>547.20000000000005</c:v>
                </c:pt>
                <c:pt idx="765">
                  <c:v>547</c:v>
                </c:pt>
                <c:pt idx="766">
                  <c:v>546.79999999999995</c:v>
                </c:pt>
                <c:pt idx="767">
                  <c:v>546.6</c:v>
                </c:pt>
                <c:pt idx="768">
                  <c:v>546.4</c:v>
                </c:pt>
                <c:pt idx="769">
                  <c:v>546.20000000000005</c:v>
                </c:pt>
                <c:pt idx="770">
                  <c:v>546</c:v>
                </c:pt>
                <c:pt idx="771">
                  <c:v>545.79999999999995</c:v>
                </c:pt>
                <c:pt idx="772">
                  <c:v>545.6</c:v>
                </c:pt>
                <c:pt idx="773">
                  <c:v>545.4</c:v>
                </c:pt>
                <c:pt idx="774">
                  <c:v>545.20000000000005</c:v>
                </c:pt>
                <c:pt idx="775">
                  <c:v>545</c:v>
                </c:pt>
                <c:pt idx="776">
                  <c:v>544.79999999999995</c:v>
                </c:pt>
                <c:pt idx="777">
                  <c:v>544.6</c:v>
                </c:pt>
                <c:pt idx="778">
                  <c:v>544.4</c:v>
                </c:pt>
                <c:pt idx="779">
                  <c:v>544.20000000000005</c:v>
                </c:pt>
                <c:pt idx="780">
                  <c:v>544</c:v>
                </c:pt>
                <c:pt idx="781">
                  <c:v>543.79999999999995</c:v>
                </c:pt>
                <c:pt idx="782">
                  <c:v>543.6</c:v>
                </c:pt>
                <c:pt idx="783">
                  <c:v>543.4</c:v>
                </c:pt>
                <c:pt idx="784">
                  <c:v>543.20000000000005</c:v>
                </c:pt>
                <c:pt idx="785">
                  <c:v>543</c:v>
                </c:pt>
                <c:pt idx="786">
                  <c:v>542.79999999999995</c:v>
                </c:pt>
                <c:pt idx="787">
                  <c:v>542.6</c:v>
                </c:pt>
                <c:pt idx="788">
                  <c:v>542.4</c:v>
                </c:pt>
                <c:pt idx="789">
                  <c:v>542.20000000000005</c:v>
                </c:pt>
                <c:pt idx="790">
                  <c:v>542</c:v>
                </c:pt>
                <c:pt idx="791">
                  <c:v>541.79999999999995</c:v>
                </c:pt>
                <c:pt idx="792">
                  <c:v>541.6</c:v>
                </c:pt>
                <c:pt idx="793">
                  <c:v>541.4</c:v>
                </c:pt>
                <c:pt idx="794">
                  <c:v>541.20000000000005</c:v>
                </c:pt>
                <c:pt idx="795">
                  <c:v>541</c:v>
                </c:pt>
                <c:pt idx="796">
                  <c:v>540.79999999999995</c:v>
                </c:pt>
                <c:pt idx="797">
                  <c:v>540.6</c:v>
                </c:pt>
                <c:pt idx="798">
                  <c:v>540.4</c:v>
                </c:pt>
                <c:pt idx="799">
                  <c:v>540.20000000000005</c:v>
                </c:pt>
                <c:pt idx="800">
                  <c:v>540</c:v>
                </c:pt>
                <c:pt idx="801">
                  <c:v>539.79999999999995</c:v>
                </c:pt>
                <c:pt idx="802">
                  <c:v>539.6</c:v>
                </c:pt>
                <c:pt idx="803">
                  <c:v>539.4</c:v>
                </c:pt>
                <c:pt idx="804">
                  <c:v>539.20000000000005</c:v>
                </c:pt>
                <c:pt idx="805">
                  <c:v>539</c:v>
                </c:pt>
                <c:pt idx="806">
                  <c:v>538.79999999999995</c:v>
                </c:pt>
                <c:pt idx="807">
                  <c:v>538.6</c:v>
                </c:pt>
                <c:pt idx="808">
                  <c:v>538.4</c:v>
                </c:pt>
                <c:pt idx="809">
                  <c:v>538.20000000000005</c:v>
                </c:pt>
                <c:pt idx="810">
                  <c:v>538</c:v>
                </c:pt>
                <c:pt idx="811">
                  <c:v>537.79999999999995</c:v>
                </c:pt>
                <c:pt idx="812">
                  <c:v>537.6</c:v>
                </c:pt>
                <c:pt idx="813">
                  <c:v>537.4</c:v>
                </c:pt>
                <c:pt idx="814">
                  <c:v>537.20000000000005</c:v>
                </c:pt>
                <c:pt idx="815">
                  <c:v>537</c:v>
                </c:pt>
                <c:pt idx="816">
                  <c:v>536.79999999999995</c:v>
                </c:pt>
                <c:pt idx="817">
                  <c:v>536.6</c:v>
                </c:pt>
                <c:pt idx="818">
                  <c:v>536.4</c:v>
                </c:pt>
                <c:pt idx="819">
                  <c:v>536.20000000000005</c:v>
                </c:pt>
                <c:pt idx="820">
                  <c:v>536</c:v>
                </c:pt>
                <c:pt idx="821">
                  <c:v>535.79999999999995</c:v>
                </c:pt>
                <c:pt idx="822">
                  <c:v>535.6</c:v>
                </c:pt>
                <c:pt idx="823">
                  <c:v>535.4</c:v>
                </c:pt>
                <c:pt idx="824">
                  <c:v>535.20000000000005</c:v>
                </c:pt>
                <c:pt idx="825">
                  <c:v>535</c:v>
                </c:pt>
                <c:pt idx="826">
                  <c:v>534.79999999999995</c:v>
                </c:pt>
                <c:pt idx="827">
                  <c:v>534.6</c:v>
                </c:pt>
                <c:pt idx="828">
                  <c:v>534.4</c:v>
                </c:pt>
                <c:pt idx="829">
                  <c:v>534.20000000000005</c:v>
                </c:pt>
                <c:pt idx="830">
                  <c:v>534</c:v>
                </c:pt>
                <c:pt idx="831">
                  <c:v>533.79999999999995</c:v>
                </c:pt>
                <c:pt idx="832">
                  <c:v>533.6</c:v>
                </c:pt>
                <c:pt idx="833">
                  <c:v>533.4</c:v>
                </c:pt>
                <c:pt idx="834">
                  <c:v>533.20000000000005</c:v>
                </c:pt>
                <c:pt idx="835">
                  <c:v>533</c:v>
                </c:pt>
                <c:pt idx="836">
                  <c:v>532.79999999999995</c:v>
                </c:pt>
                <c:pt idx="837">
                  <c:v>532.6</c:v>
                </c:pt>
                <c:pt idx="838">
                  <c:v>532.4</c:v>
                </c:pt>
                <c:pt idx="839">
                  <c:v>532.20000000000005</c:v>
                </c:pt>
                <c:pt idx="840">
                  <c:v>532</c:v>
                </c:pt>
                <c:pt idx="841">
                  <c:v>531.79999999999995</c:v>
                </c:pt>
                <c:pt idx="842">
                  <c:v>531.6</c:v>
                </c:pt>
                <c:pt idx="843">
                  <c:v>531.4</c:v>
                </c:pt>
                <c:pt idx="844">
                  <c:v>531.20000000000005</c:v>
                </c:pt>
                <c:pt idx="845">
                  <c:v>531</c:v>
                </c:pt>
                <c:pt idx="846">
                  <c:v>530.79999999999995</c:v>
                </c:pt>
                <c:pt idx="847">
                  <c:v>530.6</c:v>
                </c:pt>
                <c:pt idx="848">
                  <c:v>530.4</c:v>
                </c:pt>
                <c:pt idx="849">
                  <c:v>530.20000000000005</c:v>
                </c:pt>
                <c:pt idx="850">
                  <c:v>530</c:v>
                </c:pt>
                <c:pt idx="851">
                  <c:v>529.79999999999995</c:v>
                </c:pt>
                <c:pt idx="852">
                  <c:v>529.6</c:v>
                </c:pt>
                <c:pt idx="853">
                  <c:v>529.4</c:v>
                </c:pt>
                <c:pt idx="854">
                  <c:v>529.20000000000005</c:v>
                </c:pt>
                <c:pt idx="855">
                  <c:v>529</c:v>
                </c:pt>
                <c:pt idx="856">
                  <c:v>528.79999999999995</c:v>
                </c:pt>
                <c:pt idx="857">
                  <c:v>528.6</c:v>
                </c:pt>
                <c:pt idx="858">
                  <c:v>528.4</c:v>
                </c:pt>
                <c:pt idx="859">
                  <c:v>528.20000000000005</c:v>
                </c:pt>
                <c:pt idx="860">
                  <c:v>528</c:v>
                </c:pt>
                <c:pt idx="861">
                  <c:v>527.79999999999995</c:v>
                </c:pt>
                <c:pt idx="862">
                  <c:v>527.6</c:v>
                </c:pt>
                <c:pt idx="863">
                  <c:v>527.4</c:v>
                </c:pt>
                <c:pt idx="864">
                  <c:v>527.20000000000005</c:v>
                </c:pt>
                <c:pt idx="865">
                  <c:v>527</c:v>
                </c:pt>
                <c:pt idx="866">
                  <c:v>526.79999999999995</c:v>
                </c:pt>
                <c:pt idx="867">
                  <c:v>526.6</c:v>
                </c:pt>
                <c:pt idx="868">
                  <c:v>526.4</c:v>
                </c:pt>
                <c:pt idx="869">
                  <c:v>526.20000000000005</c:v>
                </c:pt>
                <c:pt idx="870">
                  <c:v>526</c:v>
                </c:pt>
                <c:pt idx="871">
                  <c:v>525.79999999999995</c:v>
                </c:pt>
                <c:pt idx="872">
                  <c:v>525.6</c:v>
                </c:pt>
                <c:pt idx="873">
                  <c:v>525.4</c:v>
                </c:pt>
                <c:pt idx="874">
                  <c:v>525.20000000000005</c:v>
                </c:pt>
                <c:pt idx="875">
                  <c:v>525</c:v>
                </c:pt>
                <c:pt idx="876">
                  <c:v>524.79999999999995</c:v>
                </c:pt>
                <c:pt idx="877">
                  <c:v>524.6</c:v>
                </c:pt>
                <c:pt idx="878">
                  <c:v>524.4</c:v>
                </c:pt>
                <c:pt idx="879">
                  <c:v>524.20000000000005</c:v>
                </c:pt>
                <c:pt idx="880">
                  <c:v>524</c:v>
                </c:pt>
                <c:pt idx="881">
                  <c:v>523.79999999999995</c:v>
                </c:pt>
                <c:pt idx="882">
                  <c:v>523.6</c:v>
                </c:pt>
                <c:pt idx="883">
                  <c:v>523.4</c:v>
                </c:pt>
                <c:pt idx="884">
                  <c:v>523.20000000000005</c:v>
                </c:pt>
                <c:pt idx="885">
                  <c:v>523</c:v>
                </c:pt>
                <c:pt idx="886">
                  <c:v>522.79999999999995</c:v>
                </c:pt>
                <c:pt idx="887">
                  <c:v>522.6</c:v>
                </c:pt>
                <c:pt idx="888">
                  <c:v>522.4</c:v>
                </c:pt>
                <c:pt idx="889">
                  <c:v>522.20000000000005</c:v>
                </c:pt>
                <c:pt idx="890">
                  <c:v>522</c:v>
                </c:pt>
                <c:pt idx="891">
                  <c:v>521.79999999999995</c:v>
                </c:pt>
                <c:pt idx="892">
                  <c:v>521.6</c:v>
                </c:pt>
                <c:pt idx="893">
                  <c:v>521.4</c:v>
                </c:pt>
                <c:pt idx="894">
                  <c:v>521.20000000000005</c:v>
                </c:pt>
                <c:pt idx="895">
                  <c:v>521</c:v>
                </c:pt>
                <c:pt idx="896">
                  <c:v>520.79999999999995</c:v>
                </c:pt>
                <c:pt idx="897">
                  <c:v>520.6</c:v>
                </c:pt>
                <c:pt idx="898">
                  <c:v>520.4</c:v>
                </c:pt>
                <c:pt idx="899">
                  <c:v>520.20000000000005</c:v>
                </c:pt>
                <c:pt idx="900">
                  <c:v>520</c:v>
                </c:pt>
                <c:pt idx="901">
                  <c:v>519.79999999999995</c:v>
                </c:pt>
                <c:pt idx="902">
                  <c:v>519.6</c:v>
                </c:pt>
                <c:pt idx="903">
                  <c:v>519.4</c:v>
                </c:pt>
                <c:pt idx="904">
                  <c:v>519.20000000000005</c:v>
                </c:pt>
                <c:pt idx="905">
                  <c:v>519</c:v>
                </c:pt>
                <c:pt idx="906">
                  <c:v>518.79999999999995</c:v>
                </c:pt>
                <c:pt idx="907">
                  <c:v>518.6</c:v>
                </c:pt>
                <c:pt idx="908">
                  <c:v>518.4</c:v>
                </c:pt>
                <c:pt idx="909">
                  <c:v>518.20000000000005</c:v>
                </c:pt>
                <c:pt idx="910">
                  <c:v>518</c:v>
                </c:pt>
                <c:pt idx="911">
                  <c:v>517.79999999999995</c:v>
                </c:pt>
                <c:pt idx="912">
                  <c:v>517.6</c:v>
                </c:pt>
                <c:pt idx="913">
                  <c:v>517.4</c:v>
                </c:pt>
                <c:pt idx="914">
                  <c:v>517.20000000000005</c:v>
                </c:pt>
                <c:pt idx="915">
                  <c:v>517</c:v>
                </c:pt>
                <c:pt idx="916">
                  <c:v>516.79999999999995</c:v>
                </c:pt>
                <c:pt idx="917">
                  <c:v>516.6</c:v>
                </c:pt>
                <c:pt idx="918">
                  <c:v>516.4</c:v>
                </c:pt>
                <c:pt idx="919">
                  <c:v>516.20000000000005</c:v>
                </c:pt>
                <c:pt idx="920">
                  <c:v>516</c:v>
                </c:pt>
                <c:pt idx="921">
                  <c:v>515.79999999999995</c:v>
                </c:pt>
                <c:pt idx="922">
                  <c:v>515.6</c:v>
                </c:pt>
                <c:pt idx="923">
                  <c:v>515.4</c:v>
                </c:pt>
                <c:pt idx="924">
                  <c:v>515.20000000000005</c:v>
                </c:pt>
                <c:pt idx="925">
                  <c:v>515</c:v>
                </c:pt>
                <c:pt idx="926">
                  <c:v>514.79999999999995</c:v>
                </c:pt>
                <c:pt idx="927">
                  <c:v>514.6</c:v>
                </c:pt>
                <c:pt idx="928">
                  <c:v>514.4</c:v>
                </c:pt>
                <c:pt idx="929">
                  <c:v>514.20000000000005</c:v>
                </c:pt>
                <c:pt idx="930">
                  <c:v>514</c:v>
                </c:pt>
                <c:pt idx="931">
                  <c:v>513.79999999999995</c:v>
                </c:pt>
                <c:pt idx="932">
                  <c:v>513.6</c:v>
                </c:pt>
                <c:pt idx="933">
                  <c:v>513.4</c:v>
                </c:pt>
                <c:pt idx="934">
                  <c:v>513.20000000000005</c:v>
                </c:pt>
                <c:pt idx="935">
                  <c:v>513</c:v>
                </c:pt>
                <c:pt idx="936">
                  <c:v>512.79999999999995</c:v>
                </c:pt>
                <c:pt idx="937">
                  <c:v>512.6</c:v>
                </c:pt>
                <c:pt idx="938">
                  <c:v>512.4</c:v>
                </c:pt>
                <c:pt idx="939">
                  <c:v>512.20000000000005</c:v>
                </c:pt>
                <c:pt idx="940">
                  <c:v>512</c:v>
                </c:pt>
                <c:pt idx="941">
                  <c:v>511.8</c:v>
                </c:pt>
                <c:pt idx="942">
                  <c:v>511.6</c:v>
                </c:pt>
                <c:pt idx="943">
                  <c:v>511.4</c:v>
                </c:pt>
                <c:pt idx="944">
                  <c:v>511.2</c:v>
                </c:pt>
                <c:pt idx="945">
                  <c:v>511</c:v>
                </c:pt>
                <c:pt idx="946">
                  <c:v>510.8</c:v>
                </c:pt>
                <c:pt idx="947">
                  <c:v>510.6</c:v>
                </c:pt>
                <c:pt idx="948">
                  <c:v>510.4</c:v>
                </c:pt>
                <c:pt idx="949">
                  <c:v>510.2</c:v>
                </c:pt>
                <c:pt idx="950">
                  <c:v>510</c:v>
                </c:pt>
                <c:pt idx="951">
                  <c:v>509.8</c:v>
                </c:pt>
                <c:pt idx="952">
                  <c:v>509.6</c:v>
                </c:pt>
                <c:pt idx="953">
                  <c:v>509.4</c:v>
                </c:pt>
                <c:pt idx="954">
                  <c:v>509.2</c:v>
                </c:pt>
                <c:pt idx="955">
                  <c:v>509</c:v>
                </c:pt>
                <c:pt idx="956">
                  <c:v>508.8</c:v>
                </c:pt>
                <c:pt idx="957">
                  <c:v>508.6</c:v>
                </c:pt>
                <c:pt idx="958">
                  <c:v>508.4</c:v>
                </c:pt>
                <c:pt idx="959">
                  <c:v>508.2</c:v>
                </c:pt>
                <c:pt idx="960">
                  <c:v>508</c:v>
                </c:pt>
                <c:pt idx="961">
                  <c:v>507.8</c:v>
                </c:pt>
                <c:pt idx="962">
                  <c:v>507.6</c:v>
                </c:pt>
                <c:pt idx="963">
                  <c:v>507.4</c:v>
                </c:pt>
                <c:pt idx="964">
                  <c:v>507.2</c:v>
                </c:pt>
                <c:pt idx="965">
                  <c:v>507</c:v>
                </c:pt>
                <c:pt idx="966">
                  <c:v>506.8</c:v>
                </c:pt>
                <c:pt idx="967">
                  <c:v>506.6</c:v>
                </c:pt>
                <c:pt idx="968">
                  <c:v>506.4</c:v>
                </c:pt>
                <c:pt idx="969">
                  <c:v>506.2</c:v>
                </c:pt>
                <c:pt idx="970">
                  <c:v>506</c:v>
                </c:pt>
                <c:pt idx="971">
                  <c:v>505.8</c:v>
                </c:pt>
                <c:pt idx="972">
                  <c:v>505.6</c:v>
                </c:pt>
                <c:pt idx="973">
                  <c:v>505.4</c:v>
                </c:pt>
                <c:pt idx="974">
                  <c:v>505.2</c:v>
                </c:pt>
                <c:pt idx="975">
                  <c:v>505</c:v>
                </c:pt>
                <c:pt idx="976">
                  <c:v>504.8</c:v>
                </c:pt>
                <c:pt idx="977">
                  <c:v>504.6</c:v>
                </c:pt>
                <c:pt idx="978">
                  <c:v>504.4</c:v>
                </c:pt>
                <c:pt idx="979">
                  <c:v>504.2</c:v>
                </c:pt>
                <c:pt idx="980">
                  <c:v>504</c:v>
                </c:pt>
                <c:pt idx="981">
                  <c:v>503.8</c:v>
                </c:pt>
                <c:pt idx="982">
                  <c:v>503.6</c:v>
                </c:pt>
                <c:pt idx="983">
                  <c:v>503.4</c:v>
                </c:pt>
                <c:pt idx="984">
                  <c:v>503.2</c:v>
                </c:pt>
                <c:pt idx="985">
                  <c:v>503</c:v>
                </c:pt>
                <c:pt idx="986">
                  <c:v>502.8</c:v>
                </c:pt>
                <c:pt idx="987">
                  <c:v>502.6</c:v>
                </c:pt>
                <c:pt idx="988">
                  <c:v>502.4</c:v>
                </c:pt>
                <c:pt idx="989">
                  <c:v>502.2</c:v>
                </c:pt>
                <c:pt idx="990">
                  <c:v>502</c:v>
                </c:pt>
                <c:pt idx="991">
                  <c:v>501.8</c:v>
                </c:pt>
                <c:pt idx="992">
                  <c:v>501.6</c:v>
                </c:pt>
                <c:pt idx="993">
                  <c:v>501.4</c:v>
                </c:pt>
                <c:pt idx="994">
                  <c:v>501.2</c:v>
                </c:pt>
                <c:pt idx="995">
                  <c:v>501</c:v>
                </c:pt>
                <c:pt idx="996">
                  <c:v>500.8</c:v>
                </c:pt>
                <c:pt idx="997">
                  <c:v>500.6</c:v>
                </c:pt>
                <c:pt idx="998">
                  <c:v>500.4</c:v>
                </c:pt>
                <c:pt idx="999">
                  <c:v>500.2</c:v>
                </c:pt>
                <c:pt idx="1000">
                  <c:v>500</c:v>
                </c:pt>
              </c:numCache>
            </c:numRef>
          </c:xVal>
          <c:yVal>
            <c:numRef>
              <c:f>'データ(本当)'!$G$4:$G$1004</c:f>
              <c:numCache>
                <c:formatCode>General</c:formatCode>
                <c:ptCount val="1001"/>
                <c:pt idx="0">
                  <c:v>0.31615700000000002</c:v>
                </c:pt>
                <c:pt idx="1">
                  <c:v>0.31981599999999999</c:v>
                </c:pt>
                <c:pt idx="2">
                  <c:v>0.32364900000000002</c:v>
                </c:pt>
                <c:pt idx="3">
                  <c:v>0.32743899999999998</c:v>
                </c:pt>
                <c:pt idx="4">
                  <c:v>0.33126800000000001</c:v>
                </c:pt>
                <c:pt idx="5">
                  <c:v>0.33525300000000002</c:v>
                </c:pt>
                <c:pt idx="6">
                  <c:v>0.339281</c:v>
                </c:pt>
                <c:pt idx="7">
                  <c:v>0.34333599999999997</c:v>
                </c:pt>
                <c:pt idx="8">
                  <c:v>0.34755900000000001</c:v>
                </c:pt>
                <c:pt idx="9">
                  <c:v>0.351879</c:v>
                </c:pt>
                <c:pt idx="10">
                  <c:v>0.356213</c:v>
                </c:pt>
                <c:pt idx="11">
                  <c:v>0.36068499999999998</c:v>
                </c:pt>
                <c:pt idx="12">
                  <c:v>0.365263</c:v>
                </c:pt>
                <c:pt idx="13">
                  <c:v>0.36987399999999998</c:v>
                </c:pt>
                <c:pt idx="14">
                  <c:v>0.37457800000000002</c:v>
                </c:pt>
                <c:pt idx="15">
                  <c:v>0.37943300000000002</c:v>
                </c:pt>
                <c:pt idx="16">
                  <c:v>0.38431599999999999</c:v>
                </c:pt>
                <c:pt idx="17">
                  <c:v>0.38925900000000002</c:v>
                </c:pt>
                <c:pt idx="18">
                  <c:v>0.39441399999999999</c:v>
                </c:pt>
                <c:pt idx="19">
                  <c:v>0.39966699999999999</c:v>
                </c:pt>
                <c:pt idx="20">
                  <c:v>0.40489900000000001</c:v>
                </c:pt>
                <c:pt idx="21">
                  <c:v>0.41027999999999998</c:v>
                </c:pt>
                <c:pt idx="22">
                  <c:v>0.41583300000000001</c:v>
                </c:pt>
                <c:pt idx="23">
                  <c:v>0.42143799999999998</c:v>
                </c:pt>
                <c:pt idx="24">
                  <c:v>0.427147</c:v>
                </c:pt>
                <c:pt idx="25">
                  <c:v>0.43302200000000002</c:v>
                </c:pt>
                <c:pt idx="26">
                  <c:v>0.43904700000000002</c:v>
                </c:pt>
                <c:pt idx="27">
                  <c:v>0.44517000000000001</c:v>
                </c:pt>
                <c:pt idx="28">
                  <c:v>0.45136599999999999</c:v>
                </c:pt>
                <c:pt idx="29">
                  <c:v>0.45768799999999998</c:v>
                </c:pt>
                <c:pt idx="30">
                  <c:v>0.46424799999999999</c:v>
                </c:pt>
                <c:pt idx="31">
                  <c:v>0.47097299999999997</c:v>
                </c:pt>
                <c:pt idx="32">
                  <c:v>0.47768899999999997</c:v>
                </c:pt>
                <c:pt idx="33">
                  <c:v>0.48450399999999999</c:v>
                </c:pt>
                <c:pt idx="34">
                  <c:v>0.491595</c:v>
                </c:pt>
                <c:pt idx="35">
                  <c:v>0.498836</c:v>
                </c:pt>
                <c:pt idx="36">
                  <c:v>0.50612800000000002</c:v>
                </c:pt>
                <c:pt idx="37">
                  <c:v>0.51362699999999994</c:v>
                </c:pt>
                <c:pt idx="38">
                  <c:v>0.52123600000000003</c:v>
                </c:pt>
                <c:pt idx="39">
                  <c:v>0.52895499999999995</c:v>
                </c:pt>
                <c:pt idx="40">
                  <c:v>0.53685000000000005</c:v>
                </c:pt>
                <c:pt idx="41">
                  <c:v>0.54484999999999995</c:v>
                </c:pt>
                <c:pt idx="42">
                  <c:v>0.55301</c:v>
                </c:pt>
                <c:pt idx="43">
                  <c:v>0.56134099999999998</c:v>
                </c:pt>
                <c:pt idx="44">
                  <c:v>0.56979299999999999</c:v>
                </c:pt>
                <c:pt idx="45">
                  <c:v>0.57840800000000003</c:v>
                </c:pt>
                <c:pt idx="46">
                  <c:v>0.58724200000000004</c:v>
                </c:pt>
                <c:pt idx="47">
                  <c:v>0.59618199999999999</c:v>
                </c:pt>
                <c:pt idx="48">
                  <c:v>0.60518400000000006</c:v>
                </c:pt>
                <c:pt idx="49">
                  <c:v>0.61441299999999999</c:v>
                </c:pt>
                <c:pt idx="50">
                  <c:v>0.62393100000000001</c:v>
                </c:pt>
                <c:pt idx="51">
                  <c:v>0.63351599999999997</c:v>
                </c:pt>
                <c:pt idx="52">
                  <c:v>0.643208</c:v>
                </c:pt>
                <c:pt idx="53">
                  <c:v>0.65322000000000002</c:v>
                </c:pt>
                <c:pt idx="54">
                  <c:v>0.66336399999999995</c:v>
                </c:pt>
                <c:pt idx="55">
                  <c:v>0.67356400000000005</c:v>
                </c:pt>
                <c:pt idx="56">
                  <c:v>0.68397799999999997</c:v>
                </c:pt>
                <c:pt idx="57">
                  <c:v>0.69460200000000005</c:v>
                </c:pt>
                <c:pt idx="58">
                  <c:v>0.70531200000000005</c:v>
                </c:pt>
                <c:pt idx="59">
                  <c:v>0.71614100000000003</c:v>
                </c:pt>
                <c:pt idx="60">
                  <c:v>0.72723700000000002</c:v>
                </c:pt>
                <c:pt idx="61">
                  <c:v>0.73854900000000001</c:v>
                </c:pt>
                <c:pt idx="62">
                  <c:v>0.75003799999999998</c:v>
                </c:pt>
                <c:pt idx="63">
                  <c:v>0.76170300000000002</c:v>
                </c:pt>
                <c:pt idx="64">
                  <c:v>0.773567</c:v>
                </c:pt>
                <c:pt idx="65">
                  <c:v>0.78569699999999998</c:v>
                </c:pt>
                <c:pt idx="66">
                  <c:v>0.79803599999999997</c:v>
                </c:pt>
                <c:pt idx="67">
                  <c:v>0.81043200000000004</c:v>
                </c:pt>
                <c:pt idx="68">
                  <c:v>0.82300200000000001</c:v>
                </c:pt>
                <c:pt idx="69">
                  <c:v>0.83585500000000001</c:v>
                </c:pt>
                <c:pt idx="70">
                  <c:v>0.84897599999999995</c:v>
                </c:pt>
                <c:pt idx="71">
                  <c:v>0.86220200000000002</c:v>
                </c:pt>
                <c:pt idx="72">
                  <c:v>0.87539800000000001</c:v>
                </c:pt>
                <c:pt idx="73">
                  <c:v>0.88883100000000004</c:v>
                </c:pt>
                <c:pt idx="74">
                  <c:v>0.90261499999999995</c:v>
                </c:pt>
                <c:pt idx="75">
                  <c:v>0.91654400000000003</c:v>
                </c:pt>
                <c:pt idx="76">
                  <c:v>0.93044400000000005</c:v>
                </c:pt>
                <c:pt idx="77">
                  <c:v>0.94460699999999997</c:v>
                </c:pt>
                <c:pt idx="78">
                  <c:v>0.95907100000000001</c:v>
                </c:pt>
                <c:pt idx="79">
                  <c:v>0.97361799999999998</c:v>
                </c:pt>
                <c:pt idx="80">
                  <c:v>0.98836800000000002</c:v>
                </c:pt>
                <c:pt idx="81">
                  <c:v>1.00339</c:v>
                </c:pt>
                <c:pt idx="82">
                  <c:v>1.0186299999999999</c:v>
                </c:pt>
                <c:pt idx="83">
                  <c:v>1.03389</c:v>
                </c:pt>
                <c:pt idx="84">
                  <c:v>1.04928</c:v>
                </c:pt>
                <c:pt idx="85">
                  <c:v>1.0649599999999999</c:v>
                </c:pt>
                <c:pt idx="86">
                  <c:v>1.0807</c:v>
                </c:pt>
                <c:pt idx="87">
                  <c:v>1.0964</c:v>
                </c:pt>
                <c:pt idx="88">
                  <c:v>1.11212</c:v>
                </c:pt>
                <c:pt idx="89">
                  <c:v>1.1279999999999999</c:v>
                </c:pt>
                <c:pt idx="90">
                  <c:v>1.1442399999999999</c:v>
                </c:pt>
                <c:pt idx="91">
                  <c:v>1.1605000000000001</c:v>
                </c:pt>
                <c:pt idx="92">
                  <c:v>1.17666</c:v>
                </c:pt>
                <c:pt idx="93">
                  <c:v>1.1930099999999999</c:v>
                </c:pt>
                <c:pt idx="94">
                  <c:v>1.2096</c:v>
                </c:pt>
                <c:pt idx="95">
                  <c:v>1.2263900000000001</c:v>
                </c:pt>
                <c:pt idx="96">
                  <c:v>1.2429699999999999</c:v>
                </c:pt>
                <c:pt idx="97">
                  <c:v>1.2597</c:v>
                </c:pt>
                <c:pt idx="98">
                  <c:v>1.2766900000000001</c:v>
                </c:pt>
                <c:pt idx="99">
                  <c:v>1.2936799999999999</c:v>
                </c:pt>
                <c:pt idx="100">
                  <c:v>1.3107899999999999</c:v>
                </c:pt>
                <c:pt idx="101">
                  <c:v>1.32772</c:v>
                </c:pt>
                <c:pt idx="102">
                  <c:v>1.3448800000000001</c:v>
                </c:pt>
                <c:pt idx="103">
                  <c:v>1.36216</c:v>
                </c:pt>
                <c:pt idx="104">
                  <c:v>1.3793299999999999</c:v>
                </c:pt>
                <c:pt idx="105">
                  <c:v>1.3964300000000001</c:v>
                </c:pt>
                <c:pt idx="106">
                  <c:v>1.41357</c:v>
                </c:pt>
                <c:pt idx="107">
                  <c:v>1.4308000000000001</c:v>
                </c:pt>
                <c:pt idx="108">
                  <c:v>1.44773</c:v>
                </c:pt>
                <c:pt idx="109">
                  <c:v>1.4646600000000001</c:v>
                </c:pt>
                <c:pt idx="110">
                  <c:v>1.4820899999999999</c:v>
                </c:pt>
                <c:pt idx="111">
                  <c:v>1.4992700000000001</c:v>
                </c:pt>
                <c:pt idx="112">
                  <c:v>1.5160199999999999</c:v>
                </c:pt>
                <c:pt idx="113">
                  <c:v>1.5326900000000001</c:v>
                </c:pt>
                <c:pt idx="114">
                  <c:v>1.54949</c:v>
                </c:pt>
                <c:pt idx="115">
                  <c:v>1.5660799999999999</c:v>
                </c:pt>
                <c:pt idx="116">
                  <c:v>1.5828899999999999</c:v>
                </c:pt>
                <c:pt idx="117">
                  <c:v>1.5999699999999999</c:v>
                </c:pt>
                <c:pt idx="118">
                  <c:v>1.61649</c:v>
                </c:pt>
                <c:pt idx="119">
                  <c:v>1.6330199999999999</c:v>
                </c:pt>
                <c:pt idx="120">
                  <c:v>1.6493199999999999</c:v>
                </c:pt>
                <c:pt idx="121">
                  <c:v>1.66543</c:v>
                </c:pt>
                <c:pt idx="122">
                  <c:v>1.68171</c:v>
                </c:pt>
                <c:pt idx="123">
                  <c:v>1.6976800000000001</c:v>
                </c:pt>
                <c:pt idx="124">
                  <c:v>1.7134400000000001</c:v>
                </c:pt>
                <c:pt idx="125">
                  <c:v>1.7293000000000001</c:v>
                </c:pt>
                <c:pt idx="126">
                  <c:v>1.74471</c:v>
                </c:pt>
                <c:pt idx="127">
                  <c:v>1.7595799999999999</c:v>
                </c:pt>
                <c:pt idx="128">
                  <c:v>1.77454</c:v>
                </c:pt>
                <c:pt idx="129">
                  <c:v>1.7895399999999999</c:v>
                </c:pt>
                <c:pt idx="130">
                  <c:v>1.8037399999999999</c:v>
                </c:pt>
                <c:pt idx="131">
                  <c:v>1.8181499999999999</c:v>
                </c:pt>
                <c:pt idx="132">
                  <c:v>1.8324</c:v>
                </c:pt>
                <c:pt idx="133">
                  <c:v>1.84616</c:v>
                </c:pt>
                <c:pt idx="134">
                  <c:v>1.86019</c:v>
                </c:pt>
                <c:pt idx="135">
                  <c:v>1.8731100000000001</c:v>
                </c:pt>
                <c:pt idx="136">
                  <c:v>1.8859399999999999</c:v>
                </c:pt>
                <c:pt idx="137">
                  <c:v>1.8990199999999999</c:v>
                </c:pt>
                <c:pt idx="138">
                  <c:v>1.9109700000000001</c:v>
                </c:pt>
                <c:pt idx="139">
                  <c:v>1.9231799999999999</c:v>
                </c:pt>
                <c:pt idx="140">
                  <c:v>1.9352</c:v>
                </c:pt>
                <c:pt idx="141">
                  <c:v>1.9463999999999999</c:v>
                </c:pt>
                <c:pt idx="142">
                  <c:v>1.95784</c:v>
                </c:pt>
                <c:pt idx="143">
                  <c:v>1.9689300000000001</c:v>
                </c:pt>
                <c:pt idx="144">
                  <c:v>1.9793000000000001</c:v>
                </c:pt>
                <c:pt idx="145">
                  <c:v>1.9901500000000001</c:v>
                </c:pt>
                <c:pt idx="146">
                  <c:v>1.99993</c:v>
                </c:pt>
                <c:pt idx="147">
                  <c:v>2.0091000000000001</c:v>
                </c:pt>
                <c:pt idx="148">
                  <c:v>2.0190000000000001</c:v>
                </c:pt>
                <c:pt idx="149">
                  <c:v>2.0277500000000002</c:v>
                </c:pt>
                <c:pt idx="150">
                  <c:v>2.0358900000000002</c:v>
                </c:pt>
                <c:pt idx="151">
                  <c:v>2.0447700000000002</c:v>
                </c:pt>
                <c:pt idx="152">
                  <c:v>2.0530599999999999</c:v>
                </c:pt>
                <c:pt idx="153">
                  <c:v>2.0596999999999999</c:v>
                </c:pt>
                <c:pt idx="154">
                  <c:v>2.0666099999999998</c:v>
                </c:pt>
                <c:pt idx="155">
                  <c:v>2.0739100000000001</c:v>
                </c:pt>
                <c:pt idx="156">
                  <c:v>2.08066</c:v>
                </c:pt>
                <c:pt idx="157">
                  <c:v>2.0865200000000002</c:v>
                </c:pt>
                <c:pt idx="158">
                  <c:v>2.0924700000000001</c:v>
                </c:pt>
                <c:pt idx="159">
                  <c:v>2.0982500000000002</c:v>
                </c:pt>
                <c:pt idx="160">
                  <c:v>2.1031300000000002</c:v>
                </c:pt>
                <c:pt idx="161">
                  <c:v>2.1074899999999999</c:v>
                </c:pt>
                <c:pt idx="162">
                  <c:v>2.1118999999999999</c:v>
                </c:pt>
                <c:pt idx="163">
                  <c:v>2.1166100000000001</c:v>
                </c:pt>
                <c:pt idx="164">
                  <c:v>2.1213500000000001</c:v>
                </c:pt>
                <c:pt idx="165">
                  <c:v>2.1246800000000001</c:v>
                </c:pt>
                <c:pt idx="166">
                  <c:v>2.1272899999999999</c:v>
                </c:pt>
                <c:pt idx="167">
                  <c:v>2.1306500000000002</c:v>
                </c:pt>
                <c:pt idx="168">
                  <c:v>2.1337000000000002</c:v>
                </c:pt>
                <c:pt idx="169">
                  <c:v>2.1364399999999999</c:v>
                </c:pt>
                <c:pt idx="170">
                  <c:v>2.13855</c:v>
                </c:pt>
                <c:pt idx="171">
                  <c:v>2.1402399999999999</c:v>
                </c:pt>
                <c:pt idx="172">
                  <c:v>2.1423299999999998</c:v>
                </c:pt>
                <c:pt idx="173">
                  <c:v>2.1440999999999999</c:v>
                </c:pt>
                <c:pt idx="174">
                  <c:v>2.1438999999999999</c:v>
                </c:pt>
                <c:pt idx="175">
                  <c:v>2.1440899999999998</c:v>
                </c:pt>
                <c:pt idx="176">
                  <c:v>2.1446299999999998</c:v>
                </c:pt>
                <c:pt idx="177">
                  <c:v>2.1455000000000002</c:v>
                </c:pt>
                <c:pt idx="178">
                  <c:v>2.1468500000000001</c:v>
                </c:pt>
                <c:pt idx="179">
                  <c:v>2.14601</c:v>
                </c:pt>
                <c:pt idx="180">
                  <c:v>2.1451199999999999</c:v>
                </c:pt>
                <c:pt idx="181">
                  <c:v>2.1449699999999998</c:v>
                </c:pt>
                <c:pt idx="182">
                  <c:v>2.1444700000000001</c:v>
                </c:pt>
                <c:pt idx="183">
                  <c:v>2.1438700000000002</c:v>
                </c:pt>
                <c:pt idx="184">
                  <c:v>2.1429100000000001</c:v>
                </c:pt>
                <c:pt idx="185">
                  <c:v>2.1408700000000001</c:v>
                </c:pt>
                <c:pt idx="186">
                  <c:v>2.1383800000000002</c:v>
                </c:pt>
                <c:pt idx="187">
                  <c:v>2.13632</c:v>
                </c:pt>
                <c:pt idx="188">
                  <c:v>2.13476</c:v>
                </c:pt>
                <c:pt idx="189">
                  <c:v>2.1320299999999999</c:v>
                </c:pt>
                <c:pt idx="190">
                  <c:v>2.1293899999999999</c:v>
                </c:pt>
                <c:pt idx="191">
                  <c:v>2.1277900000000001</c:v>
                </c:pt>
                <c:pt idx="192">
                  <c:v>2.1250499999999999</c:v>
                </c:pt>
                <c:pt idx="193">
                  <c:v>2.1213099999999998</c:v>
                </c:pt>
                <c:pt idx="194">
                  <c:v>2.1188899999999999</c:v>
                </c:pt>
                <c:pt idx="195">
                  <c:v>2.1161400000000001</c:v>
                </c:pt>
                <c:pt idx="196">
                  <c:v>2.1124900000000002</c:v>
                </c:pt>
                <c:pt idx="197">
                  <c:v>2.1095000000000002</c:v>
                </c:pt>
                <c:pt idx="198">
                  <c:v>2.1062099999999999</c:v>
                </c:pt>
                <c:pt idx="199">
                  <c:v>2.1026699999999998</c:v>
                </c:pt>
                <c:pt idx="200">
                  <c:v>2.0990600000000001</c:v>
                </c:pt>
                <c:pt idx="201">
                  <c:v>2.0945</c:v>
                </c:pt>
                <c:pt idx="202">
                  <c:v>2.0906400000000001</c:v>
                </c:pt>
                <c:pt idx="203">
                  <c:v>2.0864099999999999</c:v>
                </c:pt>
                <c:pt idx="204">
                  <c:v>2.0819399999999999</c:v>
                </c:pt>
                <c:pt idx="205">
                  <c:v>2.07823</c:v>
                </c:pt>
                <c:pt idx="206">
                  <c:v>2.0741900000000002</c:v>
                </c:pt>
                <c:pt idx="207">
                  <c:v>2.0695800000000002</c:v>
                </c:pt>
                <c:pt idx="208">
                  <c:v>2.06501</c:v>
                </c:pt>
                <c:pt idx="209">
                  <c:v>2.06101</c:v>
                </c:pt>
                <c:pt idx="210">
                  <c:v>2.05613</c:v>
                </c:pt>
                <c:pt idx="211">
                  <c:v>2.0512999999999999</c:v>
                </c:pt>
                <c:pt idx="212">
                  <c:v>2.0470600000000001</c:v>
                </c:pt>
                <c:pt idx="213">
                  <c:v>2.0423399999999998</c:v>
                </c:pt>
                <c:pt idx="214">
                  <c:v>2.0370699999999999</c:v>
                </c:pt>
                <c:pt idx="215">
                  <c:v>2.0321699999999998</c:v>
                </c:pt>
                <c:pt idx="216">
                  <c:v>2.0271499999999998</c:v>
                </c:pt>
                <c:pt idx="217">
                  <c:v>2.0220799999999999</c:v>
                </c:pt>
                <c:pt idx="218">
                  <c:v>2.01647</c:v>
                </c:pt>
                <c:pt idx="219">
                  <c:v>2.01153</c:v>
                </c:pt>
                <c:pt idx="220">
                  <c:v>2.0070700000000001</c:v>
                </c:pt>
                <c:pt idx="221">
                  <c:v>2.0018799999999999</c:v>
                </c:pt>
                <c:pt idx="222">
                  <c:v>1.9962899999999999</c:v>
                </c:pt>
                <c:pt idx="223">
                  <c:v>1.9909699999999999</c:v>
                </c:pt>
                <c:pt idx="224">
                  <c:v>1.9857100000000001</c:v>
                </c:pt>
                <c:pt idx="225">
                  <c:v>1.9794700000000001</c:v>
                </c:pt>
                <c:pt idx="226">
                  <c:v>1.9738500000000001</c:v>
                </c:pt>
                <c:pt idx="227">
                  <c:v>1.9685999999999999</c:v>
                </c:pt>
                <c:pt idx="228">
                  <c:v>1.96228</c:v>
                </c:pt>
                <c:pt idx="229">
                  <c:v>1.9565399999999999</c:v>
                </c:pt>
                <c:pt idx="230">
                  <c:v>1.9519</c:v>
                </c:pt>
                <c:pt idx="231">
                  <c:v>1.94702</c:v>
                </c:pt>
                <c:pt idx="232">
                  <c:v>1.9410000000000001</c:v>
                </c:pt>
                <c:pt idx="233">
                  <c:v>1.93482</c:v>
                </c:pt>
                <c:pt idx="234">
                  <c:v>1.92902</c:v>
                </c:pt>
                <c:pt idx="235">
                  <c:v>1.9225699999999999</c:v>
                </c:pt>
                <c:pt idx="236">
                  <c:v>1.9171400000000001</c:v>
                </c:pt>
                <c:pt idx="237">
                  <c:v>1.9117500000000001</c:v>
                </c:pt>
                <c:pt idx="238">
                  <c:v>1.9054599999999999</c:v>
                </c:pt>
                <c:pt idx="239">
                  <c:v>1.8993199999999999</c:v>
                </c:pt>
                <c:pt idx="240">
                  <c:v>1.8934299999999999</c:v>
                </c:pt>
                <c:pt idx="241">
                  <c:v>1.8872</c:v>
                </c:pt>
                <c:pt idx="242">
                  <c:v>1.8808499999999999</c:v>
                </c:pt>
                <c:pt idx="243">
                  <c:v>1.8751500000000001</c:v>
                </c:pt>
                <c:pt idx="244">
                  <c:v>1.8690100000000001</c:v>
                </c:pt>
                <c:pt idx="245">
                  <c:v>1.8629199999999999</c:v>
                </c:pt>
                <c:pt idx="246">
                  <c:v>1.8567100000000001</c:v>
                </c:pt>
                <c:pt idx="247">
                  <c:v>1.85023</c:v>
                </c:pt>
                <c:pt idx="248">
                  <c:v>1.8445199999999999</c:v>
                </c:pt>
                <c:pt idx="249">
                  <c:v>1.83819</c:v>
                </c:pt>
                <c:pt idx="250">
                  <c:v>1.8315699999999999</c:v>
                </c:pt>
                <c:pt idx="251">
                  <c:v>1.82551</c:v>
                </c:pt>
                <c:pt idx="252">
                  <c:v>1.8193999999999999</c:v>
                </c:pt>
                <c:pt idx="253">
                  <c:v>1.8129999999999999</c:v>
                </c:pt>
                <c:pt idx="254">
                  <c:v>1.80627</c:v>
                </c:pt>
                <c:pt idx="255">
                  <c:v>1.8002400000000001</c:v>
                </c:pt>
                <c:pt idx="256">
                  <c:v>1.7944800000000001</c:v>
                </c:pt>
                <c:pt idx="257">
                  <c:v>1.7880199999999999</c:v>
                </c:pt>
                <c:pt idx="258">
                  <c:v>1.78156</c:v>
                </c:pt>
                <c:pt idx="259">
                  <c:v>1.7754700000000001</c:v>
                </c:pt>
                <c:pt idx="260">
                  <c:v>1.76929</c:v>
                </c:pt>
                <c:pt idx="261">
                  <c:v>1.76312</c:v>
                </c:pt>
                <c:pt idx="262">
                  <c:v>1.75675</c:v>
                </c:pt>
                <c:pt idx="263">
                  <c:v>1.75048</c:v>
                </c:pt>
                <c:pt idx="264">
                  <c:v>1.7444299999999999</c:v>
                </c:pt>
                <c:pt idx="265">
                  <c:v>1.73803</c:v>
                </c:pt>
                <c:pt idx="266">
                  <c:v>1.73173</c:v>
                </c:pt>
                <c:pt idx="267">
                  <c:v>1.7254400000000001</c:v>
                </c:pt>
                <c:pt idx="268">
                  <c:v>1.7194100000000001</c:v>
                </c:pt>
                <c:pt idx="269">
                  <c:v>1.7132400000000001</c:v>
                </c:pt>
                <c:pt idx="270">
                  <c:v>1.7068399999999999</c:v>
                </c:pt>
                <c:pt idx="271">
                  <c:v>1.7004999999999999</c:v>
                </c:pt>
                <c:pt idx="272">
                  <c:v>1.6940500000000001</c:v>
                </c:pt>
                <c:pt idx="273">
                  <c:v>1.68815</c:v>
                </c:pt>
                <c:pt idx="274">
                  <c:v>1.6821999999999999</c:v>
                </c:pt>
                <c:pt idx="275">
                  <c:v>1.67597</c:v>
                </c:pt>
                <c:pt idx="276">
                  <c:v>1.67001</c:v>
                </c:pt>
                <c:pt idx="277">
                  <c:v>1.6640200000000001</c:v>
                </c:pt>
                <c:pt idx="278">
                  <c:v>1.65777</c:v>
                </c:pt>
                <c:pt idx="279">
                  <c:v>1.65177</c:v>
                </c:pt>
                <c:pt idx="280">
                  <c:v>1.6459900000000001</c:v>
                </c:pt>
                <c:pt idx="281">
                  <c:v>1.6398299999999999</c:v>
                </c:pt>
                <c:pt idx="282">
                  <c:v>1.6342099999999999</c:v>
                </c:pt>
                <c:pt idx="283">
                  <c:v>1.6285099999999999</c:v>
                </c:pt>
                <c:pt idx="284">
                  <c:v>1.62279</c:v>
                </c:pt>
                <c:pt idx="285">
                  <c:v>1.6173999999999999</c:v>
                </c:pt>
                <c:pt idx="286">
                  <c:v>1.61172</c:v>
                </c:pt>
                <c:pt idx="287">
                  <c:v>1.6062399999999999</c:v>
                </c:pt>
                <c:pt idx="288">
                  <c:v>1.6007100000000001</c:v>
                </c:pt>
                <c:pt idx="289">
                  <c:v>1.5953200000000001</c:v>
                </c:pt>
                <c:pt idx="290">
                  <c:v>1.5901700000000001</c:v>
                </c:pt>
                <c:pt idx="291">
                  <c:v>1.5851500000000001</c:v>
                </c:pt>
                <c:pt idx="292">
                  <c:v>1.5801700000000001</c:v>
                </c:pt>
                <c:pt idx="293">
                  <c:v>1.575</c:v>
                </c:pt>
                <c:pt idx="294">
                  <c:v>1.5699000000000001</c:v>
                </c:pt>
                <c:pt idx="295">
                  <c:v>1.5649599999999999</c:v>
                </c:pt>
                <c:pt idx="296">
                  <c:v>1.55999</c:v>
                </c:pt>
                <c:pt idx="297">
                  <c:v>1.5551699999999999</c:v>
                </c:pt>
                <c:pt idx="298">
                  <c:v>1.5504199999999999</c:v>
                </c:pt>
                <c:pt idx="299">
                  <c:v>1.54576</c:v>
                </c:pt>
                <c:pt idx="300">
                  <c:v>1.5414300000000001</c:v>
                </c:pt>
                <c:pt idx="301">
                  <c:v>1.5369299999999999</c:v>
                </c:pt>
                <c:pt idx="302">
                  <c:v>1.5324500000000001</c:v>
                </c:pt>
                <c:pt idx="303">
                  <c:v>1.52813</c:v>
                </c:pt>
                <c:pt idx="304">
                  <c:v>1.52407</c:v>
                </c:pt>
                <c:pt idx="305">
                  <c:v>1.52006</c:v>
                </c:pt>
                <c:pt idx="306">
                  <c:v>1.5158</c:v>
                </c:pt>
                <c:pt idx="307">
                  <c:v>1.51193</c:v>
                </c:pt>
                <c:pt idx="308">
                  <c:v>1.5083899999999999</c:v>
                </c:pt>
                <c:pt idx="309">
                  <c:v>1.50465</c:v>
                </c:pt>
                <c:pt idx="310">
                  <c:v>1.5007699999999999</c:v>
                </c:pt>
                <c:pt idx="311">
                  <c:v>1.4973000000000001</c:v>
                </c:pt>
                <c:pt idx="312">
                  <c:v>1.4939100000000001</c:v>
                </c:pt>
                <c:pt idx="313">
                  <c:v>1.4905299999999999</c:v>
                </c:pt>
                <c:pt idx="314">
                  <c:v>1.4872399999999999</c:v>
                </c:pt>
                <c:pt idx="315">
                  <c:v>1.4839800000000001</c:v>
                </c:pt>
                <c:pt idx="316">
                  <c:v>1.48095</c:v>
                </c:pt>
                <c:pt idx="317">
                  <c:v>1.478</c:v>
                </c:pt>
                <c:pt idx="318">
                  <c:v>1.4750099999999999</c:v>
                </c:pt>
                <c:pt idx="319">
                  <c:v>1.47228</c:v>
                </c:pt>
                <c:pt idx="320">
                  <c:v>1.4696499999999999</c:v>
                </c:pt>
                <c:pt idx="321">
                  <c:v>1.46695</c:v>
                </c:pt>
                <c:pt idx="322">
                  <c:v>1.4644999999999999</c:v>
                </c:pt>
                <c:pt idx="323">
                  <c:v>1.46227</c:v>
                </c:pt>
                <c:pt idx="324">
                  <c:v>1.46007</c:v>
                </c:pt>
                <c:pt idx="325">
                  <c:v>1.45784</c:v>
                </c:pt>
                <c:pt idx="326">
                  <c:v>1.4556899999999999</c:v>
                </c:pt>
                <c:pt idx="327">
                  <c:v>1.45364</c:v>
                </c:pt>
                <c:pt idx="328">
                  <c:v>1.45184</c:v>
                </c:pt>
                <c:pt idx="329">
                  <c:v>1.4500299999999999</c:v>
                </c:pt>
                <c:pt idx="330">
                  <c:v>1.4481900000000001</c:v>
                </c:pt>
                <c:pt idx="331">
                  <c:v>1.4465300000000001</c:v>
                </c:pt>
                <c:pt idx="332">
                  <c:v>1.4452199999999999</c:v>
                </c:pt>
                <c:pt idx="333">
                  <c:v>1.44394</c:v>
                </c:pt>
                <c:pt idx="334">
                  <c:v>1.4425399999999999</c:v>
                </c:pt>
                <c:pt idx="335">
                  <c:v>1.44129</c:v>
                </c:pt>
                <c:pt idx="336">
                  <c:v>1.44045</c:v>
                </c:pt>
                <c:pt idx="337">
                  <c:v>1.43964</c:v>
                </c:pt>
                <c:pt idx="338">
                  <c:v>1.43879</c:v>
                </c:pt>
                <c:pt idx="339">
                  <c:v>1.43814</c:v>
                </c:pt>
                <c:pt idx="340">
                  <c:v>1.4373</c:v>
                </c:pt>
                <c:pt idx="341">
                  <c:v>1.4367099999999999</c:v>
                </c:pt>
                <c:pt idx="342">
                  <c:v>1.4366099999999999</c:v>
                </c:pt>
                <c:pt idx="343">
                  <c:v>1.4363600000000001</c:v>
                </c:pt>
                <c:pt idx="344">
                  <c:v>1.4359900000000001</c:v>
                </c:pt>
                <c:pt idx="345">
                  <c:v>1.43605</c:v>
                </c:pt>
                <c:pt idx="346">
                  <c:v>1.43615</c:v>
                </c:pt>
                <c:pt idx="347">
                  <c:v>1.43615</c:v>
                </c:pt>
                <c:pt idx="348">
                  <c:v>1.43632</c:v>
                </c:pt>
                <c:pt idx="349">
                  <c:v>1.4367799999999999</c:v>
                </c:pt>
                <c:pt idx="350">
                  <c:v>1.4373</c:v>
                </c:pt>
                <c:pt idx="351">
                  <c:v>1.43777</c:v>
                </c:pt>
                <c:pt idx="352">
                  <c:v>1.4383999999999999</c:v>
                </c:pt>
                <c:pt idx="353">
                  <c:v>1.43923</c:v>
                </c:pt>
                <c:pt idx="354">
                  <c:v>1.44018</c:v>
                </c:pt>
                <c:pt idx="355">
                  <c:v>1.4412400000000001</c:v>
                </c:pt>
                <c:pt idx="356">
                  <c:v>1.4420900000000001</c:v>
                </c:pt>
                <c:pt idx="357">
                  <c:v>1.44319</c:v>
                </c:pt>
                <c:pt idx="358">
                  <c:v>1.44452</c:v>
                </c:pt>
                <c:pt idx="359">
                  <c:v>1.44567</c:v>
                </c:pt>
                <c:pt idx="360">
                  <c:v>1.44716</c:v>
                </c:pt>
                <c:pt idx="361">
                  <c:v>1.44892</c:v>
                </c:pt>
                <c:pt idx="362">
                  <c:v>1.45069</c:v>
                </c:pt>
                <c:pt idx="363">
                  <c:v>1.4522200000000001</c:v>
                </c:pt>
                <c:pt idx="364">
                  <c:v>1.4539800000000001</c:v>
                </c:pt>
                <c:pt idx="365">
                  <c:v>1.45604</c:v>
                </c:pt>
                <c:pt idx="366">
                  <c:v>1.4579899999999999</c:v>
                </c:pt>
                <c:pt idx="367">
                  <c:v>1.45994</c:v>
                </c:pt>
                <c:pt idx="368">
                  <c:v>1.4621299999999999</c:v>
                </c:pt>
                <c:pt idx="369">
                  <c:v>1.4645300000000001</c:v>
                </c:pt>
                <c:pt idx="370">
                  <c:v>1.4670799999999999</c:v>
                </c:pt>
                <c:pt idx="371">
                  <c:v>1.4696199999999999</c:v>
                </c:pt>
                <c:pt idx="372">
                  <c:v>1.47201</c:v>
                </c:pt>
                <c:pt idx="373">
                  <c:v>1.4745699999999999</c:v>
                </c:pt>
                <c:pt idx="374">
                  <c:v>1.4771000000000001</c:v>
                </c:pt>
                <c:pt idx="375">
                  <c:v>1.47993</c:v>
                </c:pt>
                <c:pt idx="376">
                  <c:v>1.4829000000000001</c:v>
                </c:pt>
                <c:pt idx="377">
                  <c:v>1.4857899999999999</c:v>
                </c:pt>
                <c:pt idx="378">
                  <c:v>1.4888699999999999</c:v>
                </c:pt>
                <c:pt idx="379">
                  <c:v>1.4922299999999999</c:v>
                </c:pt>
                <c:pt idx="380">
                  <c:v>1.49542</c:v>
                </c:pt>
                <c:pt idx="381">
                  <c:v>1.4985599999999999</c:v>
                </c:pt>
                <c:pt idx="382">
                  <c:v>1.50203</c:v>
                </c:pt>
                <c:pt idx="383">
                  <c:v>1.5053399999999999</c:v>
                </c:pt>
                <c:pt idx="384">
                  <c:v>1.50803</c:v>
                </c:pt>
                <c:pt idx="385">
                  <c:v>1.51118</c:v>
                </c:pt>
                <c:pt idx="386">
                  <c:v>1.51505</c:v>
                </c:pt>
                <c:pt idx="387">
                  <c:v>1.5187900000000001</c:v>
                </c:pt>
                <c:pt idx="388">
                  <c:v>1.5226299999999999</c:v>
                </c:pt>
                <c:pt idx="389">
                  <c:v>1.5261</c:v>
                </c:pt>
                <c:pt idx="390">
                  <c:v>1.52948</c:v>
                </c:pt>
                <c:pt idx="391">
                  <c:v>1.53322</c:v>
                </c:pt>
                <c:pt idx="392">
                  <c:v>1.53714</c:v>
                </c:pt>
                <c:pt idx="393">
                  <c:v>1.5409900000000001</c:v>
                </c:pt>
                <c:pt idx="394">
                  <c:v>1.54464</c:v>
                </c:pt>
                <c:pt idx="395">
                  <c:v>1.54843</c:v>
                </c:pt>
                <c:pt idx="396">
                  <c:v>1.55213</c:v>
                </c:pt>
                <c:pt idx="397">
                  <c:v>1.55545</c:v>
                </c:pt>
                <c:pt idx="398">
                  <c:v>1.55924</c:v>
                </c:pt>
                <c:pt idx="399">
                  <c:v>1.56338</c:v>
                </c:pt>
                <c:pt idx="400">
                  <c:v>1.5672900000000001</c:v>
                </c:pt>
                <c:pt idx="401">
                  <c:v>1.57114</c:v>
                </c:pt>
                <c:pt idx="402">
                  <c:v>1.5745800000000001</c:v>
                </c:pt>
                <c:pt idx="403">
                  <c:v>1.57809</c:v>
                </c:pt>
                <c:pt idx="404">
                  <c:v>1.5819700000000001</c:v>
                </c:pt>
                <c:pt idx="405">
                  <c:v>1.5858300000000001</c:v>
                </c:pt>
                <c:pt idx="406">
                  <c:v>1.5894900000000001</c:v>
                </c:pt>
                <c:pt idx="407">
                  <c:v>1.59294</c:v>
                </c:pt>
                <c:pt idx="408">
                  <c:v>1.59677</c:v>
                </c:pt>
                <c:pt idx="409">
                  <c:v>1.6005</c:v>
                </c:pt>
                <c:pt idx="410">
                  <c:v>1.6036600000000001</c:v>
                </c:pt>
                <c:pt idx="411">
                  <c:v>1.60728</c:v>
                </c:pt>
                <c:pt idx="412">
                  <c:v>1.61103</c:v>
                </c:pt>
                <c:pt idx="413">
                  <c:v>1.6145700000000001</c:v>
                </c:pt>
                <c:pt idx="414">
                  <c:v>1.6175900000000001</c:v>
                </c:pt>
                <c:pt idx="415">
                  <c:v>1.6206499999999999</c:v>
                </c:pt>
                <c:pt idx="416">
                  <c:v>1.6240300000000001</c:v>
                </c:pt>
                <c:pt idx="417">
                  <c:v>1.6270100000000001</c:v>
                </c:pt>
                <c:pt idx="418">
                  <c:v>1.6305099999999999</c:v>
                </c:pt>
                <c:pt idx="419">
                  <c:v>1.6338299999999999</c:v>
                </c:pt>
                <c:pt idx="420">
                  <c:v>1.6362699999999999</c:v>
                </c:pt>
                <c:pt idx="421">
                  <c:v>1.63916</c:v>
                </c:pt>
                <c:pt idx="422">
                  <c:v>1.6420999999999999</c:v>
                </c:pt>
                <c:pt idx="423">
                  <c:v>1.6445799999999999</c:v>
                </c:pt>
                <c:pt idx="424">
                  <c:v>1.6472800000000001</c:v>
                </c:pt>
                <c:pt idx="425">
                  <c:v>1.65011</c:v>
                </c:pt>
                <c:pt idx="426">
                  <c:v>1.6525700000000001</c:v>
                </c:pt>
                <c:pt idx="427">
                  <c:v>1.65472</c:v>
                </c:pt>
                <c:pt idx="428">
                  <c:v>1.6567400000000001</c:v>
                </c:pt>
                <c:pt idx="429">
                  <c:v>1.659</c:v>
                </c:pt>
                <c:pt idx="430">
                  <c:v>1.6609100000000001</c:v>
                </c:pt>
                <c:pt idx="431">
                  <c:v>1.66242</c:v>
                </c:pt>
                <c:pt idx="432">
                  <c:v>1.6639999999999999</c:v>
                </c:pt>
                <c:pt idx="433">
                  <c:v>1.66594</c:v>
                </c:pt>
                <c:pt idx="434">
                  <c:v>1.6677299999999999</c:v>
                </c:pt>
                <c:pt idx="435">
                  <c:v>1.66869</c:v>
                </c:pt>
                <c:pt idx="436">
                  <c:v>1.67014</c:v>
                </c:pt>
                <c:pt idx="437">
                  <c:v>1.67157</c:v>
                </c:pt>
                <c:pt idx="438">
                  <c:v>1.6722699999999999</c:v>
                </c:pt>
                <c:pt idx="439">
                  <c:v>1.673</c:v>
                </c:pt>
                <c:pt idx="440">
                  <c:v>1.67357</c:v>
                </c:pt>
                <c:pt idx="441">
                  <c:v>1.67401</c:v>
                </c:pt>
                <c:pt idx="442">
                  <c:v>1.6745699999999999</c:v>
                </c:pt>
                <c:pt idx="443">
                  <c:v>1.6751199999999999</c:v>
                </c:pt>
                <c:pt idx="444">
                  <c:v>1.6751</c:v>
                </c:pt>
                <c:pt idx="445">
                  <c:v>1.67445</c:v>
                </c:pt>
                <c:pt idx="446">
                  <c:v>1.6744000000000001</c:v>
                </c:pt>
                <c:pt idx="447">
                  <c:v>1.6741999999999999</c:v>
                </c:pt>
                <c:pt idx="448">
                  <c:v>1.6734899999999999</c:v>
                </c:pt>
                <c:pt idx="449">
                  <c:v>1.67286</c:v>
                </c:pt>
                <c:pt idx="450">
                  <c:v>1.67214</c:v>
                </c:pt>
                <c:pt idx="451">
                  <c:v>1.67092</c:v>
                </c:pt>
                <c:pt idx="452">
                  <c:v>1.6697</c:v>
                </c:pt>
                <c:pt idx="453">
                  <c:v>1.6686000000000001</c:v>
                </c:pt>
                <c:pt idx="454">
                  <c:v>1.66723</c:v>
                </c:pt>
                <c:pt idx="455">
                  <c:v>1.6655800000000001</c:v>
                </c:pt>
                <c:pt idx="456">
                  <c:v>1.6633899999999999</c:v>
                </c:pt>
                <c:pt idx="457">
                  <c:v>1.6613199999999999</c:v>
                </c:pt>
                <c:pt idx="458">
                  <c:v>1.6593100000000001</c:v>
                </c:pt>
                <c:pt idx="459">
                  <c:v>1.6568099999999999</c:v>
                </c:pt>
                <c:pt idx="460">
                  <c:v>1.65448</c:v>
                </c:pt>
                <c:pt idx="461">
                  <c:v>1.65174</c:v>
                </c:pt>
                <c:pt idx="462">
                  <c:v>1.6488799999999999</c:v>
                </c:pt>
                <c:pt idx="463">
                  <c:v>1.6461300000000001</c:v>
                </c:pt>
                <c:pt idx="464">
                  <c:v>1.64266</c:v>
                </c:pt>
                <c:pt idx="465">
                  <c:v>1.63924</c:v>
                </c:pt>
                <c:pt idx="466">
                  <c:v>1.6361600000000001</c:v>
                </c:pt>
                <c:pt idx="467">
                  <c:v>1.6328</c:v>
                </c:pt>
                <c:pt idx="468">
                  <c:v>1.6289400000000001</c:v>
                </c:pt>
                <c:pt idx="469">
                  <c:v>1.62496</c:v>
                </c:pt>
                <c:pt idx="470">
                  <c:v>1.6211199999999999</c:v>
                </c:pt>
                <c:pt idx="471">
                  <c:v>1.6170899999999999</c:v>
                </c:pt>
                <c:pt idx="472">
                  <c:v>1.6127</c:v>
                </c:pt>
                <c:pt idx="473">
                  <c:v>1.6079300000000001</c:v>
                </c:pt>
                <c:pt idx="474">
                  <c:v>1.6029100000000001</c:v>
                </c:pt>
                <c:pt idx="475">
                  <c:v>1.5980700000000001</c:v>
                </c:pt>
                <c:pt idx="476">
                  <c:v>1.5933999999999999</c:v>
                </c:pt>
                <c:pt idx="477">
                  <c:v>1.58805</c:v>
                </c:pt>
                <c:pt idx="478">
                  <c:v>1.5825499999999999</c:v>
                </c:pt>
                <c:pt idx="479">
                  <c:v>1.57742</c:v>
                </c:pt>
                <c:pt idx="480">
                  <c:v>1.5716600000000001</c:v>
                </c:pt>
                <c:pt idx="481">
                  <c:v>1.5659000000000001</c:v>
                </c:pt>
                <c:pt idx="482">
                  <c:v>1.5603499999999999</c:v>
                </c:pt>
                <c:pt idx="483">
                  <c:v>1.55474</c:v>
                </c:pt>
                <c:pt idx="484">
                  <c:v>1.5484899999999999</c:v>
                </c:pt>
                <c:pt idx="485">
                  <c:v>1.54203</c:v>
                </c:pt>
                <c:pt idx="486">
                  <c:v>1.53572</c:v>
                </c:pt>
                <c:pt idx="487">
                  <c:v>1.5293000000000001</c:v>
                </c:pt>
                <c:pt idx="488">
                  <c:v>1.52284</c:v>
                </c:pt>
                <c:pt idx="489">
                  <c:v>1.5161500000000001</c:v>
                </c:pt>
                <c:pt idx="490">
                  <c:v>1.50963</c:v>
                </c:pt>
                <c:pt idx="491">
                  <c:v>1.5031099999999999</c:v>
                </c:pt>
                <c:pt idx="492">
                  <c:v>1.4962200000000001</c:v>
                </c:pt>
                <c:pt idx="493">
                  <c:v>1.4888600000000001</c:v>
                </c:pt>
                <c:pt idx="494">
                  <c:v>1.48169</c:v>
                </c:pt>
                <c:pt idx="495">
                  <c:v>1.4748399999999999</c:v>
                </c:pt>
                <c:pt idx="496">
                  <c:v>1.4677199999999999</c:v>
                </c:pt>
                <c:pt idx="497">
                  <c:v>1.4604299999999999</c:v>
                </c:pt>
                <c:pt idx="498">
                  <c:v>1.45316</c:v>
                </c:pt>
                <c:pt idx="499">
                  <c:v>1.446</c:v>
                </c:pt>
                <c:pt idx="500">
                  <c:v>1.43872</c:v>
                </c:pt>
                <c:pt idx="501">
                  <c:v>1.43103</c:v>
                </c:pt>
                <c:pt idx="502">
                  <c:v>1.4234500000000001</c:v>
                </c:pt>
                <c:pt idx="503">
                  <c:v>1.4160900000000001</c:v>
                </c:pt>
                <c:pt idx="504">
                  <c:v>1.40869</c:v>
                </c:pt>
                <c:pt idx="505">
                  <c:v>1.4010199999999999</c:v>
                </c:pt>
                <c:pt idx="506">
                  <c:v>1.3934</c:v>
                </c:pt>
                <c:pt idx="507">
                  <c:v>1.38574</c:v>
                </c:pt>
                <c:pt idx="508">
                  <c:v>1.37808</c:v>
                </c:pt>
                <c:pt idx="509">
                  <c:v>1.3704700000000001</c:v>
                </c:pt>
                <c:pt idx="510">
                  <c:v>1.3625799999999999</c:v>
                </c:pt>
                <c:pt idx="511">
                  <c:v>1.3546800000000001</c:v>
                </c:pt>
                <c:pt idx="512">
                  <c:v>1.34684</c:v>
                </c:pt>
                <c:pt idx="513">
                  <c:v>1.339</c:v>
                </c:pt>
                <c:pt idx="514">
                  <c:v>1.3310200000000001</c:v>
                </c:pt>
                <c:pt idx="515">
                  <c:v>1.32325</c:v>
                </c:pt>
                <c:pt idx="516">
                  <c:v>1.3156300000000001</c:v>
                </c:pt>
                <c:pt idx="517">
                  <c:v>1.30785</c:v>
                </c:pt>
                <c:pt idx="518">
                  <c:v>1.30003</c:v>
                </c:pt>
                <c:pt idx="519">
                  <c:v>1.2922</c:v>
                </c:pt>
                <c:pt idx="520">
                  <c:v>1.2845599999999999</c:v>
                </c:pt>
                <c:pt idx="521">
                  <c:v>1.2767500000000001</c:v>
                </c:pt>
                <c:pt idx="522">
                  <c:v>1.26877</c:v>
                </c:pt>
                <c:pt idx="523">
                  <c:v>1.2609900000000001</c:v>
                </c:pt>
                <c:pt idx="524">
                  <c:v>1.25322</c:v>
                </c:pt>
                <c:pt idx="525">
                  <c:v>1.24529</c:v>
                </c:pt>
                <c:pt idx="526">
                  <c:v>1.23733</c:v>
                </c:pt>
                <c:pt idx="527">
                  <c:v>1.2295199999999999</c:v>
                </c:pt>
                <c:pt idx="528">
                  <c:v>1.2216</c:v>
                </c:pt>
                <c:pt idx="529">
                  <c:v>1.21376</c:v>
                </c:pt>
                <c:pt idx="530">
                  <c:v>1.2059200000000001</c:v>
                </c:pt>
                <c:pt idx="531">
                  <c:v>1.1981200000000001</c:v>
                </c:pt>
                <c:pt idx="532">
                  <c:v>1.19041</c:v>
                </c:pt>
                <c:pt idx="533">
                  <c:v>1.1828099999999999</c:v>
                </c:pt>
                <c:pt idx="534">
                  <c:v>1.1752499999999999</c:v>
                </c:pt>
                <c:pt idx="535">
                  <c:v>1.1674599999999999</c:v>
                </c:pt>
                <c:pt idx="536">
                  <c:v>1.15991</c:v>
                </c:pt>
                <c:pt idx="537">
                  <c:v>1.15242</c:v>
                </c:pt>
                <c:pt idx="538">
                  <c:v>1.1448799999999999</c:v>
                </c:pt>
                <c:pt idx="539">
                  <c:v>1.13757</c:v>
                </c:pt>
                <c:pt idx="540">
                  <c:v>1.13026</c:v>
                </c:pt>
                <c:pt idx="541">
                  <c:v>1.1229499999999999</c:v>
                </c:pt>
                <c:pt idx="542">
                  <c:v>1.1157300000000001</c:v>
                </c:pt>
                <c:pt idx="543">
                  <c:v>1.1083799999999999</c:v>
                </c:pt>
                <c:pt idx="544">
                  <c:v>1.1010800000000001</c:v>
                </c:pt>
                <c:pt idx="545">
                  <c:v>1.09385</c:v>
                </c:pt>
                <c:pt idx="546">
                  <c:v>1.0867</c:v>
                </c:pt>
                <c:pt idx="547">
                  <c:v>1.07968</c:v>
                </c:pt>
                <c:pt idx="548">
                  <c:v>1.0726100000000001</c:v>
                </c:pt>
                <c:pt idx="549">
                  <c:v>1.0655699999999999</c:v>
                </c:pt>
                <c:pt idx="550">
                  <c:v>1.0586899999999999</c:v>
                </c:pt>
                <c:pt idx="551">
                  <c:v>1.0518099999999999</c:v>
                </c:pt>
                <c:pt idx="552">
                  <c:v>1.0448999999999999</c:v>
                </c:pt>
                <c:pt idx="553">
                  <c:v>1.0381400000000001</c:v>
                </c:pt>
                <c:pt idx="554">
                  <c:v>1.0314099999999999</c:v>
                </c:pt>
                <c:pt idx="555">
                  <c:v>1.02451</c:v>
                </c:pt>
                <c:pt idx="556">
                  <c:v>1.0178</c:v>
                </c:pt>
                <c:pt idx="557">
                  <c:v>1.0111600000000001</c:v>
                </c:pt>
                <c:pt idx="558">
                  <c:v>1.00444</c:v>
                </c:pt>
                <c:pt idx="559">
                  <c:v>0.99792499999999995</c:v>
                </c:pt>
                <c:pt idx="560">
                  <c:v>0.99155199999999999</c:v>
                </c:pt>
                <c:pt idx="561">
                  <c:v>0.98528000000000004</c:v>
                </c:pt>
                <c:pt idx="562">
                  <c:v>0.97892800000000002</c:v>
                </c:pt>
                <c:pt idx="563">
                  <c:v>0.97248199999999996</c:v>
                </c:pt>
                <c:pt idx="564">
                  <c:v>0.96609699999999998</c:v>
                </c:pt>
                <c:pt idx="565">
                  <c:v>0.95969800000000005</c:v>
                </c:pt>
                <c:pt idx="566">
                  <c:v>0.95338199999999995</c:v>
                </c:pt>
                <c:pt idx="567">
                  <c:v>0.94716699999999998</c:v>
                </c:pt>
                <c:pt idx="568">
                  <c:v>0.94101299999999999</c:v>
                </c:pt>
                <c:pt idx="569">
                  <c:v>0.93493199999999999</c:v>
                </c:pt>
                <c:pt idx="570">
                  <c:v>0.92883899999999997</c:v>
                </c:pt>
                <c:pt idx="571">
                  <c:v>0.92283300000000001</c:v>
                </c:pt>
                <c:pt idx="572">
                  <c:v>0.91676599999999997</c:v>
                </c:pt>
                <c:pt idx="573">
                  <c:v>0.91071999999999997</c:v>
                </c:pt>
                <c:pt idx="574">
                  <c:v>0.90477300000000005</c:v>
                </c:pt>
                <c:pt idx="575">
                  <c:v>0.89887499999999998</c:v>
                </c:pt>
                <c:pt idx="576">
                  <c:v>0.89308200000000004</c:v>
                </c:pt>
                <c:pt idx="577">
                  <c:v>0.88726899999999997</c:v>
                </c:pt>
                <c:pt idx="578">
                  <c:v>0.88153499999999996</c:v>
                </c:pt>
                <c:pt idx="579">
                  <c:v>0.87577899999999997</c:v>
                </c:pt>
                <c:pt idx="580">
                  <c:v>0.87006399999999995</c:v>
                </c:pt>
                <c:pt idx="581">
                  <c:v>0.86448599999999998</c:v>
                </c:pt>
                <c:pt idx="582">
                  <c:v>0.85895999999999995</c:v>
                </c:pt>
                <c:pt idx="583">
                  <c:v>0.85353199999999996</c:v>
                </c:pt>
                <c:pt idx="584">
                  <c:v>0.84812200000000004</c:v>
                </c:pt>
                <c:pt idx="585">
                  <c:v>0.842723</c:v>
                </c:pt>
                <c:pt idx="586">
                  <c:v>0.83732399999999996</c:v>
                </c:pt>
                <c:pt idx="587">
                  <c:v>0.83200799999999997</c:v>
                </c:pt>
                <c:pt idx="588">
                  <c:v>0.82685299999999995</c:v>
                </c:pt>
                <c:pt idx="589">
                  <c:v>0.82170100000000001</c:v>
                </c:pt>
                <c:pt idx="590">
                  <c:v>0.81647199999999998</c:v>
                </c:pt>
                <c:pt idx="591">
                  <c:v>0.81146700000000005</c:v>
                </c:pt>
                <c:pt idx="592">
                  <c:v>0.80655200000000005</c:v>
                </c:pt>
                <c:pt idx="593">
                  <c:v>0.80152400000000001</c:v>
                </c:pt>
                <c:pt idx="594">
                  <c:v>0.79665200000000003</c:v>
                </c:pt>
                <c:pt idx="595">
                  <c:v>0.79175799999999996</c:v>
                </c:pt>
                <c:pt idx="596">
                  <c:v>0.78682300000000005</c:v>
                </c:pt>
                <c:pt idx="597">
                  <c:v>0.78204799999999997</c:v>
                </c:pt>
                <c:pt idx="598">
                  <c:v>0.77730100000000002</c:v>
                </c:pt>
                <c:pt idx="599">
                  <c:v>0.77261100000000005</c:v>
                </c:pt>
                <c:pt idx="600">
                  <c:v>0.76808600000000005</c:v>
                </c:pt>
                <c:pt idx="601">
                  <c:v>0.76347500000000001</c:v>
                </c:pt>
                <c:pt idx="602">
                  <c:v>0.75887000000000004</c:v>
                </c:pt>
                <c:pt idx="603">
                  <c:v>0.75436999999999999</c:v>
                </c:pt>
                <c:pt idx="604">
                  <c:v>0.74996200000000002</c:v>
                </c:pt>
                <c:pt idx="605">
                  <c:v>0.74554900000000002</c:v>
                </c:pt>
                <c:pt idx="606">
                  <c:v>0.74112999999999996</c:v>
                </c:pt>
                <c:pt idx="607">
                  <c:v>0.736927</c:v>
                </c:pt>
                <c:pt idx="608">
                  <c:v>0.73269499999999999</c:v>
                </c:pt>
                <c:pt idx="609">
                  <c:v>0.728329</c:v>
                </c:pt>
                <c:pt idx="610">
                  <c:v>0.72402699999999998</c:v>
                </c:pt>
                <c:pt idx="611">
                  <c:v>0.71976499999999999</c:v>
                </c:pt>
                <c:pt idx="612">
                  <c:v>0.71560800000000002</c:v>
                </c:pt>
                <c:pt idx="613">
                  <c:v>0.71155000000000002</c:v>
                </c:pt>
                <c:pt idx="614">
                  <c:v>0.70748100000000003</c:v>
                </c:pt>
                <c:pt idx="615">
                  <c:v>0.70349300000000003</c:v>
                </c:pt>
                <c:pt idx="616">
                  <c:v>0.69952099999999995</c:v>
                </c:pt>
                <c:pt idx="617">
                  <c:v>0.69561099999999998</c:v>
                </c:pt>
                <c:pt idx="618">
                  <c:v>0.69176899999999997</c:v>
                </c:pt>
                <c:pt idx="619">
                  <c:v>0.68789199999999995</c:v>
                </c:pt>
                <c:pt idx="620">
                  <c:v>0.684083</c:v>
                </c:pt>
                <c:pt idx="621">
                  <c:v>0.68036700000000006</c:v>
                </c:pt>
                <c:pt idx="622">
                  <c:v>0.67664400000000002</c:v>
                </c:pt>
                <c:pt idx="623">
                  <c:v>0.67298599999999997</c:v>
                </c:pt>
                <c:pt idx="624">
                  <c:v>0.66939499999999996</c:v>
                </c:pt>
                <c:pt idx="625">
                  <c:v>0.66583899999999996</c:v>
                </c:pt>
                <c:pt idx="626">
                  <c:v>0.662269</c:v>
                </c:pt>
                <c:pt idx="627">
                  <c:v>0.658663</c:v>
                </c:pt>
                <c:pt idx="628">
                  <c:v>0.65518900000000002</c:v>
                </c:pt>
                <c:pt idx="629">
                  <c:v>0.65171400000000002</c:v>
                </c:pt>
                <c:pt idx="630">
                  <c:v>0.64820199999999994</c:v>
                </c:pt>
                <c:pt idx="631">
                  <c:v>0.64482300000000004</c:v>
                </c:pt>
                <c:pt idx="632">
                  <c:v>0.64148700000000003</c:v>
                </c:pt>
                <c:pt idx="633">
                  <c:v>0.63817900000000005</c:v>
                </c:pt>
                <c:pt idx="634">
                  <c:v>0.63482000000000005</c:v>
                </c:pt>
                <c:pt idx="635">
                  <c:v>0.63149999999999995</c:v>
                </c:pt>
                <c:pt idx="636">
                  <c:v>0.62828499999999998</c:v>
                </c:pt>
                <c:pt idx="637">
                  <c:v>0.62511000000000005</c:v>
                </c:pt>
                <c:pt idx="638">
                  <c:v>0.62190900000000005</c:v>
                </c:pt>
                <c:pt idx="639">
                  <c:v>0.61871699999999996</c:v>
                </c:pt>
                <c:pt idx="640">
                  <c:v>0.61571699999999996</c:v>
                </c:pt>
                <c:pt idx="641">
                  <c:v>0.61263800000000002</c:v>
                </c:pt>
                <c:pt idx="642">
                  <c:v>0.60950400000000005</c:v>
                </c:pt>
                <c:pt idx="643">
                  <c:v>0.60646500000000003</c:v>
                </c:pt>
                <c:pt idx="644">
                  <c:v>0.60347200000000001</c:v>
                </c:pt>
                <c:pt idx="645">
                  <c:v>0.60053400000000001</c:v>
                </c:pt>
                <c:pt idx="646">
                  <c:v>0.59765800000000002</c:v>
                </c:pt>
                <c:pt idx="647">
                  <c:v>0.594777</c:v>
                </c:pt>
                <c:pt idx="648">
                  <c:v>0.59189800000000004</c:v>
                </c:pt>
                <c:pt idx="649">
                  <c:v>0.58905799999999997</c:v>
                </c:pt>
                <c:pt idx="650">
                  <c:v>0.58619699999999997</c:v>
                </c:pt>
                <c:pt idx="651">
                  <c:v>0.58338000000000001</c:v>
                </c:pt>
                <c:pt idx="652">
                  <c:v>0.58058699999999996</c:v>
                </c:pt>
                <c:pt idx="653">
                  <c:v>0.57786700000000002</c:v>
                </c:pt>
                <c:pt idx="654">
                  <c:v>0.57512799999999997</c:v>
                </c:pt>
                <c:pt idx="655">
                  <c:v>0.57240400000000002</c:v>
                </c:pt>
                <c:pt idx="656">
                  <c:v>0.56974499999999995</c:v>
                </c:pt>
                <c:pt idx="657">
                  <c:v>0.567048</c:v>
                </c:pt>
                <c:pt idx="658">
                  <c:v>0.56440500000000005</c:v>
                </c:pt>
                <c:pt idx="659">
                  <c:v>0.56185300000000005</c:v>
                </c:pt>
                <c:pt idx="660">
                  <c:v>0.55928599999999995</c:v>
                </c:pt>
                <c:pt idx="661">
                  <c:v>0.55667599999999995</c:v>
                </c:pt>
                <c:pt idx="662">
                  <c:v>0.55403800000000003</c:v>
                </c:pt>
                <c:pt idx="663">
                  <c:v>0.55146799999999996</c:v>
                </c:pt>
                <c:pt idx="664">
                  <c:v>0.54898100000000005</c:v>
                </c:pt>
                <c:pt idx="665">
                  <c:v>0.54653200000000002</c:v>
                </c:pt>
                <c:pt idx="666">
                  <c:v>0.54410400000000003</c:v>
                </c:pt>
                <c:pt idx="667">
                  <c:v>0.54159199999999996</c:v>
                </c:pt>
                <c:pt idx="668">
                  <c:v>0.53913999999999995</c:v>
                </c:pt>
                <c:pt idx="669">
                  <c:v>0.536717</c:v>
                </c:pt>
                <c:pt idx="670">
                  <c:v>0.53419499999999998</c:v>
                </c:pt>
                <c:pt idx="671">
                  <c:v>0.53170300000000004</c:v>
                </c:pt>
                <c:pt idx="672">
                  <c:v>0.52926700000000004</c:v>
                </c:pt>
                <c:pt idx="673">
                  <c:v>0.52690499999999996</c:v>
                </c:pt>
                <c:pt idx="674">
                  <c:v>0.52456499999999995</c:v>
                </c:pt>
                <c:pt idx="675">
                  <c:v>0.52214899999999997</c:v>
                </c:pt>
                <c:pt idx="676">
                  <c:v>0.51977300000000004</c:v>
                </c:pt>
                <c:pt idx="677">
                  <c:v>0.51739900000000005</c:v>
                </c:pt>
                <c:pt idx="678">
                  <c:v>0.51500400000000002</c:v>
                </c:pt>
                <c:pt idx="679">
                  <c:v>0.51269100000000001</c:v>
                </c:pt>
                <c:pt idx="680">
                  <c:v>0.51035399999999997</c:v>
                </c:pt>
                <c:pt idx="681">
                  <c:v>0.50801499999999999</c:v>
                </c:pt>
                <c:pt idx="682">
                  <c:v>0.50563199999999997</c:v>
                </c:pt>
                <c:pt idx="683">
                  <c:v>0.50329199999999996</c:v>
                </c:pt>
                <c:pt idx="684">
                  <c:v>0.50101499999999999</c:v>
                </c:pt>
                <c:pt idx="685">
                  <c:v>0.49874299999999999</c:v>
                </c:pt>
                <c:pt idx="686">
                  <c:v>0.49647799999999997</c:v>
                </c:pt>
                <c:pt idx="687">
                  <c:v>0.49420199999999997</c:v>
                </c:pt>
                <c:pt idx="688">
                  <c:v>0.49195800000000001</c:v>
                </c:pt>
                <c:pt idx="689">
                  <c:v>0.48965900000000001</c:v>
                </c:pt>
                <c:pt idx="690">
                  <c:v>0.48735800000000001</c:v>
                </c:pt>
                <c:pt idx="691">
                  <c:v>0.48514800000000002</c:v>
                </c:pt>
                <c:pt idx="692">
                  <c:v>0.48295900000000003</c:v>
                </c:pt>
                <c:pt idx="693">
                  <c:v>0.48077399999999998</c:v>
                </c:pt>
                <c:pt idx="694">
                  <c:v>0.47855900000000001</c:v>
                </c:pt>
                <c:pt idx="695">
                  <c:v>0.47631400000000002</c:v>
                </c:pt>
                <c:pt idx="696">
                  <c:v>0.474132</c:v>
                </c:pt>
                <c:pt idx="697">
                  <c:v>0.47194900000000001</c:v>
                </c:pt>
                <c:pt idx="698">
                  <c:v>0.46974500000000002</c:v>
                </c:pt>
                <c:pt idx="699">
                  <c:v>0.46751700000000002</c:v>
                </c:pt>
                <c:pt idx="700">
                  <c:v>0.46537000000000001</c:v>
                </c:pt>
                <c:pt idx="701">
                  <c:v>0.463231</c:v>
                </c:pt>
                <c:pt idx="702">
                  <c:v>0.46102700000000002</c:v>
                </c:pt>
                <c:pt idx="703">
                  <c:v>0.45883299999999999</c:v>
                </c:pt>
                <c:pt idx="704">
                  <c:v>0.456673</c:v>
                </c:pt>
                <c:pt idx="705">
                  <c:v>0.45459100000000002</c:v>
                </c:pt>
                <c:pt idx="706">
                  <c:v>0.45243299999999997</c:v>
                </c:pt>
                <c:pt idx="707">
                  <c:v>0.45022200000000001</c:v>
                </c:pt>
                <c:pt idx="708">
                  <c:v>0.44802900000000001</c:v>
                </c:pt>
                <c:pt idx="709">
                  <c:v>0.44588100000000003</c:v>
                </c:pt>
                <c:pt idx="710">
                  <c:v>0.44373499999999999</c:v>
                </c:pt>
                <c:pt idx="711">
                  <c:v>0.44155299999999997</c:v>
                </c:pt>
                <c:pt idx="712">
                  <c:v>0.439442</c:v>
                </c:pt>
                <c:pt idx="713">
                  <c:v>0.43738900000000003</c:v>
                </c:pt>
                <c:pt idx="714">
                  <c:v>0.43529000000000001</c:v>
                </c:pt>
                <c:pt idx="715">
                  <c:v>0.43310300000000002</c:v>
                </c:pt>
                <c:pt idx="716">
                  <c:v>0.43092000000000003</c:v>
                </c:pt>
                <c:pt idx="717">
                  <c:v>0.42882199999999998</c:v>
                </c:pt>
                <c:pt idx="718">
                  <c:v>0.42676799999999998</c:v>
                </c:pt>
                <c:pt idx="719">
                  <c:v>0.42469200000000001</c:v>
                </c:pt>
                <c:pt idx="720">
                  <c:v>0.42255100000000001</c:v>
                </c:pt>
                <c:pt idx="721">
                  <c:v>0.42043199999999997</c:v>
                </c:pt>
                <c:pt idx="722">
                  <c:v>0.41836400000000001</c:v>
                </c:pt>
                <c:pt idx="723">
                  <c:v>0.41622599999999998</c:v>
                </c:pt>
                <c:pt idx="724">
                  <c:v>0.41414899999999999</c:v>
                </c:pt>
                <c:pt idx="725">
                  <c:v>0.412078</c:v>
                </c:pt>
                <c:pt idx="726">
                  <c:v>0.41003400000000001</c:v>
                </c:pt>
                <c:pt idx="727">
                  <c:v>0.40794200000000003</c:v>
                </c:pt>
                <c:pt idx="728">
                  <c:v>0.40578199999999998</c:v>
                </c:pt>
                <c:pt idx="729">
                  <c:v>0.40374900000000002</c:v>
                </c:pt>
                <c:pt idx="730">
                  <c:v>0.40174399999999999</c:v>
                </c:pt>
                <c:pt idx="731">
                  <c:v>0.39966800000000002</c:v>
                </c:pt>
                <c:pt idx="732">
                  <c:v>0.39757300000000001</c:v>
                </c:pt>
                <c:pt idx="733">
                  <c:v>0.39552300000000001</c:v>
                </c:pt>
                <c:pt idx="734">
                  <c:v>0.39348499999999997</c:v>
                </c:pt>
                <c:pt idx="735">
                  <c:v>0.39138299999999998</c:v>
                </c:pt>
                <c:pt idx="736">
                  <c:v>0.38929599999999998</c:v>
                </c:pt>
                <c:pt idx="737">
                  <c:v>0.38732699999999998</c:v>
                </c:pt>
                <c:pt idx="738">
                  <c:v>0.38533800000000001</c:v>
                </c:pt>
                <c:pt idx="739">
                  <c:v>0.38333</c:v>
                </c:pt>
                <c:pt idx="740">
                  <c:v>0.38133</c:v>
                </c:pt>
                <c:pt idx="741">
                  <c:v>0.37929800000000002</c:v>
                </c:pt>
                <c:pt idx="742">
                  <c:v>0.37726599999999999</c:v>
                </c:pt>
                <c:pt idx="743">
                  <c:v>0.375251</c:v>
                </c:pt>
                <c:pt idx="744">
                  <c:v>0.37330999999999998</c:v>
                </c:pt>
                <c:pt idx="745">
                  <c:v>0.37135099999999999</c:v>
                </c:pt>
                <c:pt idx="746">
                  <c:v>0.36936600000000003</c:v>
                </c:pt>
                <c:pt idx="747">
                  <c:v>0.36745499999999998</c:v>
                </c:pt>
                <c:pt idx="748">
                  <c:v>0.36555799999999999</c:v>
                </c:pt>
                <c:pt idx="749">
                  <c:v>0.363678</c:v>
                </c:pt>
                <c:pt idx="750">
                  <c:v>0.36174400000000001</c:v>
                </c:pt>
                <c:pt idx="751">
                  <c:v>0.35980299999999998</c:v>
                </c:pt>
                <c:pt idx="752">
                  <c:v>0.35788500000000001</c:v>
                </c:pt>
                <c:pt idx="753">
                  <c:v>0.35591800000000001</c:v>
                </c:pt>
                <c:pt idx="754">
                  <c:v>0.35405300000000001</c:v>
                </c:pt>
                <c:pt idx="755">
                  <c:v>0.35221599999999997</c:v>
                </c:pt>
                <c:pt idx="756">
                  <c:v>0.35036400000000001</c:v>
                </c:pt>
                <c:pt idx="757">
                  <c:v>0.34857199999999999</c:v>
                </c:pt>
                <c:pt idx="758">
                  <c:v>0.346694</c:v>
                </c:pt>
                <c:pt idx="759">
                  <c:v>0.34479500000000002</c:v>
                </c:pt>
                <c:pt idx="760">
                  <c:v>0.342968</c:v>
                </c:pt>
                <c:pt idx="761">
                  <c:v>0.341194</c:v>
                </c:pt>
                <c:pt idx="762">
                  <c:v>0.33944000000000002</c:v>
                </c:pt>
                <c:pt idx="763">
                  <c:v>0.33771400000000001</c:v>
                </c:pt>
                <c:pt idx="764">
                  <c:v>0.33597500000000002</c:v>
                </c:pt>
                <c:pt idx="765">
                  <c:v>0.33423199999999997</c:v>
                </c:pt>
                <c:pt idx="766">
                  <c:v>0.332459</c:v>
                </c:pt>
                <c:pt idx="767">
                  <c:v>0.330706</c:v>
                </c:pt>
                <c:pt idx="768">
                  <c:v>0.32902900000000002</c:v>
                </c:pt>
                <c:pt idx="769">
                  <c:v>0.32731399999999999</c:v>
                </c:pt>
                <c:pt idx="770">
                  <c:v>0.325656</c:v>
                </c:pt>
                <c:pt idx="771">
                  <c:v>0.32401000000000002</c:v>
                </c:pt>
                <c:pt idx="772">
                  <c:v>0.32233800000000001</c:v>
                </c:pt>
                <c:pt idx="773">
                  <c:v>0.32067699999999999</c:v>
                </c:pt>
                <c:pt idx="774">
                  <c:v>0.31899499999999997</c:v>
                </c:pt>
                <c:pt idx="775">
                  <c:v>0.31743900000000003</c:v>
                </c:pt>
                <c:pt idx="776">
                  <c:v>0.31585200000000002</c:v>
                </c:pt>
                <c:pt idx="777">
                  <c:v>0.314193</c:v>
                </c:pt>
                <c:pt idx="778">
                  <c:v>0.31265900000000002</c:v>
                </c:pt>
                <c:pt idx="779">
                  <c:v>0.311112</c:v>
                </c:pt>
                <c:pt idx="780">
                  <c:v>0.30959500000000001</c:v>
                </c:pt>
                <c:pt idx="781">
                  <c:v>0.308112</c:v>
                </c:pt>
                <c:pt idx="782">
                  <c:v>0.30655199999999999</c:v>
                </c:pt>
                <c:pt idx="783">
                  <c:v>0.30499300000000001</c:v>
                </c:pt>
                <c:pt idx="784">
                  <c:v>0.30346699999999999</c:v>
                </c:pt>
                <c:pt idx="785">
                  <c:v>0.30199199999999998</c:v>
                </c:pt>
                <c:pt idx="786">
                  <c:v>0.30053000000000002</c:v>
                </c:pt>
                <c:pt idx="787">
                  <c:v>0.29911599999999999</c:v>
                </c:pt>
                <c:pt idx="788">
                  <c:v>0.29768299999999998</c:v>
                </c:pt>
                <c:pt idx="789">
                  <c:v>0.296182</c:v>
                </c:pt>
                <c:pt idx="790">
                  <c:v>0.29472799999999999</c:v>
                </c:pt>
                <c:pt idx="791">
                  <c:v>0.29336800000000002</c:v>
                </c:pt>
                <c:pt idx="792">
                  <c:v>0.29198400000000002</c:v>
                </c:pt>
                <c:pt idx="793">
                  <c:v>0.290628</c:v>
                </c:pt>
                <c:pt idx="794">
                  <c:v>0.28933399999999998</c:v>
                </c:pt>
                <c:pt idx="795">
                  <c:v>0.28794799999999998</c:v>
                </c:pt>
                <c:pt idx="796">
                  <c:v>0.28657500000000002</c:v>
                </c:pt>
                <c:pt idx="797">
                  <c:v>0.28524500000000003</c:v>
                </c:pt>
                <c:pt idx="798">
                  <c:v>0.283939</c:v>
                </c:pt>
                <c:pt idx="799">
                  <c:v>0.28262300000000001</c:v>
                </c:pt>
                <c:pt idx="800">
                  <c:v>0.28132099999999999</c:v>
                </c:pt>
                <c:pt idx="801">
                  <c:v>0.28010000000000002</c:v>
                </c:pt>
                <c:pt idx="802">
                  <c:v>0.278889</c:v>
                </c:pt>
                <c:pt idx="803">
                  <c:v>0.27759800000000001</c:v>
                </c:pt>
                <c:pt idx="804">
                  <c:v>0.276308</c:v>
                </c:pt>
                <c:pt idx="805">
                  <c:v>0.27507500000000001</c:v>
                </c:pt>
                <c:pt idx="806">
                  <c:v>0.273864</c:v>
                </c:pt>
                <c:pt idx="807">
                  <c:v>0.272648</c:v>
                </c:pt>
                <c:pt idx="808">
                  <c:v>0.27147100000000002</c:v>
                </c:pt>
                <c:pt idx="809">
                  <c:v>0.27034200000000003</c:v>
                </c:pt>
                <c:pt idx="810">
                  <c:v>0.26924599999999999</c:v>
                </c:pt>
                <c:pt idx="811">
                  <c:v>0.26814700000000002</c:v>
                </c:pt>
                <c:pt idx="812">
                  <c:v>0.26696300000000001</c:v>
                </c:pt>
                <c:pt idx="813">
                  <c:v>0.26580799999999999</c:v>
                </c:pt>
                <c:pt idx="814">
                  <c:v>0.26468599999999998</c:v>
                </c:pt>
                <c:pt idx="815">
                  <c:v>0.26353599999999999</c:v>
                </c:pt>
                <c:pt idx="816">
                  <c:v>0.26244899999999999</c:v>
                </c:pt>
                <c:pt idx="817">
                  <c:v>0.26142399999999999</c:v>
                </c:pt>
                <c:pt idx="818">
                  <c:v>0.26033099999999998</c:v>
                </c:pt>
                <c:pt idx="819">
                  <c:v>0.25929799999999997</c:v>
                </c:pt>
                <c:pt idx="820">
                  <c:v>0.258299</c:v>
                </c:pt>
                <c:pt idx="821">
                  <c:v>0.257245</c:v>
                </c:pt>
                <c:pt idx="822">
                  <c:v>0.256268</c:v>
                </c:pt>
                <c:pt idx="823">
                  <c:v>0.25529499999999999</c:v>
                </c:pt>
                <c:pt idx="824">
                  <c:v>0.25426500000000002</c:v>
                </c:pt>
                <c:pt idx="825">
                  <c:v>0.25331900000000002</c:v>
                </c:pt>
                <c:pt idx="826">
                  <c:v>0.25240899999999999</c:v>
                </c:pt>
                <c:pt idx="827">
                  <c:v>0.25139</c:v>
                </c:pt>
                <c:pt idx="828">
                  <c:v>0.25040699999999999</c:v>
                </c:pt>
                <c:pt idx="829">
                  <c:v>0.24943499999999999</c:v>
                </c:pt>
                <c:pt idx="830">
                  <c:v>0.24849299999999999</c:v>
                </c:pt>
                <c:pt idx="831">
                  <c:v>0.24764900000000001</c:v>
                </c:pt>
                <c:pt idx="832">
                  <c:v>0.24673500000000001</c:v>
                </c:pt>
                <c:pt idx="833">
                  <c:v>0.24577599999999999</c:v>
                </c:pt>
                <c:pt idx="834">
                  <c:v>0.24488599999999999</c:v>
                </c:pt>
                <c:pt idx="835">
                  <c:v>0.24401900000000001</c:v>
                </c:pt>
                <c:pt idx="836">
                  <c:v>0.24312700000000001</c:v>
                </c:pt>
                <c:pt idx="837">
                  <c:v>0.242231</c:v>
                </c:pt>
                <c:pt idx="838">
                  <c:v>0.241318</c:v>
                </c:pt>
                <c:pt idx="839">
                  <c:v>0.24046300000000001</c:v>
                </c:pt>
                <c:pt idx="840">
                  <c:v>0.23963899999999999</c:v>
                </c:pt>
                <c:pt idx="841">
                  <c:v>0.238763</c:v>
                </c:pt>
                <c:pt idx="842">
                  <c:v>0.23791899999999999</c:v>
                </c:pt>
                <c:pt idx="843">
                  <c:v>0.237119</c:v>
                </c:pt>
                <c:pt idx="844">
                  <c:v>0.23632700000000001</c:v>
                </c:pt>
                <c:pt idx="845">
                  <c:v>0.23550399999999999</c:v>
                </c:pt>
                <c:pt idx="846">
                  <c:v>0.234734</c:v>
                </c:pt>
                <c:pt idx="847">
                  <c:v>0.233982</c:v>
                </c:pt>
                <c:pt idx="848">
                  <c:v>0.23317299999999999</c:v>
                </c:pt>
                <c:pt idx="849">
                  <c:v>0.23239499999999999</c:v>
                </c:pt>
                <c:pt idx="850">
                  <c:v>0.23160900000000001</c:v>
                </c:pt>
                <c:pt idx="851">
                  <c:v>0.230852</c:v>
                </c:pt>
                <c:pt idx="852">
                  <c:v>0.230125</c:v>
                </c:pt>
                <c:pt idx="853">
                  <c:v>0.22938800000000001</c:v>
                </c:pt>
                <c:pt idx="854">
                  <c:v>0.22867799999999999</c:v>
                </c:pt>
                <c:pt idx="855">
                  <c:v>0.227965</c:v>
                </c:pt>
                <c:pt idx="856">
                  <c:v>0.227239</c:v>
                </c:pt>
                <c:pt idx="857">
                  <c:v>0.22656000000000001</c:v>
                </c:pt>
                <c:pt idx="858">
                  <c:v>0.22594900000000001</c:v>
                </c:pt>
                <c:pt idx="859">
                  <c:v>0.225296</c:v>
                </c:pt>
                <c:pt idx="860">
                  <c:v>0.22450400000000001</c:v>
                </c:pt>
                <c:pt idx="861">
                  <c:v>0.22381799999999999</c:v>
                </c:pt>
                <c:pt idx="862">
                  <c:v>0.22318299999999999</c:v>
                </c:pt>
                <c:pt idx="863">
                  <c:v>0.22253800000000001</c:v>
                </c:pt>
                <c:pt idx="864">
                  <c:v>0.221944</c:v>
                </c:pt>
                <c:pt idx="865">
                  <c:v>0.22129499999999999</c:v>
                </c:pt>
                <c:pt idx="866">
                  <c:v>0.22068199999999999</c:v>
                </c:pt>
                <c:pt idx="867">
                  <c:v>0.22004499999999999</c:v>
                </c:pt>
                <c:pt idx="868">
                  <c:v>0.21945700000000001</c:v>
                </c:pt>
                <c:pt idx="869">
                  <c:v>0.21890100000000001</c:v>
                </c:pt>
                <c:pt idx="870">
                  <c:v>0.21826799999999999</c:v>
                </c:pt>
                <c:pt idx="871">
                  <c:v>0.217722</c:v>
                </c:pt>
                <c:pt idx="872">
                  <c:v>0.21720200000000001</c:v>
                </c:pt>
                <c:pt idx="873">
                  <c:v>0.21659900000000001</c:v>
                </c:pt>
                <c:pt idx="874">
                  <c:v>0.21602399999999999</c:v>
                </c:pt>
                <c:pt idx="875">
                  <c:v>0.21549099999999999</c:v>
                </c:pt>
                <c:pt idx="876">
                  <c:v>0.21495700000000001</c:v>
                </c:pt>
                <c:pt idx="877">
                  <c:v>0.21443000000000001</c:v>
                </c:pt>
                <c:pt idx="878">
                  <c:v>0.21388799999999999</c:v>
                </c:pt>
                <c:pt idx="879">
                  <c:v>0.21335299999999999</c:v>
                </c:pt>
                <c:pt idx="880">
                  <c:v>0.212868</c:v>
                </c:pt>
                <c:pt idx="881">
                  <c:v>0.21237300000000001</c:v>
                </c:pt>
                <c:pt idx="882">
                  <c:v>0.21184</c:v>
                </c:pt>
                <c:pt idx="883">
                  <c:v>0.21129300000000001</c:v>
                </c:pt>
                <c:pt idx="884">
                  <c:v>0.21079300000000001</c:v>
                </c:pt>
                <c:pt idx="885">
                  <c:v>0.210312</c:v>
                </c:pt>
                <c:pt idx="886">
                  <c:v>0.209813</c:v>
                </c:pt>
                <c:pt idx="887">
                  <c:v>0.20930499999999999</c:v>
                </c:pt>
                <c:pt idx="888">
                  <c:v>0.20894099999999999</c:v>
                </c:pt>
                <c:pt idx="889">
                  <c:v>0.20855699999999999</c:v>
                </c:pt>
                <c:pt idx="890">
                  <c:v>0.208041</c:v>
                </c:pt>
                <c:pt idx="891">
                  <c:v>0.207676</c:v>
                </c:pt>
                <c:pt idx="892">
                  <c:v>0.20730100000000001</c:v>
                </c:pt>
                <c:pt idx="893">
                  <c:v>0.20683399999999999</c:v>
                </c:pt>
                <c:pt idx="894">
                  <c:v>0.20643600000000001</c:v>
                </c:pt>
                <c:pt idx="895">
                  <c:v>0.20602699999999999</c:v>
                </c:pt>
                <c:pt idx="896">
                  <c:v>0.205594</c:v>
                </c:pt>
                <c:pt idx="897">
                  <c:v>0.20528299999999999</c:v>
                </c:pt>
                <c:pt idx="898">
                  <c:v>0.204875</c:v>
                </c:pt>
                <c:pt idx="899">
                  <c:v>0.20444599999999999</c:v>
                </c:pt>
                <c:pt idx="900">
                  <c:v>0.20418</c:v>
                </c:pt>
                <c:pt idx="901">
                  <c:v>0.20383200000000001</c:v>
                </c:pt>
                <c:pt idx="902">
                  <c:v>0.20342199999999999</c:v>
                </c:pt>
                <c:pt idx="903">
                  <c:v>0.20302799999999999</c:v>
                </c:pt>
                <c:pt idx="904">
                  <c:v>0.20266000000000001</c:v>
                </c:pt>
                <c:pt idx="905">
                  <c:v>0.20235700000000001</c:v>
                </c:pt>
                <c:pt idx="906">
                  <c:v>0.20209099999999999</c:v>
                </c:pt>
                <c:pt idx="907">
                  <c:v>0.20172399999999999</c:v>
                </c:pt>
                <c:pt idx="908">
                  <c:v>0.20137099999999999</c:v>
                </c:pt>
                <c:pt idx="909">
                  <c:v>0.20109099999999999</c:v>
                </c:pt>
                <c:pt idx="910">
                  <c:v>0.20075499999999999</c:v>
                </c:pt>
                <c:pt idx="911">
                  <c:v>0.200463</c:v>
                </c:pt>
                <c:pt idx="912">
                  <c:v>0.200211</c:v>
                </c:pt>
                <c:pt idx="913">
                  <c:v>0.199878</c:v>
                </c:pt>
                <c:pt idx="914">
                  <c:v>0.199549</c:v>
                </c:pt>
                <c:pt idx="915">
                  <c:v>0.19932900000000001</c:v>
                </c:pt>
                <c:pt idx="916">
                  <c:v>0.19911000000000001</c:v>
                </c:pt>
                <c:pt idx="917">
                  <c:v>0.198819</c:v>
                </c:pt>
                <c:pt idx="918">
                  <c:v>0.198519</c:v>
                </c:pt>
                <c:pt idx="919">
                  <c:v>0.19817499999999999</c:v>
                </c:pt>
                <c:pt idx="920">
                  <c:v>0.19780800000000001</c:v>
                </c:pt>
                <c:pt idx="921">
                  <c:v>0.19753899999999999</c:v>
                </c:pt>
                <c:pt idx="922">
                  <c:v>0.197321</c:v>
                </c:pt>
                <c:pt idx="923">
                  <c:v>0.19711400000000001</c:v>
                </c:pt>
                <c:pt idx="924">
                  <c:v>0.19691600000000001</c:v>
                </c:pt>
                <c:pt idx="925">
                  <c:v>0.19670299999999999</c:v>
                </c:pt>
                <c:pt idx="926">
                  <c:v>0.19644600000000001</c:v>
                </c:pt>
                <c:pt idx="927">
                  <c:v>0.196266</c:v>
                </c:pt>
                <c:pt idx="928">
                  <c:v>0.19603300000000001</c:v>
                </c:pt>
                <c:pt idx="929">
                  <c:v>0.195742</c:v>
                </c:pt>
                <c:pt idx="930">
                  <c:v>0.195519</c:v>
                </c:pt>
                <c:pt idx="931">
                  <c:v>0.195272</c:v>
                </c:pt>
                <c:pt idx="932">
                  <c:v>0.19508300000000001</c:v>
                </c:pt>
                <c:pt idx="933">
                  <c:v>0.194934</c:v>
                </c:pt>
                <c:pt idx="934">
                  <c:v>0.19470299999999999</c:v>
                </c:pt>
                <c:pt idx="935">
                  <c:v>0.19448599999999999</c:v>
                </c:pt>
                <c:pt idx="936">
                  <c:v>0.19431799999999999</c:v>
                </c:pt>
                <c:pt idx="937">
                  <c:v>0.19414899999999999</c:v>
                </c:pt>
                <c:pt idx="938">
                  <c:v>0.19400000000000001</c:v>
                </c:pt>
                <c:pt idx="939">
                  <c:v>0.19378699999999999</c:v>
                </c:pt>
                <c:pt idx="940">
                  <c:v>0.19358300000000001</c:v>
                </c:pt>
                <c:pt idx="941">
                  <c:v>0.19341</c:v>
                </c:pt>
                <c:pt idx="942">
                  <c:v>0.19326299999999999</c:v>
                </c:pt>
                <c:pt idx="943">
                  <c:v>0.19310099999999999</c:v>
                </c:pt>
                <c:pt idx="944">
                  <c:v>0.19290499999999999</c:v>
                </c:pt>
                <c:pt idx="945">
                  <c:v>0.19271199999999999</c:v>
                </c:pt>
                <c:pt idx="946">
                  <c:v>0.19257199999999999</c:v>
                </c:pt>
                <c:pt idx="947">
                  <c:v>0.19240199999999999</c:v>
                </c:pt>
                <c:pt idx="948">
                  <c:v>0.19223199999999999</c:v>
                </c:pt>
                <c:pt idx="949">
                  <c:v>0.192136</c:v>
                </c:pt>
                <c:pt idx="950">
                  <c:v>0.19197900000000001</c:v>
                </c:pt>
                <c:pt idx="951">
                  <c:v>0.19184799999999999</c:v>
                </c:pt>
                <c:pt idx="952">
                  <c:v>0.19170599999999999</c:v>
                </c:pt>
                <c:pt idx="953">
                  <c:v>0.19151799999999999</c:v>
                </c:pt>
                <c:pt idx="954">
                  <c:v>0.19134699999999999</c:v>
                </c:pt>
                <c:pt idx="955">
                  <c:v>0.19127</c:v>
                </c:pt>
                <c:pt idx="956">
                  <c:v>0.19117300000000001</c:v>
                </c:pt>
                <c:pt idx="957">
                  <c:v>0.190998</c:v>
                </c:pt>
                <c:pt idx="958">
                  <c:v>0.19079599999999999</c:v>
                </c:pt>
                <c:pt idx="959">
                  <c:v>0.19065399999999999</c:v>
                </c:pt>
                <c:pt idx="960">
                  <c:v>0.19056999999999999</c:v>
                </c:pt>
                <c:pt idx="961">
                  <c:v>0.19042100000000001</c:v>
                </c:pt>
                <c:pt idx="962">
                  <c:v>0.190332</c:v>
                </c:pt>
                <c:pt idx="963">
                  <c:v>0.190163</c:v>
                </c:pt>
                <c:pt idx="964">
                  <c:v>0.189941</c:v>
                </c:pt>
                <c:pt idx="965">
                  <c:v>0.18981100000000001</c:v>
                </c:pt>
                <c:pt idx="966">
                  <c:v>0.18968399999999999</c:v>
                </c:pt>
                <c:pt idx="967">
                  <c:v>0.18956200000000001</c:v>
                </c:pt>
                <c:pt idx="968">
                  <c:v>0.18945699999999999</c:v>
                </c:pt>
                <c:pt idx="969">
                  <c:v>0.18931400000000001</c:v>
                </c:pt>
                <c:pt idx="970">
                  <c:v>0.189164</c:v>
                </c:pt>
                <c:pt idx="971">
                  <c:v>0.18909500000000001</c:v>
                </c:pt>
                <c:pt idx="972">
                  <c:v>0.18896299999999999</c:v>
                </c:pt>
                <c:pt idx="973">
                  <c:v>0.18881400000000001</c:v>
                </c:pt>
                <c:pt idx="974">
                  <c:v>0.18873400000000001</c:v>
                </c:pt>
                <c:pt idx="975">
                  <c:v>0.188606</c:v>
                </c:pt>
                <c:pt idx="976">
                  <c:v>0.18851899999999999</c:v>
                </c:pt>
                <c:pt idx="977">
                  <c:v>0.18839500000000001</c:v>
                </c:pt>
                <c:pt idx="978">
                  <c:v>0.188225</c:v>
                </c:pt>
                <c:pt idx="979">
                  <c:v>0.18807199999999999</c:v>
                </c:pt>
                <c:pt idx="980">
                  <c:v>0.188</c:v>
                </c:pt>
                <c:pt idx="981">
                  <c:v>0.187944</c:v>
                </c:pt>
                <c:pt idx="982">
                  <c:v>0.187746</c:v>
                </c:pt>
                <c:pt idx="983">
                  <c:v>0.18762499999999999</c:v>
                </c:pt>
                <c:pt idx="984">
                  <c:v>0.18747800000000001</c:v>
                </c:pt>
                <c:pt idx="985">
                  <c:v>0.18734100000000001</c:v>
                </c:pt>
                <c:pt idx="986">
                  <c:v>0.18728400000000001</c:v>
                </c:pt>
                <c:pt idx="987">
                  <c:v>0.18715899999999999</c:v>
                </c:pt>
                <c:pt idx="988">
                  <c:v>0.18698100000000001</c:v>
                </c:pt>
                <c:pt idx="989">
                  <c:v>0.186838</c:v>
                </c:pt>
                <c:pt idx="990">
                  <c:v>0.186725</c:v>
                </c:pt>
                <c:pt idx="991">
                  <c:v>0.186499</c:v>
                </c:pt>
                <c:pt idx="992">
                  <c:v>0.186364</c:v>
                </c:pt>
                <c:pt idx="993">
                  <c:v>0.18626899999999999</c:v>
                </c:pt>
                <c:pt idx="994">
                  <c:v>0.18606900000000001</c:v>
                </c:pt>
                <c:pt idx="995">
                  <c:v>0.18586800000000001</c:v>
                </c:pt>
                <c:pt idx="996">
                  <c:v>0.18576699999999999</c:v>
                </c:pt>
                <c:pt idx="997">
                  <c:v>0.18562300000000001</c:v>
                </c:pt>
                <c:pt idx="998">
                  <c:v>0.18537100000000001</c:v>
                </c:pt>
                <c:pt idx="999">
                  <c:v>0.18526200000000001</c:v>
                </c:pt>
                <c:pt idx="1000">
                  <c:v>0.18512300000000001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6C48-4EA9-8A87-1EF6828CC0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2529807"/>
        <c:axId val="1712543247"/>
      </c:scatterChart>
      <c:valAx>
        <c:axId val="1712529807"/>
        <c:scaling>
          <c:orientation val="minMax"/>
          <c:max val="700"/>
          <c:min val="5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波長</a:t>
                </a:r>
                <a:r>
                  <a:rPr lang="en-US"/>
                  <a:t>[nm]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in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12543247"/>
        <c:crosses val="autoZero"/>
        <c:crossBetween val="midCat"/>
        <c:minorUnit val="50"/>
      </c:valAx>
      <c:valAx>
        <c:axId val="1712543247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Abs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1252980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7335273349102154"/>
          <c:y val="8.1338278645724404E-2"/>
          <c:w val="0.36306006767863669"/>
          <c:h val="0.169209417154738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aseline="0">
          <a:solidFill>
            <a:schemeClr val="tx1"/>
          </a:solidFill>
        </a:defRPr>
      </a:pPr>
      <a:endParaRPr lang="ja-JP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78830544063358"/>
          <c:y val="5.0925982523444865E-2"/>
          <c:w val="0.83512991667555192"/>
          <c:h val="0.86877484042161268"/>
        </c:manualLayout>
      </c:layout>
      <c:scatterChart>
        <c:scatterStyle val="lineMarker"/>
        <c:varyColors val="0"/>
        <c:ser>
          <c:idx val="0"/>
          <c:order val="0"/>
          <c:tx>
            <c:v>アルミナの関係</c:v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0.5"/>
            <c:backward val="2.5"/>
            <c:dispRSqr val="1"/>
            <c:dispEq val="1"/>
            <c:trendlineLbl>
              <c:layout>
                <c:manualLayout>
                  <c:x val="-0.19966239505268346"/>
                  <c:y val="5.206620005832604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xVal>
            <c:numRef>
              <c:f>平衡吸着量の表!$E$4:$E$8</c:f>
              <c:numCache>
                <c:formatCode>0.00</c:formatCode>
                <c:ptCount val="5"/>
                <c:pt idx="0">
                  <c:v>2.576229578675838</c:v>
                </c:pt>
                <c:pt idx="1">
                  <c:v>4.7687446259673258</c:v>
                </c:pt>
                <c:pt idx="2">
                  <c:v>6.3919174548581257</c:v>
                </c:pt>
                <c:pt idx="3">
                  <c:v>8.059071367153912</c:v>
                </c:pt>
                <c:pt idx="4">
                  <c:v>9.5923903697334474</c:v>
                </c:pt>
              </c:numCache>
            </c:numRef>
          </c:xVal>
          <c:yVal>
            <c:numRef>
              <c:f>平衡吸着量の表!$G$4:$G$8</c:f>
              <c:numCache>
                <c:formatCode>General</c:formatCode>
                <c:ptCount val="5"/>
                <c:pt idx="0">
                  <c:v>-22.354194178958611</c:v>
                </c:pt>
                <c:pt idx="1">
                  <c:v>-31.016442033443322</c:v>
                </c:pt>
                <c:pt idx="2">
                  <c:v>-81.546731022378211</c:v>
                </c:pt>
                <c:pt idx="3">
                  <c:v>-682.14701601164791</c:v>
                </c:pt>
                <c:pt idx="4">
                  <c:v>117.66638540238354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A5B-411F-BA28-1C3984602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519967"/>
        <c:axId val="309538687"/>
      </c:scatterChart>
      <c:valAx>
        <c:axId val="309519967"/>
        <c:scaling>
          <c:orientation val="minMax"/>
          <c:max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kumimoji="1" lang="en-US" altLang="ja-JP" sz="1000" b="0" i="0" u="none" strike="noStrike" kern="1200" baseline="0">
                    <a:solidFill>
                      <a:schemeClr val="tx1"/>
                    </a:solidFill>
                    <a:effectLst/>
                  </a:rPr>
                  <a:t>C</a:t>
                </a:r>
                <a:r>
                  <a:rPr kumimoji="1" lang="en-US" altLang="ja-JP" sz="1000" b="0" i="0" u="none" strike="noStrike" kern="1200" baseline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[×10</a:t>
                </a:r>
                <a:r>
                  <a:rPr kumimoji="1" lang="ja-JP" altLang="en-US" sz="1000" b="0" i="0" u="none" strike="noStrike" kern="1200" baseline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⁻⁵</a:t>
                </a:r>
                <a:r>
                  <a:rPr kumimoji="1" lang="en-US" altLang="ja-JP" sz="1000" b="0" i="0" u="none" strike="noStrike" kern="1200" baseline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mol∕L]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00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9538687"/>
        <c:crosses val="autoZero"/>
        <c:crossBetween val="midCat"/>
      </c:valAx>
      <c:valAx>
        <c:axId val="3095386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kumimoji="1" lang="en-US" altLang="ja-JP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kumimoji="1" lang="ja-JP" alt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mbria Math" panose="02040503050406030204" pitchFamily="18" charset="0"/>
                  </a:rPr>
                  <a:t>∕</a:t>
                </a:r>
                <a:r>
                  <a:rPr kumimoji="1" lang="en-US" altLang="ja-JP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mbria Math" panose="02040503050406030204" pitchFamily="18" charset="0"/>
                  </a:rPr>
                  <a:t>W[g/L]</a:t>
                </a:r>
                <a:endParaRPr lang="ja-JP" altLang="en-US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951996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0.52325</cdr:x>
      <cdr:y>0</cdr:y>
    </cdr:from>
    <cdr:to>
      <cdr:x>0.59378</cdr:x>
      <cdr:y>1</cdr:y>
    </cdr:to>
    <cdr:sp macro="" textlink="">
      <cdr:nvSpPr>
        <cdr:cNvPr id="2" name="テキスト ボックス 1">
          <a:extLst xmlns:a="http://schemas.openxmlformats.org/drawingml/2006/main">
            <a:ext uri="{FF2B5EF4-FFF2-40B4-BE49-F238E27FC236}">
              <a16:creationId xmlns:a16="http://schemas.microsoft.com/office/drawing/2014/main" id="{1D7EEAFD-8A92-67D8-07AA-B90501D3BAD6}"/>
            </a:ext>
          </a:extLst>
        </cdr:cNvPr>
        <cdr:cNvSpPr txBox="1"/>
      </cdr:nvSpPr>
      <cdr:spPr>
        <a:xfrm xmlns:a="http://schemas.openxmlformats.org/drawingml/2006/main" rot="5729133">
          <a:off x="2595390" y="4801945"/>
          <a:ext cx="6990460" cy="7691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ja-JP" alt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8A8FBD-C6FE-FF15-48D4-7BB8932CF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1C1E80-C827-2A04-9E7A-BE0F911AC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D6D134-73D2-D3CF-BA44-0B652497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338F-C3BB-4CA6-9040-3A353781A264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33B4B7-3EEF-4D0F-2DA5-C7E49C24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2D9AC-2810-1FA8-F00E-00370BCD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33D6-CB65-4380-A0BE-10F40C5AF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04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2B988-A872-46B0-11CF-AEED8E5F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96DA87-740E-86CD-70CA-BB551621A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38532C-D3DE-ADA6-7275-1487EB75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338F-C3BB-4CA6-9040-3A353781A264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5D399F-DDE8-4A5E-FACA-ED70CCA4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3F37EB-40CE-EB2A-51A5-0975B58A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33D6-CB65-4380-A0BE-10F40C5AF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6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978D01-60B3-C7BA-C6B4-A8E0E4C3F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D9598F-C535-E399-6F38-1A90FCCBF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F179B-44A7-D19C-E38D-CA094B3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338F-C3BB-4CA6-9040-3A353781A264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310BC3-947B-7731-291E-360F5C8B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B1E9FE-BBB5-FA57-078D-B1B18FB8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33D6-CB65-4380-A0BE-10F40C5AF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17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9B4B8-015B-ADD1-6529-C0191C32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3D6566-199F-BAE5-E40B-594EC463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7A407B-C09E-C607-B347-24416785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338F-C3BB-4CA6-9040-3A353781A264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DB9C2D-81FE-EE2F-31C9-1A7AF90A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C0B91C-23D4-ED10-5997-23FAEA55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33D6-CB65-4380-A0BE-10F40C5AF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15DAE4-0D7C-C7B6-5BEF-F9D8815F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D015D2-529C-43C4-85E5-8564C716E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C53090-3E1F-A1FD-461E-25B38353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338F-C3BB-4CA6-9040-3A353781A264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4A2944-04DB-05E0-FBCC-8494122A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C6417-E4C9-016F-3322-9E6B88CE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33D6-CB65-4380-A0BE-10F40C5AF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48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D89C5-BB83-22C6-20BF-41B1F127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798EB1-390F-52DB-AC37-F375BCC95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D7ACC6-E6F4-3EF6-6C77-A11E29BB6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F04DA4-DA74-DFFE-D89E-1111AD53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338F-C3BB-4CA6-9040-3A353781A264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53A149-FB63-3410-56B0-1162E489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C33767-3EED-506D-E810-BF2FAAF0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33D6-CB65-4380-A0BE-10F40C5AF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0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4286D-4EF5-5808-6E08-1DC0229F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496645-3E1A-0F93-D777-0D2409577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0E1D80-BB29-1800-7B83-27F941ECA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AFD5B8-58A2-F0D9-14E5-046A67AD5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285168-D223-BCC7-B211-E320E8DCE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F1132B-3941-FE4F-7BBA-915E9AA3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338F-C3BB-4CA6-9040-3A353781A264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ADA7BD-F4A0-55A1-479D-379D9C6C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A15FDD-3D27-4010-DE3E-7F947098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33D6-CB65-4380-A0BE-10F40C5AF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09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0312A-B44F-FCCD-22A8-8A143E46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B69F5B6-1EED-4C54-66F7-6D67E5C3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338F-C3BB-4CA6-9040-3A353781A264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FCE838-AC14-E873-FE1B-2C1A9DA8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CEDDC1-C48D-21C7-EAE3-36BF79BC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33D6-CB65-4380-A0BE-10F40C5AF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860ABD-3567-CE57-D58E-058747A0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338F-C3BB-4CA6-9040-3A353781A264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6D4C342-7FB7-23D6-7AD3-514A03C2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7F3E54-6957-DE6E-D4D9-454E69AE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33D6-CB65-4380-A0BE-10F40C5AF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03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FF70A6-FE09-0A57-3777-2C3F7F66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EEEF4A-C534-D98D-7B7A-B70A4778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C41CCD-8F5D-7692-064A-C411B4BD7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E121DB-0105-F062-8190-6DE16A9C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338F-C3BB-4CA6-9040-3A353781A264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145468-A966-B756-592B-38A40B67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2F9ACE-3C97-432F-AB72-57BE0C66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33D6-CB65-4380-A0BE-10F40C5AF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11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C707F8-E804-D896-52F5-AF1CCF6A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053992-EB73-35C0-0764-D11FB7041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93B667-F056-F586-F9ED-F0766233B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C75604-7FDB-B6BD-1A26-69B07F75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338F-C3BB-4CA6-9040-3A353781A264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7FF54C-C945-F30D-3CD8-405EFC99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75CF0-99FB-0AED-D8A8-8B6913D4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33D6-CB65-4380-A0BE-10F40C5AF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04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9F6B24-FCD0-00B6-42C9-97261BE9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A7AF0E-7DAA-95B7-35D4-A6606AFDF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B5C2F1-808F-017D-1423-7858AF0E6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6E338F-C3BB-4CA6-9040-3A353781A264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606681-DCE8-C32F-0580-65D1829B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599DD1-3DBB-97B6-E023-332920C1A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633D6-CB65-4380-A0BE-10F40C5AF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70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2AAF98-7465-E1D7-E523-A916ED14F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A1</a:t>
            </a:r>
            <a:r>
              <a:rPr kumimoji="1" lang="ja-JP" altLang="en-US" dirty="0"/>
              <a:t>　吸着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A66D59-9A53-65AD-3881-07AED189B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8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4815B45-B12C-036F-7D21-1A43CEB7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314" y="1466136"/>
            <a:ext cx="5523369" cy="36306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2B7D44A-CA64-1453-EF14-F21CD6A8AF59}"/>
                  </a:ext>
                </a:extLst>
              </p:cNvPr>
              <p:cNvSpPr txBox="1"/>
              <p:nvPr/>
            </p:nvSpPr>
            <p:spPr>
              <a:xfrm>
                <a:off x="2611693" y="5051322"/>
                <a:ext cx="6968613" cy="340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図</a:t>
                </a:r>
                <a:r>
                  <a:rPr kumimoji="1" lang="en-US" altLang="ja-JP" sz="1600" dirty="0"/>
                  <a:t>4.5</a:t>
                </a:r>
                <a:r>
                  <a:rPr lang="ja-JP" altLang="en-US" sz="1600" dirty="0"/>
                  <a:t>　シリカゲル</a:t>
                </a:r>
                <a:r>
                  <a:rPr kumimoji="1" lang="ja-JP" altLang="en-US" sz="1600" dirty="0"/>
                  <a:t>の全ての平衡濃度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ja-JP" altLang="en-US" sz="16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</a:rPr>
                      <m:t>と</m:t>
                    </m:r>
                    <m:f>
                      <m:fPr>
                        <m:type m:val="lin"/>
                        <m:ctrlPr>
                          <a:rPr lang="ja-JP" altLang="en-US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1600" i="1" dirty="0">
                            <a:latin typeface="Cambria Math" panose="02040503050406030204" pitchFamily="18" charset="0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1600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ja-JP" altLang="en-US" sz="1600" i="1" dirty="0">
                            <a:latin typeface="Cambria Math" panose="02040503050406030204" pitchFamily="18" charset="0"/>
                          </a:rPr>
                          <m:t>の</m:t>
                        </m:r>
                        <m:r>
                          <a:rPr lang="ja-JP" altLang="en-US" sz="1600" i="1" dirty="0" smtClean="0">
                            <a:latin typeface="Cambria Math" panose="02040503050406030204" pitchFamily="18" charset="0"/>
                          </a:rPr>
                          <m:t>関係図と</m:t>
                        </m:r>
                        <m:r>
                          <a:rPr lang="ja-JP" altLang="en-US" sz="1600" i="1" dirty="0">
                            <a:latin typeface="Cambria Math" panose="02040503050406030204" pitchFamily="18" charset="0"/>
                          </a:rPr>
                          <m:t>近似曲線</m:t>
                        </m:r>
                      </m:den>
                    </m:f>
                  </m:oMath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2B7D44A-CA64-1453-EF14-F21CD6A8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693" y="5051322"/>
                <a:ext cx="6968613" cy="340542"/>
              </a:xfrm>
              <a:prstGeom prst="rect">
                <a:avLst/>
              </a:prstGeom>
              <a:blipFill>
                <a:blip r:embed="rId3"/>
                <a:stretch>
                  <a:fillRect t="-103636" b="-16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49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AAD5E8B-F990-DE12-D39B-98E8FF11A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903" y="3038790"/>
            <a:ext cx="5620657" cy="96079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A95763-F7A0-A4F9-E9CE-5F80624D4CC6}"/>
              </a:ext>
            </a:extLst>
          </p:cNvPr>
          <p:cNvSpPr txBox="1"/>
          <p:nvPr/>
        </p:nvSpPr>
        <p:spPr>
          <a:xfrm>
            <a:off x="2111377" y="2669458"/>
            <a:ext cx="608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表</a:t>
            </a:r>
            <a:r>
              <a:rPr lang="en-US" altLang="ja-JP" dirty="0"/>
              <a:t>4.3</a:t>
            </a:r>
            <a:r>
              <a:rPr lang="ja-JP" altLang="en-US" dirty="0"/>
              <a:t>　アルミナの飽和吸着量と飽和吸着定数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55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C22C9BD-68D8-6086-0FEF-4D2667396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003" y="3009293"/>
            <a:ext cx="5579994" cy="96539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AE4A77-5311-40BD-63C1-B58B194E44E2}"/>
              </a:ext>
            </a:extLst>
          </p:cNvPr>
          <p:cNvSpPr txBox="1"/>
          <p:nvPr/>
        </p:nvSpPr>
        <p:spPr>
          <a:xfrm>
            <a:off x="3502743" y="2639961"/>
            <a:ext cx="515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</a:t>
            </a:r>
            <a:r>
              <a:rPr kumimoji="1" lang="en-US" altLang="ja-JP" dirty="0"/>
              <a:t>4.4</a:t>
            </a:r>
            <a:r>
              <a:rPr kumimoji="1" lang="ja-JP" altLang="en-US" dirty="0"/>
              <a:t>　シリカゲル</a:t>
            </a:r>
            <a:r>
              <a:rPr lang="ja-JP" altLang="en-US" dirty="0"/>
              <a:t>の飽和吸着量と飽和吸着定数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953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1CF7E58E-C7B3-0300-97A3-57831AA08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432" y="1333064"/>
            <a:ext cx="8866741" cy="45072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19456BB-2600-EBA2-7162-FD40A7708864}"/>
                  </a:ext>
                </a:extLst>
              </p:cNvPr>
              <p:cNvSpPr txBox="1"/>
              <p:nvPr/>
            </p:nvSpPr>
            <p:spPr>
              <a:xfrm>
                <a:off x="1988574" y="5967350"/>
                <a:ext cx="8214851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図</a:t>
                </a:r>
                <a:r>
                  <a:rPr kumimoji="1" lang="en-US" altLang="ja-JP" dirty="0"/>
                  <a:t>5.3</a:t>
                </a:r>
                <a:r>
                  <a:rPr lang="en-US" altLang="ja-JP" dirty="0"/>
                  <a:t>.2</a:t>
                </a: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r>
                      <a:rPr lang="en-US" altLang="ja-JP" sz="1800" i="1" smtClean="0">
                        <a:effectLst/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ja-JP" sz="1800" i="1" smtClean="0">
                        <a:effectLst/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ja-JP" altLang="ja-JP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ja-JP" sz="1800" dirty="0">
                    <a:effectLst/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 </a:t>
                </a:r>
                <a:r>
                  <a:rPr lang="ja-JP" altLang="en-US" sz="1800" dirty="0">
                    <a:effectLst/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の概形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19456BB-2600-EBA2-7162-FD40A7708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574" y="5967350"/>
                <a:ext cx="8214851" cy="462947"/>
              </a:xfrm>
              <a:prstGeom prst="rect">
                <a:avLst/>
              </a:prstGeom>
              <a:blipFill>
                <a:blip r:embed="rId3"/>
                <a:stretch>
                  <a:fillRect t="-5263"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65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F08F09C-455C-626B-60BF-00117D97FCE9}"/>
                  </a:ext>
                </a:extLst>
              </p:cNvPr>
              <p:cNvSpPr txBox="1"/>
              <p:nvPr/>
            </p:nvSpPr>
            <p:spPr>
              <a:xfrm>
                <a:off x="1982112" y="308689"/>
                <a:ext cx="7621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0" u="sng" smtClean="0">
                          <a:latin typeface="Cambria Math" panose="02040503050406030204" pitchFamily="18" charset="0"/>
                        </a:rPr>
                        <m:t>1.0</m:t>
                      </m:r>
                      <m:r>
                        <a:rPr lang="en-US" altLang="ja-JP" i="0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ja-JP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0" u="sng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i="0" u="sng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f>
                        <m:fPr>
                          <m:type m:val="lin"/>
                          <m:ctrlPr>
                            <a:rPr lang="en-US" altLang="ja-JP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ja-JP" b="0" i="0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 b="0" i="0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den>
                      </m:f>
                      <m:r>
                        <a:rPr lang="ja-JP" altLang="en-US" i="0" u="sng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の</m:t>
                      </m:r>
                      <m:r>
                        <m:rPr>
                          <m:sty m:val="p"/>
                        </m:rPr>
                        <a:rPr lang="en-US" altLang="ja-JP" b="0" i="0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MBaq</m:t>
                      </m:r>
                      <m:r>
                        <a:rPr lang="en-US" altLang="ja-JP" b="0" i="0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m:rPr>
                          <m:sty m:val="p"/>
                        </m:rPr>
                        <a:rPr lang="en-US" altLang="ja-JP" b="0" i="0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ml</m:t>
                      </m:r>
                      <m:r>
                        <a:rPr lang="ja-JP" altLang="en-US" i="0" u="sng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調製</m:t>
                      </m:r>
                    </m:oMath>
                  </m:oMathPara>
                </a14:m>
                <a:endParaRPr kumimoji="1" lang="ja-JP" altLang="en-US" u="sng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F08F09C-455C-626B-60BF-00117D97F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112" y="308689"/>
                <a:ext cx="7621825" cy="369332"/>
              </a:xfrm>
              <a:prstGeom prst="rect">
                <a:avLst/>
              </a:prstGeom>
              <a:blipFill>
                <a:blip r:embed="rId2"/>
                <a:stretch>
                  <a:fillRect t="-118333" b="-18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7C66945-15F1-DB44-6CA3-CF6D990F859F}"/>
                  </a:ext>
                </a:extLst>
              </p:cNvPr>
              <p:cNvSpPr txBox="1"/>
              <p:nvPr/>
            </p:nvSpPr>
            <p:spPr>
              <a:xfrm>
                <a:off x="2331629" y="1281256"/>
                <a:ext cx="7528742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i="1" u="sng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ja-JP" altLang="en-US" i="1" u="sng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ja-JP" i="1" u="sng">
                        <a:latin typeface="Cambria Math" panose="02040503050406030204" pitchFamily="18" charset="0"/>
                      </a:rPr>
                      <m:t>4</m:t>
                    </m:r>
                    <m:r>
                      <a:rPr lang="ja-JP" altLang="en-US" i="1" u="sng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ja-JP" i="1" u="sng">
                        <a:latin typeface="Cambria Math" panose="02040503050406030204" pitchFamily="18" charset="0"/>
                      </a:rPr>
                      <m:t>6</m:t>
                    </m:r>
                    <m:r>
                      <a:rPr lang="ja-JP" altLang="en-US" i="1" u="sng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ja-JP" i="1" u="sng">
                        <a:latin typeface="Cambria Math" panose="02040503050406030204" pitchFamily="18" charset="0"/>
                      </a:rPr>
                      <m:t>8</m:t>
                    </m:r>
                    <m:r>
                      <a:rPr lang="ja-JP" altLang="en-US" i="1" u="sng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ja-JP" i="1" u="sng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ja-JP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  <m:f>
                      <m:fPr>
                        <m:type m:val="lin"/>
                        <m:ctrlPr>
                          <a:rPr lang="en-US" altLang="ja-JP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b="0" i="0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b="0" i="0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den>
                    </m:f>
                    <m:r>
                      <a:rPr lang="ja-JP" altLang="en-US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の</m:t>
                    </m:r>
                    <m:r>
                      <m:rPr>
                        <m:sty m:val="p"/>
                      </m:rPr>
                      <a:rPr lang="en-US" altLang="ja-JP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ja-JP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altLang="ja-JP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aq</m:t>
                    </m:r>
                    <m:r>
                      <a:rPr lang="ja-JP" altLang="en-US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en-US" altLang="ja-JP" u="sng" dirty="0"/>
                  <a:t>20ml</a:t>
                </a:r>
                <a:r>
                  <a:rPr kumimoji="1" lang="ja-JP" altLang="en-US" u="sng" dirty="0"/>
                  <a:t>調製</a:t>
                </a:r>
                <a:r>
                  <a:rPr kumimoji="1" lang="en-US" altLang="ja-JP" u="sng" dirty="0"/>
                  <a:t>(3</a:t>
                </a:r>
                <a:r>
                  <a:rPr kumimoji="1" lang="ja-JP" altLang="en-US" u="sng" dirty="0"/>
                  <a:t>セット</a:t>
                </a:r>
                <a:r>
                  <a:rPr kumimoji="1" lang="en-US" altLang="ja-JP" u="sng" dirty="0"/>
                  <a:t>)</a:t>
                </a:r>
                <a:endParaRPr kumimoji="1" lang="ja-JP" altLang="en-US" u="sng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7C66945-15F1-DB44-6CA3-CF6D990F8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629" y="1281256"/>
                <a:ext cx="7528742" cy="372410"/>
              </a:xfrm>
              <a:prstGeom prst="rect">
                <a:avLst/>
              </a:prstGeom>
              <a:blipFill>
                <a:blip r:embed="rId3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51D38E-82C8-3C33-1E92-129B4206FE50}"/>
              </a:ext>
            </a:extLst>
          </p:cNvPr>
          <p:cNvSpPr txBox="1"/>
          <p:nvPr/>
        </p:nvSpPr>
        <p:spPr>
          <a:xfrm>
            <a:off x="-76656" y="2447525"/>
            <a:ext cx="367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分光光度計より吸光度を測定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414A77-2F44-A073-AA75-5ADDBDAC6EDA}"/>
              </a:ext>
            </a:extLst>
          </p:cNvPr>
          <p:cNvSpPr txBox="1"/>
          <p:nvPr/>
        </p:nvSpPr>
        <p:spPr>
          <a:xfrm>
            <a:off x="3460484" y="2447525"/>
            <a:ext cx="58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シリカゲル</a:t>
            </a:r>
            <a:r>
              <a:rPr kumimoji="1" lang="en-US" altLang="ja-JP" u="sng" dirty="0"/>
              <a:t>0.1</a:t>
            </a:r>
            <a:r>
              <a:rPr kumimoji="1" lang="ja-JP" altLang="en-US" u="sng" dirty="0"/>
              <a:t>ｇを加え，</a:t>
            </a:r>
            <a:r>
              <a:rPr kumimoji="1" lang="en-US" altLang="ja-JP" u="sng" dirty="0"/>
              <a:t>15</a:t>
            </a:r>
            <a:r>
              <a:rPr kumimoji="1" lang="ja-JP" altLang="en-US" u="sng" dirty="0"/>
              <a:t>分間隔で撹拌，</a:t>
            </a:r>
            <a:r>
              <a:rPr kumimoji="1" lang="en-US" altLang="ja-JP" u="sng" dirty="0"/>
              <a:t>1</a:t>
            </a:r>
            <a:r>
              <a:rPr kumimoji="1" lang="ja-JP" altLang="en-US" u="sng" dirty="0"/>
              <a:t>時間放置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668399-3DD1-7B95-A336-68603B0DF1EB}"/>
              </a:ext>
            </a:extLst>
          </p:cNvPr>
          <p:cNvSpPr txBox="1"/>
          <p:nvPr/>
        </p:nvSpPr>
        <p:spPr>
          <a:xfrm>
            <a:off x="9254422" y="2427838"/>
            <a:ext cx="530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アルミナ</a:t>
            </a:r>
            <a:r>
              <a:rPr kumimoji="1" lang="en-US" altLang="ja-JP" u="sng" dirty="0"/>
              <a:t>0.1</a:t>
            </a:r>
            <a:r>
              <a:rPr kumimoji="1" lang="ja-JP" altLang="en-US" u="sng" dirty="0"/>
              <a:t>ｇ加え，</a:t>
            </a:r>
            <a:r>
              <a:rPr kumimoji="1" lang="en-US" altLang="ja-JP" u="sng" dirty="0"/>
              <a:t>15</a:t>
            </a:r>
            <a:r>
              <a:rPr kumimoji="1" lang="ja-JP" altLang="en-US" u="sng" dirty="0"/>
              <a:t>分間隔で撹拌，</a:t>
            </a:r>
            <a:r>
              <a:rPr kumimoji="1" lang="en-US" altLang="ja-JP" u="sng" dirty="0"/>
              <a:t>1</a:t>
            </a:r>
            <a:r>
              <a:rPr kumimoji="1" lang="ja-JP" altLang="en-US" u="sng" dirty="0"/>
              <a:t>時間放置</a:t>
            </a:r>
            <a:endParaRPr kumimoji="1" lang="en-US" altLang="ja-JP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8185BA-F4C4-9F44-E22F-02C72CE535BD}"/>
              </a:ext>
            </a:extLst>
          </p:cNvPr>
          <p:cNvSpPr txBox="1"/>
          <p:nvPr/>
        </p:nvSpPr>
        <p:spPr>
          <a:xfrm>
            <a:off x="-112247" y="3646648"/>
            <a:ext cx="374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検量線を作成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C2C97B-404B-435D-4C57-065A18BFDA7E}"/>
              </a:ext>
            </a:extLst>
          </p:cNvPr>
          <p:cNvSpPr txBox="1"/>
          <p:nvPr/>
        </p:nvSpPr>
        <p:spPr>
          <a:xfrm>
            <a:off x="3264282" y="3666335"/>
            <a:ext cx="52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上澄み液を分光光度計で測定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C2E0B50-A311-2D72-707C-EBD60985B360}"/>
              </a:ext>
            </a:extLst>
          </p:cNvPr>
          <p:cNvSpPr txBox="1"/>
          <p:nvPr/>
        </p:nvSpPr>
        <p:spPr>
          <a:xfrm>
            <a:off x="10246163" y="3646648"/>
            <a:ext cx="3303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u="sng" dirty="0"/>
              <a:t>上澄み液を分光光度計で測定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C5516F5-1691-87E1-C964-CCC0E4D8EB78}"/>
              </a:ext>
            </a:extLst>
          </p:cNvPr>
          <p:cNvCxnSpPr>
            <a:stCxn id="2" idx="2"/>
          </p:cNvCxnSpPr>
          <p:nvPr/>
        </p:nvCxnSpPr>
        <p:spPr>
          <a:xfrm flipH="1">
            <a:off x="5793024" y="678021"/>
            <a:ext cx="1" cy="577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516D313-A3BD-DE39-93E2-064883943F89}"/>
              </a:ext>
            </a:extLst>
          </p:cNvPr>
          <p:cNvCxnSpPr>
            <a:cxnSpLocks/>
          </p:cNvCxnSpPr>
          <p:nvPr/>
        </p:nvCxnSpPr>
        <p:spPr>
          <a:xfrm>
            <a:off x="5793025" y="1615257"/>
            <a:ext cx="0" cy="832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F2BBCD4-BE27-1FDA-2FBC-2AFB4EDD5D4A}"/>
              </a:ext>
            </a:extLst>
          </p:cNvPr>
          <p:cNvCxnSpPr>
            <a:cxnSpLocks/>
          </p:cNvCxnSpPr>
          <p:nvPr/>
        </p:nvCxnSpPr>
        <p:spPr>
          <a:xfrm flipH="1">
            <a:off x="1760357" y="1938309"/>
            <a:ext cx="40326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2DA5757-DFEA-CDC2-E9E2-37EBD60D6469}"/>
              </a:ext>
            </a:extLst>
          </p:cNvPr>
          <p:cNvCxnSpPr>
            <a:cxnSpLocks/>
          </p:cNvCxnSpPr>
          <p:nvPr/>
        </p:nvCxnSpPr>
        <p:spPr>
          <a:xfrm>
            <a:off x="5793025" y="1938309"/>
            <a:ext cx="6105126" cy="38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413E194-7C78-3ECA-E0FA-BA335A9C924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760357" y="1938309"/>
            <a:ext cx="0" cy="509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D8EE888-7BA3-A32F-D2D4-E22F8DADDCA5}"/>
              </a:ext>
            </a:extLst>
          </p:cNvPr>
          <p:cNvCxnSpPr>
            <a:cxnSpLocks/>
          </p:cNvCxnSpPr>
          <p:nvPr/>
        </p:nvCxnSpPr>
        <p:spPr>
          <a:xfrm>
            <a:off x="11898151" y="1957473"/>
            <a:ext cx="0" cy="509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4CE99DB-E829-4523-5674-FB8BA1FA8BB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760357" y="2816857"/>
            <a:ext cx="0" cy="829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7F7BC81-1CC1-C9B3-2B85-A48C42A2A266}"/>
              </a:ext>
            </a:extLst>
          </p:cNvPr>
          <p:cNvCxnSpPr>
            <a:cxnSpLocks/>
          </p:cNvCxnSpPr>
          <p:nvPr/>
        </p:nvCxnSpPr>
        <p:spPr>
          <a:xfrm>
            <a:off x="5804889" y="2816857"/>
            <a:ext cx="0" cy="829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FC8D55B-2673-0964-712D-4EAC4D4F88A8}"/>
              </a:ext>
            </a:extLst>
          </p:cNvPr>
          <p:cNvCxnSpPr>
            <a:cxnSpLocks/>
          </p:cNvCxnSpPr>
          <p:nvPr/>
        </p:nvCxnSpPr>
        <p:spPr>
          <a:xfrm>
            <a:off x="11898151" y="2816857"/>
            <a:ext cx="0" cy="829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8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96613198-4D8F-4692-FC4F-56E72478C9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029710"/>
              </p:ext>
            </p:extLst>
          </p:nvPr>
        </p:nvGraphicFramePr>
        <p:xfrm>
          <a:off x="3846420" y="1118936"/>
          <a:ext cx="4499160" cy="4620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F9EE3F-FEE4-1EBC-6379-788D2DE7A1E3}"/>
              </a:ext>
            </a:extLst>
          </p:cNvPr>
          <p:cNvSpPr txBox="1"/>
          <p:nvPr/>
        </p:nvSpPr>
        <p:spPr>
          <a:xfrm>
            <a:off x="3921095" y="5760990"/>
            <a:ext cx="434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図</a:t>
            </a:r>
            <a:r>
              <a:rPr lang="en-US" altLang="ja-JP" dirty="0"/>
              <a:t>4</a:t>
            </a:r>
            <a:r>
              <a:rPr kumimoji="1" lang="en-US" altLang="ja-JP" dirty="0"/>
              <a:t>.1</a:t>
            </a:r>
            <a:r>
              <a:rPr lang="ja-JP" altLang="en-US" dirty="0"/>
              <a:t>　メチレンブルー水溶液の検量線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450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6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B67159C5-B313-EA9C-E6B2-3BC829E11C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609570"/>
              </p:ext>
            </p:extLst>
          </p:nvPr>
        </p:nvGraphicFramePr>
        <p:xfrm>
          <a:off x="888763" y="891540"/>
          <a:ext cx="10401449" cy="5071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E2A3A60-4396-4C92-90CC-D5EF77C27DAE}"/>
                  </a:ext>
                </a:extLst>
              </p:cNvPr>
              <p:cNvSpPr txBox="1"/>
              <p:nvPr/>
            </p:nvSpPr>
            <p:spPr>
              <a:xfrm>
                <a:off x="1660579" y="5856327"/>
                <a:ext cx="8870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図</a:t>
                </a:r>
                <a:r>
                  <a:rPr lang="en-US" altLang="ja-JP" dirty="0"/>
                  <a:t>4</a:t>
                </a:r>
                <a:r>
                  <a:rPr kumimoji="1" lang="en-US" altLang="ja-JP" dirty="0"/>
                  <a:t>.2</a:t>
                </a:r>
                <a:r>
                  <a:rPr kumimoji="1" lang="ja-JP" altLang="en-US" dirty="0"/>
                  <a:t>　アルミナ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kumimoji="1" lang="en-US" altLang="ja-JP" dirty="0"/>
                  <a:t>g</a:t>
                </a:r>
                <a:r>
                  <a:rPr kumimoji="1" lang="ja-JP" altLang="en-US" dirty="0"/>
                  <a:t>を加えたメチレンブルー水溶液の波長と吸光度の関係</a:t>
                </a: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E2A3A60-4396-4C92-90CC-D5EF77C27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79" y="5856327"/>
                <a:ext cx="8870535" cy="369332"/>
              </a:xfrm>
              <a:prstGeom prst="rect">
                <a:avLst/>
              </a:prstGeom>
              <a:blipFill>
                <a:blip r:embed="rId3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55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B8703696-579D-DBA9-0A78-F13B13EBA0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949182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171D296-2F00-C719-602C-0BB43E8F40CD}"/>
                  </a:ext>
                </a:extLst>
              </p:cNvPr>
              <p:cNvSpPr txBox="1"/>
              <p:nvPr/>
            </p:nvSpPr>
            <p:spPr>
              <a:xfrm>
                <a:off x="1237716" y="6029867"/>
                <a:ext cx="9716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図</a:t>
                </a:r>
                <a:r>
                  <a:rPr lang="en-US" altLang="ja-JP" dirty="0"/>
                  <a:t>4</a:t>
                </a:r>
                <a:r>
                  <a:rPr kumimoji="1" lang="en-US" altLang="ja-JP" dirty="0"/>
                  <a:t>.3</a:t>
                </a:r>
                <a:r>
                  <a:rPr kumimoji="1" lang="ja-JP" altLang="en-US" dirty="0"/>
                  <a:t>　シリカゲル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kumimoji="1" lang="en-US" altLang="ja-JP" dirty="0"/>
                  <a:t>g</a:t>
                </a:r>
                <a:r>
                  <a:rPr lang="ja-JP" altLang="en-US" dirty="0"/>
                  <a:t>を加えたメチレンブルー水溶液の波長と吸光度の関係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171D296-2F00-C719-602C-0BB43E8F4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716" y="6029867"/>
                <a:ext cx="9716568" cy="369332"/>
              </a:xfrm>
              <a:prstGeom prst="rect">
                <a:avLst/>
              </a:prstGeom>
              <a:blipFill>
                <a:blip r:embed="rId3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41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, 折れ線グラフ&#10;&#10;自動的に生成された説明">
            <a:extLst>
              <a:ext uri="{FF2B5EF4-FFF2-40B4-BE49-F238E27FC236}">
                <a16:creationId xmlns:a16="http://schemas.microsoft.com/office/drawing/2014/main" id="{C1D76740-4ED5-E7EE-1055-C8CAE6E9D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31" y="1484372"/>
            <a:ext cx="4681738" cy="388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3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C95786-BCCF-398B-D8BF-2C907C2B0EA8}"/>
              </a:ext>
            </a:extLst>
          </p:cNvPr>
          <p:cNvSpPr txBox="1"/>
          <p:nvPr/>
        </p:nvSpPr>
        <p:spPr>
          <a:xfrm>
            <a:off x="2299519" y="1991039"/>
            <a:ext cx="75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4.1</a:t>
            </a:r>
            <a:r>
              <a:rPr kumimoji="1" lang="ja-JP" altLang="en-US" dirty="0"/>
              <a:t>　アルミナを加えた時の</a:t>
            </a:r>
            <a:r>
              <a:rPr kumimoji="1" lang="en-US" altLang="ja-JP" dirty="0" err="1"/>
              <a:t>MBaq</a:t>
            </a:r>
            <a:r>
              <a:rPr kumimoji="1" lang="ja-JP" altLang="en-US" dirty="0"/>
              <a:t>の平衡濃度とアルミナの平衡吸着量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75A60D6A-720E-5B27-0F72-BF76DD366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785" y="2360371"/>
            <a:ext cx="7390428" cy="204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7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0D20FB-D847-1599-3378-AA0BE58DE188}"/>
              </a:ext>
            </a:extLst>
          </p:cNvPr>
          <p:cNvSpPr txBox="1"/>
          <p:nvPr/>
        </p:nvSpPr>
        <p:spPr>
          <a:xfrm>
            <a:off x="1938505" y="2204883"/>
            <a:ext cx="802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4.2</a:t>
            </a:r>
            <a:r>
              <a:rPr kumimoji="1" lang="ja-JP" altLang="en-US" dirty="0"/>
              <a:t>　</a:t>
            </a:r>
            <a:r>
              <a:rPr lang="ja-JP" altLang="en-US" dirty="0"/>
              <a:t>シリカゲル</a:t>
            </a:r>
            <a:r>
              <a:rPr kumimoji="1" lang="ja-JP" altLang="en-US" dirty="0"/>
              <a:t>を加えた時の</a:t>
            </a:r>
            <a:r>
              <a:rPr kumimoji="1" lang="en-US" altLang="ja-JP" dirty="0" err="1"/>
              <a:t>MBaq</a:t>
            </a:r>
            <a:r>
              <a:rPr kumimoji="1" lang="ja-JP" altLang="en-US" dirty="0"/>
              <a:t>の平衡濃度とシリカゲルの平衡吸着量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D7D67710-A3E6-D091-B185-9DE122ED3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947" y="2574215"/>
            <a:ext cx="7456614" cy="20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8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0C244AA1-E897-E568-D23B-DCFC129347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357045"/>
              </p:ext>
            </p:extLst>
          </p:nvPr>
        </p:nvGraphicFramePr>
        <p:xfrm>
          <a:off x="3971003" y="1732935"/>
          <a:ext cx="5265175" cy="3392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854FF11-3514-6B12-5AD6-184F40057827}"/>
                  </a:ext>
                </a:extLst>
              </p:cNvPr>
              <p:cNvSpPr txBox="1"/>
              <p:nvPr/>
            </p:nvSpPr>
            <p:spPr>
              <a:xfrm>
                <a:off x="3971003" y="5110317"/>
                <a:ext cx="6054212" cy="339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/>
                  <a:t>図</a:t>
                </a:r>
                <a:r>
                  <a:rPr kumimoji="1" lang="en-US" altLang="ja-JP" sz="1600" dirty="0"/>
                  <a:t>4.4</a:t>
                </a:r>
                <a:r>
                  <a:rPr kumimoji="1" lang="ja-JP" altLang="en-US" sz="1600" dirty="0"/>
                  <a:t>　アルミナの全ての平衡濃度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ja-JP" altLang="en-US" sz="16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</a:rPr>
                      <m:t>と</m:t>
                    </m:r>
                    <m:f>
                      <m:fPr>
                        <m:type m:val="lin"/>
                        <m:ctrlPr>
                          <a:rPr lang="ja-JP" altLang="en-US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1600" i="1" dirty="0">
                            <a:latin typeface="Cambria Math" panose="02040503050406030204" pitchFamily="18" charset="0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1600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ja-JP" altLang="en-US" sz="1600" i="1" dirty="0">
                            <a:latin typeface="Cambria Math" panose="02040503050406030204" pitchFamily="18" charset="0"/>
                          </a:rPr>
                          <m:t>の</m:t>
                        </m:r>
                        <m:r>
                          <a:rPr lang="ja-JP" altLang="en-US" sz="1600" i="1" dirty="0" smtClean="0">
                            <a:latin typeface="Cambria Math" panose="02040503050406030204" pitchFamily="18" charset="0"/>
                          </a:rPr>
                          <m:t>関係図と</m:t>
                        </m:r>
                        <m:r>
                          <a:rPr lang="ja-JP" altLang="en-US" sz="1600" i="1" dirty="0">
                            <a:latin typeface="Cambria Math" panose="02040503050406030204" pitchFamily="18" charset="0"/>
                          </a:rPr>
                          <m:t>近似曲線</m:t>
                        </m:r>
                      </m:den>
                    </m:f>
                  </m:oMath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854FF11-3514-6B12-5AD6-184F40057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003" y="5110317"/>
                <a:ext cx="6054212" cy="339212"/>
              </a:xfrm>
              <a:prstGeom prst="rect">
                <a:avLst/>
              </a:prstGeom>
              <a:blipFill>
                <a:blip r:embed="rId3"/>
                <a:stretch>
                  <a:fillRect l="-503" t="-101786" b="-16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53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</TotalTime>
  <Words>238</Words>
  <Application>Microsoft Office PowerPoint</Application>
  <PresentationFormat>ワイド画面</PresentationFormat>
  <Paragraphs>27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游ゴシック</vt:lpstr>
      <vt:lpstr>游ゴシック Light</vt:lpstr>
      <vt:lpstr>游明朝</vt:lpstr>
      <vt:lpstr>Arial</vt:lpstr>
      <vt:lpstr>Cambria Math</vt:lpstr>
      <vt:lpstr>Century</vt:lpstr>
      <vt:lpstr>Office テーマ</vt:lpstr>
      <vt:lpstr>A1　吸着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淳 栗山</dc:creator>
  <cp:lastModifiedBy>栗山 淳</cp:lastModifiedBy>
  <cp:revision>12</cp:revision>
  <dcterms:created xsi:type="dcterms:W3CDTF">2024-06-10T06:28:52Z</dcterms:created>
  <dcterms:modified xsi:type="dcterms:W3CDTF">2024-06-13T01:48:25Z</dcterms:modified>
</cp:coreProperties>
</file>