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9" r:id="rId3"/>
    <p:sldId id="260" r:id="rId4"/>
    <p:sldId id="257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7" autoAdjust="0"/>
    <p:restoredTop sz="94660"/>
  </p:normalViewPr>
  <p:slideViewPr>
    <p:cSldViewPr snapToGrid="0">
      <p:cViewPr varScale="1">
        <p:scale>
          <a:sx n="87" d="100"/>
          <a:sy n="87" d="100"/>
        </p:scale>
        <p:origin x="57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154D44-4C63-4633-9B9D-F6F8FBDEBC5F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2EC69-E797-4AFC-AD25-EC82CC80EB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9509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E1692-7992-A3A7-E08A-3DB8BE9F4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92758A6-B0C3-AAAF-6B3F-251B47974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ACA897-2B2D-2756-260E-32D3061EA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97DFD-C27F-320E-4E60-01D0BE8EF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D1B55B-A120-1C23-70B5-7EAFE35D6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6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64BBB6-93BF-1B60-AB66-298E18264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5442B3C-8648-04A5-F80F-E40065564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2C62E0-B866-319F-B7D5-14234ED8B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3FE98C-3FAF-7A23-7605-6A538E7B8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3B5D72-2744-1ACC-9AC6-BD0B79B26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3958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5D0028B-56F6-400F-ADE7-FBD596C0D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EA4E97-CD02-3439-6165-E9CF08E7F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38F02E-BC80-CB88-4540-3FE22178D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B3018F-FC32-49A4-A258-8B5FEA990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1EBCA-3CB8-8FD4-9E24-AF27573A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19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444CE9-B98D-5E68-819B-8EE86F73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E087862-135E-E78E-815C-EDBDC6285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1586FA-9A90-BA3A-81D0-1C6CC64A7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6477EF-6952-AD04-9C05-3E3C21C00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43723D-1DA1-CE8C-0895-4DE0B2C8C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2999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14E32F-F593-42EF-B381-EBDC4667C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6EBF49-89FC-1CA1-E51D-942E4127E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38D685-1236-78DF-ACFE-514B8F26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24AB7B-B04F-C3E1-CF4C-91CB2A5DE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8A10A-B083-B8F2-7E50-6BEE706D1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94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636CFF-B035-9BA0-B165-8386CBB3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DA36A-F5A5-D0EC-F1A5-4BEF94665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2EBF5D-881B-DAA4-F926-9F4E6D324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E973E5-084F-A7CC-CA6E-DA11DD0D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1098BC-76F5-4B31-86D0-9C07CE279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2270D19-A3C3-3512-9385-B510FCEC5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412AC-CED4-CE24-D7CA-64624742A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D9D6FB-5CC5-978F-B64F-FEE64584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AF246CD-317D-4ABA-0D1A-5C2185396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4BC5210-8560-6970-552A-4451BE4C0F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AA4A821-8F58-54DC-8129-B80DDA21DA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C0185FD-6646-C8A5-BA2F-D7BE2D43C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6D80A5F-258B-86BD-72C2-762450D1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9AEBF7C-7FCD-AE6C-27F4-EC8012251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390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98907B-CE73-E231-CE86-093F03E64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30FAF0-C36B-C35E-494B-8D2844EF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9F1553-9C58-4D68-FACB-09B7DF96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78CEA2-13CE-66E4-FF86-9752F8D0A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350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EDC256B-8CC1-9F27-7FBE-6EF7ED2B5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0635B2-F7B3-1D5F-3715-122376EB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AC6AAE8-1476-8F65-E57D-A3767FB5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3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6E506-7671-5F05-A59E-2B0994008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B56BE0-FD4F-B43B-1262-79305264B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19A15BD-649C-73AC-AAD9-86DF579E9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5F9E6E-0F05-CE9C-7BEA-3FAA0954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503F7A4-8034-D113-368A-73C734C1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AD8D25-1A34-43FB-9FD3-86D2626EA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4371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E4C3A-3161-9FA2-2A8C-B598EC514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01B328F-DFDA-709D-77C6-534B44C6F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2E74D9-B133-613C-BB5A-10918797C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1B0E300-A3DA-ACB5-C38A-55636F75B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8CB70E-ADA1-BA5C-06BA-DA2291BC8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312D7-6D79-DA80-D888-D5C4256F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98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ACA45CC-DDC4-C5D2-8DAA-13511E07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D8A2415-83F2-DF7D-722C-26130877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F0B27E-CD69-5517-C146-3AE5E92F99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B8F1BB-E8D7-4D81-87C2-61F7CFFE1538}" type="datetimeFigureOut">
              <a:rPr kumimoji="1" lang="ja-JP" altLang="en-US" smtClean="0"/>
              <a:t>2024/6/14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0846D2-B083-8E91-E1D5-729599810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5881CB-B8C0-E77E-D7F5-5DA750164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0E0610-06B4-45EE-84BC-46B4729803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66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89EED9-F54D-4F20-A2C6-949DE4176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E46F721-3785-414D-8697-16AF490E6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E7DF248-13FD-A4DF-8B8B-EE9442069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5300" y="1562669"/>
            <a:ext cx="3389515" cy="2380681"/>
          </a:xfrm>
        </p:spPr>
        <p:txBody>
          <a:bodyPr anchor="b">
            <a:normAutofit/>
          </a:bodyPr>
          <a:lstStyle/>
          <a:p>
            <a:r>
              <a:rPr kumimoji="1" lang="ja-JP" alt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ヤモリと吸着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3F4B924-1E9F-5AA2-3EE1-29AD49A08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951" y="4216344"/>
            <a:ext cx="2895600" cy="1289676"/>
          </a:xfrm>
        </p:spPr>
        <p:txBody>
          <a:bodyPr anchor="t">
            <a:normAutofit/>
          </a:bodyPr>
          <a:lstStyle/>
          <a:p>
            <a:r>
              <a:rPr kumimoji="1" lang="en-US" altLang="ja-JP" sz="1600">
                <a:solidFill>
                  <a:schemeClr val="tx1">
                    <a:lumMod val="85000"/>
                    <a:lumOff val="15000"/>
                  </a:schemeClr>
                </a:solidFill>
              </a:rPr>
              <a:t>8223036</a:t>
            </a:r>
            <a:r>
              <a:rPr kumimoji="1" lang="ja-JP" alt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　栗山淳</a:t>
            </a:r>
          </a:p>
        </p:txBody>
      </p:sp>
      <p:pic>
        <p:nvPicPr>
          <p:cNvPr id="5" name="図 4" descr="手の上にいるトカゲ&#10;&#10;自動的に生成された説明">
            <a:extLst>
              <a:ext uri="{FF2B5EF4-FFF2-40B4-BE49-F238E27FC236}">
                <a16:creationId xmlns:a16="http://schemas.microsoft.com/office/drawing/2014/main" id="{F2C689A1-1398-0930-6F51-1E3A20C9C1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61" r="9163" b="-1"/>
          <a:stretch/>
        </p:blipFill>
        <p:spPr>
          <a:xfrm>
            <a:off x="20" y="1"/>
            <a:ext cx="7665573" cy="6857999"/>
          </a:xfrm>
          <a:custGeom>
            <a:avLst/>
            <a:gdLst/>
            <a:ahLst/>
            <a:cxnLst/>
            <a:rect l="l" t="t" r="r" b="b"/>
            <a:pathLst>
              <a:path w="7665593" h="6857999">
                <a:moveTo>
                  <a:pt x="0" y="0"/>
                </a:moveTo>
                <a:lnTo>
                  <a:pt x="7363783" y="0"/>
                </a:lnTo>
                <a:lnTo>
                  <a:pt x="7372954" y="18152"/>
                </a:lnTo>
                <a:cubicBezTo>
                  <a:pt x="7378508" y="27417"/>
                  <a:pt x="7383821" y="35694"/>
                  <a:pt x="7386404" y="41707"/>
                </a:cubicBezTo>
                <a:lnTo>
                  <a:pt x="7389058" y="60832"/>
                </a:lnTo>
                <a:lnTo>
                  <a:pt x="7394074" y="60137"/>
                </a:lnTo>
                <a:lnTo>
                  <a:pt x="7394443" y="67241"/>
                </a:lnTo>
                <a:lnTo>
                  <a:pt x="7394565" y="83099"/>
                </a:lnTo>
                <a:cubicBezTo>
                  <a:pt x="7395324" y="92994"/>
                  <a:pt x="7394122" y="120511"/>
                  <a:pt x="7395957" y="130584"/>
                </a:cubicBezTo>
                <a:cubicBezTo>
                  <a:pt x="7401306" y="133490"/>
                  <a:pt x="7404223" y="137975"/>
                  <a:pt x="7405574" y="143540"/>
                </a:cubicBezTo>
                <a:lnTo>
                  <a:pt x="7405725" y="155795"/>
                </a:lnTo>
                <a:lnTo>
                  <a:pt x="7418615" y="226869"/>
                </a:lnTo>
                <a:lnTo>
                  <a:pt x="7419579" y="236641"/>
                </a:lnTo>
                <a:lnTo>
                  <a:pt x="7423900" y="241933"/>
                </a:lnTo>
                <a:cubicBezTo>
                  <a:pt x="7424763" y="245974"/>
                  <a:pt x="7424206" y="257579"/>
                  <a:pt x="7424760" y="260885"/>
                </a:cubicBezTo>
                <a:cubicBezTo>
                  <a:pt x="7425580" y="261177"/>
                  <a:pt x="7426400" y="261469"/>
                  <a:pt x="7427220" y="261761"/>
                </a:cubicBezTo>
                <a:cubicBezTo>
                  <a:pt x="7431152" y="272291"/>
                  <a:pt x="7444241" y="311893"/>
                  <a:pt x="7448344" y="324055"/>
                </a:cubicBezTo>
                <a:cubicBezTo>
                  <a:pt x="7444563" y="326484"/>
                  <a:pt x="7450535" y="331924"/>
                  <a:pt x="7451833" y="334727"/>
                </a:cubicBezTo>
                <a:cubicBezTo>
                  <a:pt x="7449286" y="335161"/>
                  <a:pt x="7448510" y="341947"/>
                  <a:pt x="7450776" y="343948"/>
                </a:cubicBezTo>
                <a:cubicBezTo>
                  <a:pt x="7463202" y="391652"/>
                  <a:pt x="7437523" y="367773"/>
                  <a:pt x="7453791" y="395003"/>
                </a:cubicBezTo>
                <a:cubicBezTo>
                  <a:pt x="7454869" y="399820"/>
                  <a:pt x="7453841" y="403723"/>
                  <a:pt x="7451939" y="407147"/>
                </a:cubicBezTo>
                <a:lnTo>
                  <a:pt x="7448030" y="412254"/>
                </a:lnTo>
                <a:lnTo>
                  <a:pt x="7455416" y="432021"/>
                </a:lnTo>
                <a:cubicBezTo>
                  <a:pt x="7457991" y="441758"/>
                  <a:pt x="7459699" y="452007"/>
                  <a:pt x="7460479" y="462523"/>
                </a:cubicBezTo>
                <a:cubicBezTo>
                  <a:pt x="7455275" y="464882"/>
                  <a:pt x="7462669" y="473136"/>
                  <a:pt x="7464133" y="477020"/>
                </a:cubicBezTo>
                <a:cubicBezTo>
                  <a:pt x="7460734" y="477060"/>
                  <a:pt x="7459104" y="485663"/>
                  <a:pt x="7461914" y="488716"/>
                </a:cubicBezTo>
                <a:cubicBezTo>
                  <a:pt x="7474065" y="552879"/>
                  <a:pt x="7442314" y="516775"/>
                  <a:pt x="7461353" y="555280"/>
                </a:cubicBezTo>
                <a:cubicBezTo>
                  <a:pt x="7462345" y="561721"/>
                  <a:pt x="7460642" y="566553"/>
                  <a:pt x="7457829" y="570585"/>
                </a:cubicBezTo>
                <a:lnTo>
                  <a:pt x="7450804" y="577839"/>
                </a:lnTo>
                <a:lnTo>
                  <a:pt x="7453309" y="583524"/>
                </a:lnTo>
                <a:cubicBezTo>
                  <a:pt x="7453505" y="604977"/>
                  <a:pt x="7446306" y="611303"/>
                  <a:pt x="7453558" y="623785"/>
                </a:cubicBezTo>
                <a:cubicBezTo>
                  <a:pt x="7438483" y="642230"/>
                  <a:pt x="7452055" y="636019"/>
                  <a:pt x="7454362" y="650049"/>
                </a:cubicBezTo>
                <a:cubicBezTo>
                  <a:pt x="7457368" y="661117"/>
                  <a:pt x="7463152" y="640798"/>
                  <a:pt x="7464006" y="651645"/>
                </a:cubicBezTo>
                <a:cubicBezTo>
                  <a:pt x="7460114" y="663380"/>
                  <a:pt x="7472201" y="662829"/>
                  <a:pt x="7467442" y="675032"/>
                </a:cubicBezTo>
                <a:cubicBezTo>
                  <a:pt x="7458335" y="672068"/>
                  <a:pt x="7469207" y="699114"/>
                  <a:pt x="7461251" y="699956"/>
                </a:cubicBezTo>
                <a:cubicBezTo>
                  <a:pt x="7472628" y="710321"/>
                  <a:pt x="7458614" y="715529"/>
                  <a:pt x="7462119" y="729331"/>
                </a:cubicBezTo>
                <a:cubicBezTo>
                  <a:pt x="7466423" y="735831"/>
                  <a:pt x="7467162" y="740521"/>
                  <a:pt x="7462533" y="746910"/>
                </a:cubicBezTo>
                <a:cubicBezTo>
                  <a:pt x="7483486" y="776851"/>
                  <a:pt x="7463470" y="765024"/>
                  <a:pt x="7471529" y="793043"/>
                </a:cubicBezTo>
                <a:cubicBezTo>
                  <a:pt x="7480002" y="817184"/>
                  <a:pt x="7485500" y="844550"/>
                  <a:pt x="7505730" y="867898"/>
                </a:cubicBezTo>
                <a:cubicBezTo>
                  <a:pt x="7511461" y="872184"/>
                  <a:pt x="7513630" y="882707"/>
                  <a:pt x="7510576" y="891400"/>
                </a:cubicBezTo>
                <a:cubicBezTo>
                  <a:pt x="7510049" y="892894"/>
                  <a:pt x="7509385" y="894278"/>
                  <a:pt x="7508604" y="895508"/>
                </a:cubicBezTo>
                <a:cubicBezTo>
                  <a:pt x="7511698" y="915692"/>
                  <a:pt x="7525520" y="989520"/>
                  <a:pt x="7529143" y="1012510"/>
                </a:cubicBezTo>
                <a:cubicBezTo>
                  <a:pt x="7521781" y="1014371"/>
                  <a:pt x="7535067" y="1025997"/>
                  <a:pt x="7530347" y="1033444"/>
                </a:cubicBezTo>
                <a:cubicBezTo>
                  <a:pt x="7526204" y="1038777"/>
                  <a:pt x="7529270" y="1043549"/>
                  <a:pt x="7529596" y="1049120"/>
                </a:cubicBezTo>
                <a:cubicBezTo>
                  <a:pt x="7526339" y="1056460"/>
                  <a:pt x="7532220" y="1080398"/>
                  <a:pt x="7536437" y="1086639"/>
                </a:cubicBezTo>
                <a:cubicBezTo>
                  <a:pt x="7551094" y="1101553"/>
                  <a:pt x="7540210" y="1135442"/>
                  <a:pt x="7551438" y="1147834"/>
                </a:cubicBezTo>
                <a:cubicBezTo>
                  <a:pt x="7553086" y="1152330"/>
                  <a:pt x="7553752" y="1156729"/>
                  <a:pt x="7553808" y="1161047"/>
                </a:cubicBezTo>
                <a:lnTo>
                  <a:pt x="7552572" y="1173130"/>
                </a:lnTo>
                <a:lnTo>
                  <a:pt x="7549434" y="1176566"/>
                </a:lnTo>
                <a:lnTo>
                  <a:pt x="7550211" y="1183950"/>
                </a:lnTo>
                <a:lnTo>
                  <a:pt x="7549733" y="1186066"/>
                </a:lnTo>
                <a:cubicBezTo>
                  <a:pt x="7548807" y="1190108"/>
                  <a:pt x="7548001" y="1194099"/>
                  <a:pt x="7547683" y="1198047"/>
                </a:cubicBezTo>
                <a:cubicBezTo>
                  <a:pt x="7563423" y="1192855"/>
                  <a:pt x="7547566" y="1230782"/>
                  <a:pt x="7560295" y="1219849"/>
                </a:cubicBezTo>
                <a:cubicBezTo>
                  <a:pt x="7561281" y="1240644"/>
                  <a:pt x="7573138" y="1224782"/>
                  <a:pt x="7561835" y="1249779"/>
                </a:cubicBezTo>
                <a:cubicBezTo>
                  <a:pt x="7574707" y="1282065"/>
                  <a:pt x="7569916" y="1332957"/>
                  <a:pt x="7589445" y="1358245"/>
                </a:cubicBezTo>
                <a:cubicBezTo>
                  <a:pt x="7581989" y="1355103"/>
                  <a:pt x="7576204" y="1368711"/>
                  <a:pt x="7579904" y="1378136"/>
                </a:cubicBezTo>
                <a:cubicBezTo>
                  <a:pt x="7550647" y="1367117"/>
                  <a:pt x="7606267" y="1415404"/>
                  <a:pt x="7586303" y="1423699"/>
                </a:cubicBezTo>
                <a:cubicBezTo>
                  <a:pt x="7604838" y="1424108"/>
                  <a:pt x="7636267" y="1466352"/>
                  <a:pt x="7621059" y="1486236"/>
                </a:cubicBezTo>
                <a:cubicBezTo>
                  <a:pt x="7624771" y="1516526"/>
                  <a:pt x="7640092" y="1537976"/>
                  <a:pt x="7633966" y="1569734"/>
                </a:cubicBezTo>
                <a:cubicBezTo>
                  <a:pt x="7636447" y="1570719"/>
                  <a:pt x="7638522" y="1572334"/>
                  <a:pt x="7640304" y="1574384"/>
                </a:cubicBezTo>
                <a:lnTo>
                  <a:pt x="7644628" y="1581242"/>
                </a:lnTo>
                <a:lnTo>
                  <a:pt x="7644313" y="1582567"/>
                </a:lnTo>
                <a:cubicBezTo>
                  <a:pt x="7644257" y="1587776"/>
                  <a:pt x="7645302" y="1590443"/>
                  <a:pt x="7646831" y="1591983"/>
                </a:cubicBezTo>
                <a:cubicBezTo>
                  <a:pt x="7647577" y="1592347"/>
                  <a:pt x="7648323" y="1592711"/>
                  <a:pt x="7649069" y="1593074"/>
                </a:cubicBezTo>
                <a:lnTo>
                  <a:pt x="7651326" y="1599230"/>
                </a:lnTo>
                <a:lnTo>
                  <a:pt x="7657195" y="1610539"/>
                </a:lnTo>
                <a:lnTo>
                  <a:pt x="7656957" y="1613422"/>
                </a:lnTo>
                <a:lnTo>
                  <a:pt x="7663730" y="1631673"/>
                </a:lnTo>
                <a:lnTo>
                  <a:pt x="7663189" y="1632289"/>
                </a:lnTo>
                <a:cubicBezTo>
                  <a:pt x="7662131" y="1634085"/>
                  <a:pt x="7661641" y="1636199"/>
                  <a:pt x="7662326" y="1639024"/>
                </a:cubicBezTo>
                <a:cubicBezTo>
                  <a:pt x="7651979" y="1640024"/>
                  <a:pt x="7659188" y="1642819"/>
                  <a:pt x="7662125" y="1651067"/>
                </a:cubicBezTo>
                <a:cubicBezTo>
                  <a:pt x="7646711" y="1654462"/>
                  <a:pt x="7660667" y="1674670"/>
                  <a:pt x="7653812" y="1683345"/>
                </a:cubicBezTo>
                <a:cubicBezTo>
                  <a:pt x="7656316" y="1689330"/>
                  <a:pt x="7658683" y="1695719"/>
                  <a:pt x="7660803" y="1702414"/>
                </a:cubicBezTo>
                <a:lnTo>
                  <a:pt x="7661867" y="1756201"/>
                </a:lnTo>
                <a:lnTo>
                  <a:pt x="7649453" y="1812530"/>
                </a:lnTo>
                <a:cubicBezTo>
                  <a:pt x="7649183" y="1833366"/>
                  <a:pt x="7644573" y="1851408"/>
                  <a:pt x="7647823" y="1869041"/>
                </a:cubicBezTo>
                <a:cubicBezTo>
                  <a:pt x="7644238" y="1876204"/>
                  <a:pt x="7642789" y="1882956"/>
                  <a:pt x="7648156" y="1889503"/>
                </a:cubicBezTo>
                <a:cubicBezTo>
                  <a:pt x="7646365" y="1908946"/>
                  <a:pt x="7638702" y="1913653"/>
                  <a:pt x="7644679" y="1925974"/>
                </a:cubicBezTo>
                <a:cubicBezTo>
                  <a:pt x="7632281" y="1936898"/>
                  <a:pt x="7637013" y="1937545"/>
                  <a:pt x="7640564" y="1942678"/>
                </a:cubicBezTo>
                <a:lnTo>
                  <a:pt x="7640816" y="1943410"/>
                </a:lnTo>
                <a:lnTo>
                  <a:pt x="7639044" y="1944904"/>
                </a:lnTo>
                <a:lnTo>
                  <a:pt x="7638223" y="1947993"/>
                </a:lnTo>
                <a:lnTo>
                  <a:pt x="7638752" y="1956430"/>
                </a:lnTo>
                <a:lnTo>
                  <a:pt x="7639407" y="1959603"/>
                </a:lnTo>
                <a:cubicBezTo>
                  <a:pt x="7639690" y="1961788"/>
                  <a:pt x="7639658" y="1963239"/>
                  <a:pt x="7639396" y="1964244"/>
                </a:cubicBezTo>
                <a:lnTo>
                  <a:pt x="7639249" y="1964361"/>
                </a:lnTo>
                <a:lnTo>
                  <a:pt x="7639521" y="1968708"/>
                </a:lnTo>
                <a:cubicBezTo>
                  <a:pt x="7640315" y="1976045"/>
                  <a:pt x="7641402" y="1983186"/>
                  <a:pt x="7642694" y="1989983"/>
                </a:cubicBezTo>
                <a:cubicBezTo>
                  <a:pt x="7634556" y="1995729"/>
                  <a:pt x="7644169" y="2020842"/>
                  <a:pt x="7628828" y="2018094"/>
                </a:cubicBezTo>
                <a:cubicBezTo>
                  <a:pt x="7630116" y="2027262"/>
                  <a:pt x="7636485" y="2032807"/>
                  <a:pt x="7626423" y="2029720"/>
                </a:cubicBezTo>
                <a:cubicBezTo>
                  <a:pt x="7626559" y="2032738"/>
                  <a:pt x="7625703" y="2034598"/>
                  <a:pt x="7624364" y="2035929"/>
                </a:cubicBezTo>
                <a:lnTo>
                  <a:pt x="7623733" y="2036314"/>
                </a:lnTo>
                <a:lnTo>
                  <a:pt x="7626847" y="2056711"/>
                </a:lnTo>
                <a:lnTo>
                  <a:pt x="7626090" y="2059419"/>
                </a:lnTo>
                <a:lnTo>
                  <a:pt x="7629618" y="2072712"/>
                </a:lnTo>
                <a:lnTo>
                  <a:pt x="7630641" y="2079581"/>
                </a:lnTo>
                <a:lnTo>
                  <a:pt x="7632577" y="2081522"/>
                </a:lnTo>
                <a:cubicBezTo>
                  <a:pt x="7633753" y="2083617"/>
                  <a:pt x="7634261" y="2086620"/>
                  <a:pt x="7633251" y="2091658"/>
                </a:cubicBezTo>
                <a:lnTo>
                  <a:pt x="7632707" y="2092825"/>
                </a:lnTo>
                <a:lnTo>
                  <a:pt x="7635575" y="2101184"/>
                </a:lnTo>
                <a:cubicBezTo>
                  <a:pt x="7636900" y="2103876"/>
                  <a:pt x="7638586" y="2106260"/>
                  <a:pt x="7640772" y="2108190"/>
                </a:cubicBezTo>
                <a:cubicBezTo>
                  <a:pt x="7629093" y="2136655"/>
                  <a:pt x="7639778" y="2163513"/>
                  <a:pt x="7637758" y="2194409"/>
                </a:cubicBezTo>
                <a:cubicBezTo>
                  <a:pt x="7619585" y="2207765"/>
                  <a:pt x="7641835" y="2261154"/>
                  <a:pt x="7659453" y="2268824"/>
                </a:cubicBezTo>
                <a:cubicBezTo>
                  <a:pt x="7644015" y="2268997"/>
                  <a:pt x="7665037" y="2307714"/>
                  <a:pt x="7665583" y="2317700"/>
                </a:cubicBezTo>
                <a:cubicBezTo>
                  <a:pt x="7665764" y="2321029"/>
                  <a:pt x="7663671" y="2321166"/>
                  <a:pt x="7657195" y="2315619"/>
                </a:cubicBezTo>
                <a:cubicBezTo>
                  <a:pt x="7658997" y="2326231"/>
                  <a:pt x="7650972" y="2337185"/>
                  <a:pt x="7644431" y="2331209"/>
                </a:cubicBezTo>
                <a:cubicBezTo>
                  <a:pt x="7658433" y="2363448"/>
                  <a:pt x="7644510" y="2411031"/>
                  <a:pt x="7650869" y="2447461"/>
                </a:cubicBezTo>
                <a:cubicBezTo>
                  <a:pt x="7635485" y="2467322"/>
                  <a:pt x="7649719" y="2456555"/>
                  <a:pt x="7646841" y="2477156"/>
                </a:cubicBezTo>
                <a:cubicBezTo>
                  <a:pt x="7661004" y="2471521"/>
                  <a:pt x="7638896" y="2502164"/>
                  <a:pt x="7654880" y="2503292"/>
                </a:cubicBezTo>
                <a:cubicBezTo>
                  <a:pt x="7653849" y="2507005"/>
                  <a:pt x="7652348" y="2510567"/>
                  <a:pt x="7650720" y="2514131"/>
                </a:cubicBezTo>
                <a:lnTo>
                  <a:pt x="7649876" y="2516003"/>
                </a:lnTo>
                <a:lnTo>
                  <a:pt x="7649263" y="2523483"/>
                </a:lnTo>
                <a:lnTo>
                  <a:pt x="7645633" y="2525592"/>
                </a:lnTo>
                <a:lnTo>
                  <a:pt x="7642233" y="2536851"/>
                </a:lnTo>
                <a:cubicBezTo>
                  <a:pt x="7641494" y="2541069"/>
                  <a:pt x="7641323" y="2545607"/>
                  <a:pt x="7642069" y="2550622"/>
                </a:cubicBezTo>
                <a:cubicBezTo>
                  <a:pt x="7648404" y="2562959"/>
                  <a:pt x="7640640" y="2582170"/>
                  <a:pt x="7641110" y="2599544"/>
                </a:cubicBezTo>
                <a:lnTo>
                  <a:pt x="7643071" y="2607523"/>
                </a:lnTo>
                <a:lnTo>
                  <a:pt x="7639801" y="2633566"/>
                </a:lnTo>
                <a:cubicBezTo>
                  <a:pt x="7639166" y="2640978"/>
                  <a:pt x="7638833" y="2648672"/>
                  <a:pt x="7639065" y="2656773"/>
                </a:cubicBezTo>
                <a:lnTo>
                  <a:pt x="7640624" y="2671810"/>
                </a:lnTo>
                <a:lnTo>
                  <a:pt x="7639332" y="2675751"/>
                </a:lnTo>
                <a:cubicBezTo>
                  <a:pt x="7639476" y="2682617"/>
                  <a:pt x="7644027" y="2691703"/>
                  <a:pt x="7638498" y="2690893"/>
                </a:cubicBezTo>
                <a:lnTo>
                  <a:pt x="7640415" y="2698606"/>
                </a:lnTo>
                <a:lnTo>
                  <a:pt x="7636002" y="2706218"/>
                </a:lnTo>
                <a:cubicBezTo>
                  <a:pt x="7634978" y="2707053"/>
                  <a:pt x="7633887" y="2707679"/>
                  <a:pt x="7632770" y="2708079"/>
                </a:cubicBezTo>
                <a:lnTo>
                  <a:pt x="7634220" y="2718854"/>
                </a:lnTo>
                <a:lnTo>
                  <a:pt x="7631061" y="2727688"/>
                </a:lnTo>
                <a:lnTo>
                  <a:pt x="7633127" y="2735389"/>
                </a:lnTo>
                <a:lnTo>
                  <a:pt x="7632661" y="2738584"/>
                </a:lnTo>
                <a:lnTo>
                  <a:pt x="7631098" y="2746529"/>
                </a:lnTo>
                <a:cubicBezTo>
                  <a:pt x="7630002" y="2750602"/>
                  <a:pt x="7628681" y="2755160"/>
                  <a:pt x="7627624" y="2760235"/>
                </a:cubicBezTo>
                <a:lnTo>
                  <a:pt x="7627140" y="2764511"/>
                </a:lnTo>
                <a:lnTo>
                  <a:pt x="7621827" y="2773820"/>
                </a:lnTo>
                <a:cubicBezTo>
                  <a:pt x="7617811" y="2780593"/>
                  <a:pt x="7615104" y="2785923"/>
                  <a:pt x="7617284" y="2791840"/>
                </a:cubicBezTo>
                <a:cubicBezTo>
                  <a:pt x="7612094" y="2801924"/>
                  <a:pt x="7597550" y="2808970"/>
                  <a:pt x="7601430" y="2823567"/>
                </a:cubicBezTo>
                <a:cubicBezTo>
                  <a:pt x="7594841" y="2819137"/>
                  <a:pt x="7600633" y="2839778"/>
                  <a:pt x="7593865" y="2842217"/>
                </a:cubicBezTo>
                <a:cubicBezTo>
                  <a:pt x="7588415" y="2843342"/>
                  <a:pt x="7588901" y="2849866"/>
                  <a:pt x="7586893" y="2854834"/>
                </a:cubicBezTo>
                <a:cubicBezTo>
                  <a:pt x="7581327" y="2858374"/>
                  <a:pt x="7576244" y="2883372"/>
                  <a:pt x="7577046" y="2892075"/>
                </a:cubicBezTo>
                <a:cubicBezTo>
                  <a:pt x="7582584" y="2916606"/>
                  <a:pt x="7560175" y="2936338"/>
                  <a:pt x="7564026" y="2955950"/>
                </a:cubicBezTo>
                <a:cubicBezTo>
                  <a:pt x="7563501" y="2961086"/>
                  <a:pt x="7562240" y="2965343"/>
                  <a:pt x="7560529" y="2969031"/>
                </a:cubicBezTo>
                <a:lnTo>
                  <a:pt x="7554631" y="2978222"/>
                </a:lnTo>
                <a:lnTo>
                  <a:pt x="7550747" y="2978564"/>
                </a:lnTo>
                <a:lnTo>
                  <a:pt x="7548359" y="2985429"/>
                </a:lnTo>
                <a:lnTo>
                  <a:pt x="7547120" y="2986826"/>
                </a:lnTo>
                <a:cubicBezTo>
                  <a:pt x="7544741" y="2989483"/>
                  <a:pt x="7542480" y="2992194"/>
                  <a:pt x="7540621" y="2995267"/>
                </a:cubicBezTo>
                <a:cubicBezTo>
                  <a:pt x="7555200" y="3003715"/>
                  <a:pt x="7527208" y="3022799"/>
                  <a:pt x="7541739" y="3023946"/>
                </a:cubicBezTo>
                <a:cubicBezTo>
                  <a:pt x="7534059" y="3042303"/>
                  <a:pt x="7549904" y="3038579"/>
                  <a:pt x="7530781" y="3050462"/>
                </a:cubicBezTo>
                <a:cubicBezTo>
                  <a:pt x="7527838" y="3088204"/>
                  <a:pt x="7503338" y="3127251"/>
                  <a:pt x="7508515" y="3164510"/>
                </a:cubicBezTo>
                <a:cubicBezTo>
                  <a:pt x="7503888" y="3155782"/>
                  <a:pt x="7493770" y="3162549"/>
                  <a:pt x="7492866" y="3173520"/>
                </a:cubicBezTo>
                <a:cubicBezTo>
                  <a:pt x="7474179" y="3140376"/>
                  <a:pt x="7498581" y="3226463"/>
                  <a:pt x="7479395" y="3217191"/>
                </a:cubicBezTo>
                <a:cubicBezTo>
                  <a:pt x="7493905" y="3232643"/>
                  <a:pt x="7501608" y="3293915"/>
                  <a:pt x="7481475" y="3298298"/>
                </a:cubicBezTo>
                <a:cubicBezTo>
                  <a:pt x="7472089" y="3326890"/>
                  <a:pt x="7475493" y="3357480"/>
                  <a:pt x="7457722" y="3379292"/>
                </a:cubicBezTo>
                <a:cubicBezTo>
                  <a:pt x="7459285" y="3382143"/>
                  <a:pt x="7460273" y="3385199"/>
                  <a:pt x="7460850" y="3388381"/>
                </a:cubicBezTo>
                <a:lnTo>
                  <a:pt x="7461482" y="3397694"/>
                </a:lnTo>
                <a:lnTo>
                  <a:pt x="7460695" y="3398556"/>
                </a:lnTo>
                <a:cubicBezTo>
                  <a:pt x="7458532" y="3402904"/>
                  <a:pt x="7458275" y="3406007"/>
                  <a:pt x="7458858" y="3408553"/>
                </a:cubicBezTo>
                <a:lnTo>
                  <a:pt x="7460185" y="3411299"/>
                </a:lnTo>
                <a:lnTo>
                  <a:pt x="7459468" y="3418333"/>
                </a:lnTo>
                <a:lnTo>
                  <a:pt x="7459515" y="3432662"/>
                </a:lnTo>
                <a:lnTo>
                  <a:pt x="7458154" y="3434902"/>
                </a:lnTo>
                <a:lnTo>
                  <a:pt x="7456091" y="3455825"/>
                </a:lnTo>
                <a:cubicBezTo>
                  <a:pt x="7455865" y="3455850"/>
                  <a:pt x="7455638" y="3455877"/>
                  <a:pt x="7455413" y="3455903"/>
                </a:cubicBezTo>
                <a:cubicBezTo>
                  <a:pt x="7453843" y="3456557"/>
                  <a:pt x="7452596" y="3457940"/>
                  <a:pt x="7451989" y="3460886"/>
                </a:cubicBezTo>
                <a:cubicBezTo>
                  <a:pt x="7443388" y="3453296"/>
                  <a:pt x="7447961" y="3461529"/>
                  <a:pt x="7446929" y="3470886"/>
                </a:cubicBezTo>
                <a:cubicBezTo>
                  <a:pt x="7433341" y="3461186"/>
                  <a:pt x="7436171" y="3489615"/>
                  <a:pt x="7427213" y="3491353"/>
                </a:cubicBezTo>
                <a:cubicBezTo>
                  <a:pt x="7426761" y="3498443"/>
                  <a:pt x="7426037" y="3505767"/>
                  <a:pt x="7424990" y="3513143"/>
                </a:cubicBezTo>
                <a:lnTo>
                  <a:pt x="7424186" y="3517424"/>
                </a:lnTo>
                <a:cubicBezTo>
                  <a:pt x="7424132" y="3517438"/>
                  <a:pt x="7424077" y="3517453"/>
                  <a:pt x="7424024" y="3517467"/>
                </a:cubicBezTo>
                <a:cubicBezTo>
                  <a:pt x="7423536" y="3518305"/>
                  <a:pt x="7423153" y="3519678"/>
                  <a:pt x="7422883" y="3521896"/>
                </a:cubicBezTo>
                <a:lnTo>
                  <a:pt x="7422723" y="3525229"/>
                </a:lnTo>
                <a:lnTo>
                  <a:pt x="7421163" y="3533534"/>
                </a:lnTo>
                <a:lnTo>
                  <a:pt x="7419650" y="3536108"/>
                </a:lnTo>
                <a:lnTo>
                  <a:pt x="7417640" y="3536718"/>
                </a:lnTo>
                <a:lnTo>
                  <a:pt x="7417697" y="3537534"/>
                </a:lnTo>
                <a:cubicBezTo>
                  <a:pt x="7419749" y="3544077"/>
                  <a:pt x="7423989" y="3546875"/>
                  <a:pt x="7409814" y="3551598"/>
                </a:cubicBezTo>
                <a:cubicBezTo>
                  <a:pt x="7412376" y="3566128"/>
                  <a:pt x="7404108" y="3567090"/>
                  <a:pt x="7397719" y="3584844"/>
                </a:cubicBezTo>
                <a:cubicBezTo>
                  <a:pt x="7401116" y="3593573"/>
                  <a:pt x="7398130" y="3599358"/>
                  <a:pt x="7393057" y="3604546"/>
                </a:cubicBezTo>
                <a:cubicBezTo>
                  <a:pt x="7391792" y="3622895"/>
                  <a:pt x="7383125" y="3638008"/>
                  <a:pt x="7377811" y="3657793"/>
                </a:cubicBezTo>
                <a:cubicBezTo>
                  <a:pt x="7379886" y="3680874"/>
                  <a:pt x="7366255" y="3689531"/>
                  <a:pt x="7360624" y="3710685"/>
                </a:cubicBezTo>
                <a:cubicBezTo>
                  <a:pt x="7367950" y="3731637"/>
                  <a:pt x="7347999" y="3723947"/>
                  <a:pt x="7341489" y="3734006"/>
                </a:cubicBezTo>
                <a:lnTo>
                  <a:pt x="7340478" y="3737028"/>
                </a:lnTo>
                <a:lnTo>
                  <a:pt x="7340489" y="3745476"/>
                </a:lnTo>
                <a:lnTo>
                  <a:pt x="7340950" y="3748687"/>
                </a:lnTo>
                <a:cubicBezTo>
                  <a:pt x="7341098" y="3750887"/>
                  <a:pt x="7340976" y="3752333"/>
                  <a:pt x="7340653" y="3753314"/>
                </a:cubicBezTo>
                <a:lnTo>
                  <a:pt x="7340500" y="3753419"/>
                </a:lnTo>
                <a:lnTo>
                  <a:pt x="7340506" y="3757774"/>
                </a:lnTo>
                <a:cubicBezTo>
                  <a:pt x="7340847" y="3765147"/>
                  <a:pt x="7341495" y="3772345"/>
                  <a:pt x="7342369" y="3779218"/>
                </a:cubicBezTo>
                <a:cubicBezTo>
                  <a:pt x="7333890" y="3784348"/>
                  <a:pt x="7341949" y="3810090"/>
                  <a:pt x="7326800" y="3806225"/>
                </a:cubicBezTo>
                <a:cubicBezTo>
                  <a:pt x="7327524" y="3815461"/>
                  <a:pt x="7333545" y="3821456"/>
                  <a:pt x="7323686" y="3817640"/>
                </a:cubicBezTo>
                <a:cubicBezTo>
                  <a:pt x="7323637" y="3820659"/>
                  <a:pt x="7322668" y="3822449"/>
                  <a:pt x="7321247" y="3823678"/>
                </a:cubicBezTo>
                <a:lnTo>
                  <a:pt x="7320595" y="3824018"/>
                </a:lnTo>
                <a:lnTo>
                  <a:pt x="7322453" y="3844579"/>
                </a:lnTo>
                <a:lnTo>
                  <a:pt x="7321532" y="3847225"/>
                </a:lnTo>
                <a:lnTo>
                  <a:pt x="7324238" y="3860736"/>
                </a:lnTo>
                <a:lnTo>
                  <a:pt x="7324840" y="3867658"/>
                </a:lnTo>
                <a:lnTo>
                  <a:pt x="7326655" y="3869733"/>
                </a:lnTo>
                <a:cubicBezTo>
                  <a:pt x="7327701" y="3871909"/>
                  <a:pt x="7328023" y="3874942"/>
                  <a:pt x="7326706" y="3879891"/>
                </a:cubicBezTo>
                <a:lnTo>
                  <a:pt x="7326093" y="3881013"/>
                </a:lnTo>
                <a:lnTo>
                  <a:pt x="7328442" y="3889558"/>
                </a:lnTo>
                <a:cubicBezTo>
                  <a:pt x="7329602" y="3892339"/>
                  <a:pt x="7331138" y="3894839"/>
                  <a:pt x="7333203" y="3896924"/>
                </a:cubicBezTo>
                <a:cubicBezTo>
                  <a:pt x="7319795" y="3924445"/>
                  <a:pt x="7328820" y="3952004"/>
                  <a:pt x="7324908" y="3982658"/>
                </a:cubicBezTo>
                <a:cubicBezTo>
                  <a:pt x="7325522" y="4017325"/>
                  <a:pt x="7327874" y="4041416"/>
                  <a:pt x="7327588" y="4064228"/>
                </a:cubicBezTo>
                <a:cubicBezTo>
                  <a:pt x="7328735" y="4074940"/>
                  <a:pt x="7329351" y="4153102"/>
                  <a:pt x="7323186" y="4146664"/>
                </a:cubicBezTo>
                <a:cubicBezTo>
                  <a:pt x="7335189" y="4179829"/>
                  <a:pt x="7318370" y="4199117"/>
                  <a:pt x="7322488" y="4235901"/>
                </a:cubicBezTo>
                <a:cubicBezTo>
                  <a:pt x="7305909" y="4254573"/>
                  <a:pt x="7320783" y="4244884"/>
                  <a:pt x="7316645" y="4265209"/>
                </a:cubicBezTo>
                <a:cubicBezTo>
                  <a:pt x="7331133" y="4260631"/>
                  <a:pt x="7307179" y="4289560"/>
                  <a:pt x="7323069" y="4291857"/>
                </a:cubicBezTo>
                <a:cubicBezTo>
                  <a:pt x="7321814" y="4295483"/>
                  <a:pt x="7320095" y="4298923"/>
                  <a:pt x="7318251" y="4302359"/>
                </a:cubicBezTo>
                <a:lnTo>
                  <a:pt x="7317295" y="4304161"/>
                </a:lnTo>
                <a:lnTo>
                  <a:pt x="7316223" y="4311573"/>
                </a:lnTo>
                <a:lnTo>
                  <a:pt x="7312469" y="4313411"/>
                </a:lnTo>
                <a:lnTo>
                  <a:pt x="7306447" y="4403491"/>
                </a:lnTo>
                <a:cubicBezTo>
                  <a:pt x="7308849" y="4411399"/>
                  <a:pt x="7308497" y="4436984"/>
                  <a:pt x="7303688" y="4442497"/>
                </a:cubicBezTo>
                <a:cubicBezTo>
                  <a:pt x="7302637" y="4447969"/>
                  <a:pt x="7304327" y="4453942"/>
                  <a:pt x="7299181" y="4457128"/>
                </a:cubicBezTo>
                <a:cubicBezTo>
                  <a:pt x="7296154" y="4469016"/>
                  <a:pt x="7289197" y="4496240"/>
                  <a:pt x="7285530" y="4513823"/>
                </a:cubicBezTo>
                <a:cubicBezTo>
                  <a:pt x="7288769" y="4518560"/>
                  <a:pt x="7287100" y="4524649"/>
                  <a:pt x="7284412" y="4532609"/>
                </a:cubicBezTo>
                <a:lnTo>
                  <a:pt x="7282601" y="4540125"/>
                </a:lnTo>
                <a:lnTo>
                  <a:pt x="7291785" y="4563650"/>
                </a:lnTo>
                <a:lnTo>
                  <a:pt x="7284191" y="4636427"/>
                </a:lnTo>
                <a:lnTo>
                  <a:pt x="7292797" y="4672055"/>
                </a:lnTo>
                <a:cubicBezTo>
                  <a:pt x="7294304" y="4686552"/>
                  <a:pt x="7294421" y="4700466"/>
                  <a:pt x="7295425" y="4713953"/>
                </a:cubicBezTo>
                <a:cubicBezTo>
                  <a:pt x="7296104" y="4744441"/>
                  <a:pt x="7280378" y="4723911"/>
                  <a:pt x="7292574" y="4762180"/>
                </a:cubicBezTo>
                <a:cubicBezTo>
                  <a:pt x="7286719" y="4766152"/>
                  <a:pt x="7286266" y="4770971"/>
                  <a:pt x="7288689" y="4779168"/>
                </a:cubicBezTo>
                <a:cubicBezTo>
                  <a:pt x="7288592" y="4793971"/>
                  <a:pt x="7274303" y="4792486"/>
                  <a:pt x="7282355" y="4807636"/>
                </a:cubicBezTo>
                <a:cubicBezTo>
                  <a:pt x="7278556" y="4806204"/>
                  <a:pt x="7277539" y="4813202"/>
                  <a:pt x="7276505" y="4819678"/>
                </a:cubicBezTo>
                <a:lnTo>
                  <a:pt x="7273752" y="4823797"/>
                </a:lnTo>
                <a:lnTo>
                  <a:pt x="7283683" y="4847794"/>
                </a:lnTo>
                <a:cubicBezTo>
                  <a:pt x="7296832" y="4890479"/>
                  <a:pt x="7302379" y="4941877"/>
                  <a:pt x="7311552" y="4978326"/>
                </a:cubicBezTo>
                <a:cubicBezTo>
                  <a:pt x="7284161" y="4998846"/>
                  <a:pt x="7309660" y="4989594"/>
                  <a:pt x="7304880" y="5015024"/>
                </a:cubicBezTo>
                <a:cubicBezTo>
                  <a:pt x="7330355" y="5012307"/>
                  <a:pt x="7291032" y="5044485"/>
                  <a:pt x="7319932" y="5050993"/>
                </a:cubicBezTo>
                <a:cubicBezTo>
                  <a:pt x="7318148" y="5055414"/>
                  <a:pt x="7315506" y="5059493"/>
                  <a:pt x="7312641" y="5063537"/>
                </a:cubicBezTo>
                <a:lnTo>
                  <a:pt x="7311153" y="5065661"/>
                </a:lnTo>
                <a:lnTo>
                  <a:pt x="7310197" y="5075032"/>
                </a:lnTo>
                <a:lnTo>
                  <a:pt x="7303683" y="5076576"/>
                </a:lnTo>
                <a:lnTo>
                  <a:pt x="7297768" y="5089898"/>
                </a:lnTo>
                <a:cubicBezTo>
                  <a:pt x="7296519" y="5095057"/>
                  <a:pt x="7296302" y="5100805"/>
                  <a:pt x="7297750" y="5107454"/>
                </a:cubicBezTo>
                <a:cubicBezTo>
                  <a:pt x="7309447" y="5125240"/>
                  <a:pt x="7295812" y="5147341"/>
                  <a:pt x="7297014" y="5169708"/>
                </a:cubicBezTo>
                <a:lnTo>
                  <a:pt x="7300719" y="5180532"/>
                </a:lnTo>
                <a:lnTo>
                  <a:pt x="7295705" y="5210620"/>
                </a:lnTo>
                <a:lnTo>
                  <a:pt x="7296901" y="5212749"/>
                </a:lnTo>
                <a:cubicBezTo>
                  <a:pt x="7296704" y="5218058"/>
                  <a:pt x="7294377" y="5228574"/>
                  <a:pt x="7294523" y="5242477"/>
                </a:cubicBezTo>
                <a:lnTo>
                  <a:pt x="7297776" y="5296160"/>
                </a:lnTo>
                <a:lnTo>
                  <a:pt x="7289955" y="5304499"/>
                </a:lnTo>
                <a:lnTo>
                  <a:pt x="7286210" y="5305374"/>
                </a:lnTo>
                <a:lnTo>
                  <a:pt x="7286995" y="5320092"/>
                </a:lnTo>
                <a:lnTo>
                  <a:pt x="7281550" y="5330613"/>
                </a:lnTo>
                <a:lnTo>
                  <a:pt x="7285354" y="5340890"/>
                </a:lnTo>
                <a:lnTo>
                  <a:pt x="7281914" y="5354491"/>
                </a:lnTo>
                <a:cubicBezTo>
                  <a:pt x="7280017" y="5359352"/>
                  <a:pt x="7277725" y="5364763"/>
                  <a:pt x="7275918" y="5370917"/>
                </a:cubicBezTo>
                <a:lnTo>
                  <a:pt x="7267655" y="5384350"/>
                </a:lnTo>
                <a:lnTo>
                  <a:pt x="7263791" y="5406610"/>
                </a:lnTo>
                <a:cubicBezTo>
                  <a:pt x="7260956" y="5423841"/>
                  <a:pt x="7257650" y="5440271"/>
                  <a:pt x="7251522" y="5456222"/>
                </a:cubicBezTo>
                <a:cubicBezTo>
                  <a:pt x="7253699" y="5469913"/>
                  <a:pt x="7252931" y="5482529"/>
                  <a:pt x="7242311" y="5493751"/>
                </a:cubicBezTo>
                <a:cubicBezTo>
                  <a:pt x="7236636" y="5529727"/>
                  <a:pt x="7245809" y="5539513"/>
                  <a:pt x="7231835" y="5561252"/>
                </a:cubicBezTo>
                <a:cubicBezTo>
                  <a:pt x="7236311" y="5568555"/>
                  <a:pt x="7238499" y="5573475"/>
                  <a:pt x="7239152" y="5577121"/>
                </a:cubicBezTo>
                <a:cubicBezTo>
                  <a:pt x="7241111" y="5588065"/>
                  <a:pt x="7229268" y="5587525"/>
                  <a:pt x="7224043" y="5605355"/>
                </a:cubicBezTo>
                <a:cubicBezTo>
                  <a:pt x="7216774" y="5624244"/>
                  <a:pt x="7213225" y="5590845"/>
                  <a:pt x="7209229" y="5609118"/>
                </a:cubicBezTo>
                <a:cubicBezTo>
                  <a:pt x="7212098" y="5628346"/>
                  <a:pt x="7194168" y="5628785"/>
                  <a:pt x="7198222" y="5648700"/>
                </a:cubicBezTo>
                <a:cubicBezTo>
                  <a:pt x="7212577" y="5642705"/>
                  <a:pt x="7189541" y="5689259"/>
                  <a:pt x="7201221" y="5689771"/>
                </a:cubicBezTo>
                <a:cubicBezTo>
                  <a:pt x="7181618" y="5708428"/>
                  <a:pt x="7201258" y="5715573"/>
                  <a:pt x="7192555" y="5739098"/>
                </a:cubicBezTo>
                <a:cubicBezTo>
                  <a:pt x="7184486" y="5750478"/>
                  <a:pt x="7182208" y="5758416"/>
                  <a:pt x="7187522" y="5768603"/>
                </a:cubicBezTo>
                <a:cubicBezTo>
                  <a:pt x="7148692" y="5821144"/>
                  <a:pt x="7181577" y="5799065"/>
                  <a:pt x="7162500" y="5846928"/>
                </a:cubicBezTo>
                <a:lnTo>
                  <a:pt x="7160827" y="5850799"/>
                </a:lnTo>
                <a:lnTo>
                  <a:pt x="7163312" y="5866636"/>
                </a:lnTo>
                <a:cubicBezTo>
                  <a:pt x="7163884" y="5867070"/>
                  <a:pt x="7164455" y="5867505"/>
                  <a:pt x="7165029" y="5867939"/>
                </a:cubicBezTo>
                <a:lnTo>
                  <a:pt x="7142501" y="5914339"/>
                </a:lnTo>
                <a:lnTo>
                  <a:pt x="7143151" y="5921221"/>
                </a:lnTo>
                <a:lnTo>
                  <a:pt x="7123808" y="5950546"/>
                </a:lnTo>
                <a:lnTo>
                  <a:pt x="7116299" y="5966186"/>
                </a:lnTo>
                <a:lnTo>
                  <a:pt x="7106117" y="5983669"/>
                </a:lnTo>
                <a:lnTo>
                  <a:pt x="7109622" y="5995569"/>
                </a:lnTo>
                <a:cubicBezTo>
                  <a:pt x="7114727" y="6023526"/>
                  <a:pt x="7092983" y="6067450"/>
                  <a:pt x="7116605" y="6077139"/>
                </a:cubicBezTo>
                <a:cubicBezTo>
                  <a:pt x="7102148" y="6089933"/>
                  <a:pt x="7125501" y="6101908"/>
                  <a:pt x="7127573" y="6115892"/>
                </a:cubicBezTo>
                <a:cubicBezTo>
                  <a:pt x="7118381" y="6127056"/>
                  <a:pt x="7126331" y="6132595"/>
                  <a:pt x="7128098" y="6142737"/>
                </a:cubicBezTo>
                <a:cubicBezTo>
                  <a:pt x="7122429" y="6147329"/>
                  <a:pt x="7122724" y="6155912"/>
                  <a:pt x="7129375" y="6158833"/>
                </a:cubicBezTo>
                <a:cubicBezTo>
                  <a:pt x="7144709" y="6154689"/>
                  <a:pt x="7137060" y="6184499"/>
                  <a:pt x="7147635" y="6186714"/>
                </a:cubicBezTo>
                <a:cubicBezTo>
                  <a:pt x="7149842" y="6204016"/>
                  <a:pt x="7136414" y="6279145"/>
                  <a:pt x="7153343" y="6291871"/>
                </a:cubicBezTo>
                <a:cubicBezTo>
                  <a:pt x="7161381" y="6326852"/>
                  <a:pt x="7134450" y="6377408"/>
                  <a:pt x="7134923" y="6392273"/>
                </a:cubicBezTo>
                <a:cubicBezTo>
                  <a:pt x="7103997" y="6407024"/>
                  <a:pt x="7185503" y="6478818"/>
                  <a:pt x="7187236" y="6541940"/>
                </a:cubicBezTo>
                <a:cubicBezTo>
                  <a:pt x="7184250" y="6550446"/>
                  <a:pt x="7184290" y="6554993"/>
                  <a:pt x="7191340" y="6557275"/>
                </a:cubicBezTo>
                <a:cubicBezTo>
                  <a:pt x="7195412" y="6573685"/>
                  <a:pt x="7202070" y="6606060"/>
                  <a:pt x="7211670" y="6640404"/>
                </a:cubicBezTo>
                <a:cubicBezTo>
                  <a:pt x="7219591" y="6666216"/>
                  <a:pt x="7212698" y="6793331"/>
                  <a:pt x="7221085" y="6827708"/>
                </a:cubicBezTo>
                <a:lnTo>
                  <a:pt x="7227698" y="6857999"/>
                </a:lnTo>
                <a:lnTo>
                  <a:pt x="0" y="6857999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16891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6A5647-5907-8A65-34C5-CC74916B1FFA}"/>
              </a:ext>
            </a:extLst>
          </p:cNvPr>
          <p:cNvSpPr txBox="1"/>
          <p:nvPr/>
        </p:nvSpPr>
        <p:spPr>
          <a:xfrm>
            <a:off x="434340" y="375166"/>
            <a:ext cx="6217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ヤモリってどんな生物？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3724F56-7F95-6E5C-FB74-7803C036004D}"/>
              </a:ext>
            </a:extLst>
          </p:cNvPr>
          <p:cNvSpPr txBox="1"/>
          <p:nvPr/>
        </p:nvSpPr>
        <p:spPr>
          <a:xfrm>
            <a:off x="1418273" y="1679109"/>
            <a:ext cx="7612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・よく</a:t>
            </a:r>
            <a:r>
              <a:rPr kumimoji="1" lang="ja-JP" altLang="en-US" sz="2400" dirty="0"/>
              <a:t>壁に張り付いてる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1973864-74D7-4D03-0A1C-0651A48E445B}"/>
              </a:ext>
            </a:extLst>
          </p:cNvPr>
          <p:cNvSpPr txBox="1"/>
          <p:nvPr/>
        </p:nvSpPr>
        <p:spPr>
          <a:xfrm>
            <a:off x="1418273" y="2799799"/>
            <a:ext cx="77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・夜行性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468C3A-E79E-F27F-5A87-45CA53CAA291}"/>
              </a:ext>
            </a:extLst>
          </p:cNvPr>
          <p:cNvSpPr txBox="1"/>
          <p:nvPr/>
        </p:nvSpPr>
        <p:spPr>
          <a:xfrm>
            <a:off x="1418273" y="3920489"/>
            <a:ext cx="77952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・縁起のいい生き物</a:t>
            </a:r>
          </a:p>
        </p:txBody>
      </p:sp>
      <p:pic>
        <p:nvPicPr>
          <p:cNvPr id="7" name="図 6" descr="フェンスの前にいる犬&#10;&#10;低い精度で自動的に生成された説明">
            <a:extLst>
              <a:ext uri="{FF2B5EF4-FFF2-40B4-BE49-F238E27FC236}">
                <a16:creationId xmlns:a16="http://schemas.microsoft.com/office/drawing/2014/main" id="{059E5A65-5DA6-E787-5C5B-B2D52A456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640" y="184666"/>
            <a:ext cx="3920490" cy="3920490"/>
          </a:xfrm>
          <a:prstGeom prst="rect">
            <a:avLst/>
          </a:prstGeom>
        </p:spPr>
      </p:pic>
      <p:pic>
        <p:nvPicPr>
          <p:cNvPr id="11" name="図 10" descr="動物 が含まれている画像&#10;&#10;自動的に生成された説明">
            <a:extLst>
              <a:ext uri="{FF2B5EF4-FFF2-40B4-BE49-F238E27FC236}">
                <a16:creationId xmlns:a16="http://schemas.microsoft.com/office/drawing/2014/main" id="{6A0203D2-DD05-79D2-0D06-D01105FA3C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852" y="2006084"/>
            <a:ext cx="34575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035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E90CC6-D66E-026C-6B46-1F6DB3A72BDB}"/>
              </a:ext>
            </a:extLst>
          </p:cNvPr>
          <p:cNvSpPr txBox="1"/>
          <p:nvPr/>
        </p:nvSpPr>
        <p:spPr>
          <a:xfrm>
            <a:off x="537210" y="380793"/>
            <a:ext cx="10378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ヤモリってどうやって壁に張り付いてる？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5DF24F4-5436-21E6-F355-3FFBB742C9C7}"/>
              </a:ext>
            </a:extLst>
          </p:cNvPr>
          <p:cNvSpPr txBox="1"/>
          <p:nvPr/>
        </p:nvSpPr>
        <p:spPr>
          <a:xfrm>
            <a:off x="1440180" y="2771135"/>
            <a:ext cx="6217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dirty="0"/>
              <a:t>ツメや分泌液によってくっついてる？</a:t>
            </a:r>
            <a:endParaRPr kumimoji="1" lang="ja-JP" altLang="en-US" sz="2400" dirty="0"/>
          </a:p>
        </p:txBody>
      </p:sp>
      <p:sp>
        <p:nvSpPr>
          <p:cNvPr id="4" name="乗算記号 3">
            <a:extLst>
              <a:ext uri="{FF2B5EF4-FFF2-40B4-BE49-F238E27FC236}">
                <a16:creationId xmlns:a16="http://schemas.microsoft.com/office/drawing/2014/main" id="{0873FF12-18A8-7C59-ED70-A17245C5465D}"/>
              </a:ext>
            </a:extLst>
          </p:cNvPr>
          <p:cNvSpPr/>
          <p:nvPr/>
        </p:nvSpPr>
        <p:spPr>
          <a:xfrm>
            <a:off x="834390" y="1350332"/>
            <a:ext cx="6217920" cy="3303269"/>
          </a:xfrm>
          <a:prstGeom prst="mathMultiply">
            <a:avLst>
              <a:gd name="adj1" fmla="val 8648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62F0FCF-D218-C704-075F-603725F18963}"/>
              </a:ext>
            </a:extLst>
          </p:cNvPr>
          <p:cNvSpPr txBox="1"/>
          <p:nvPr/>
        </p:nvSpPr>
        <p:spPr>
          <a:xfrm>
            <a:off x="1440180" y="5046003"/>
            <a:ext cx="6526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ファンデルワールス力によってくっついてる</a:t>
            </a:r>
          </a:p>
        </p:txBody>
      </p:sp>
      <p:pic>
        <p:nvPicPr>
          <p:cNvPr id="8" name="図 7" descr="フェンスの前にいる犬&#10;&#10;低い精度で自動的に生成された説明">
            <a:extLst>
              <a:ext uri="{FF2B5EF4-FFF2-40B4-BE49-F238E27FC236}">
                <a16:creationId xmlns:a16="http://schemas.microsoft.com/office/drawing/2014/main" id="{33B295A7-8ABD-338D-4CDF-917A9D052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6710" y="1276335"/>
            <a:ext cx="40005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35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5C72B3-97AA-B6B6-40FD-E1BB1DCF3A76}"/>
              </a:ext>
            </a:extLst>
          </p:cNvPr>
          <p:cNvSpPr txBox="1"/>
          <p:nvPr/>
        </p:nvSpPr>
        <p:spPr>
          <a:xfrm>
            <a:off x="629146" y="489102"/>
            <a:ext cx="6680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吸着って何？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5D0A105-DDFC-2584-F2F1-EF6C155EC19A}"/>
              </a:ext>
            </a:extLst>
          </p:cNvPr>
          <p:cNvSpPr txBox="1"/>
          <p:nvPr/>
        </p:nvSpPr>
        <p:spPr>
          <a:xfrm>
            <a:off x="3246029" y="1719569"/>
            <a:ext cx="5699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Noto Sans JP"/>
              </a:rPr>
              <a:t>ある物質を吸い寄せ、貯える現象</a:t>
            </a:r>
            <a:endParaRPr kumimoji="1" lang="ja-JP" altLang="en-US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C6EF4A-AC04-627C-20F8-0FE7F28A9CEA}"/>
              </a:ext>
            </a:extLst>
          </p:cNvPr>
          <p:cNvSpPr txBox="1"/>
          <p:nvPr/>
        </p:nvSpPr>
        <p:spPr>
          <a:xfrm>
            <a:off x="2312233" y="3864172"/>
            <a:ext cx="2881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物理吸着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C8938FB-F9DD-7FE1-3A2B-F9F3024C8A35}"/>
              </a:ext>
            </a:extLst>
          </p:cNvPr>
          <p:cNvSpPr txBox="1"/>
          <p:nvPr/>
        </p:nvSpPr>
        <p:spPr>
          <a:xfrm>
            <a:off x="6998253" y="3864171"/>
            <a:ext cx="2151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化学吸着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4DF2C9EC-7B07-94E1-D3F9-FEB6799E0156}"/>
              </a:ext>
            </a:extLst>
          </p:cNvPr>
          <p:cNvCxnSpPr>
            <a:cxnSpLocks/>
          </p:cNvCxnSpPr>
          <p:nvPr/>
        </p:nvCxnSpPr>
        <p:spPr>
          <a:xfrm>
            <a:off x="1748790" y="1040130"/>
            <a:ext cx="0" cy="94869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49FF883-FBC0-1CA8-AAF6-A1231BC90EB8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748790" y="1904235"/>
            <a:ext cx="1497239" cy="4616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4EF3953-BAD9-0773-F219-3BEE89393DD7}"/>
              </a:ext>
            </a:extLst>
          </p:cNvPr>
          <p:cNvSpPr txBox="1"/>
          <p:nvPr/>
        </p:nvSpPr>
        <p:spPr>
          <a:xfrm>
            <a:off x="874598" y="2950036"/>
            <a:ext cx="32456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吸着の種類</a:t>
            </a:r>
          </a:p>
        </p:txBody>
      </p:sp>
      <p:pic>
        <p:nvPicPr>
          <p:cNvPr id="19" name="図 18" descr="黒板に書かれた文字&#10;&#10;自動的に生成された説明">
            <a:extLst>
              <a:ext uri="{FF2B5EF4-FFF2-40B4-BE49-F238E27FC236}">
                <a16:creationId xmlns:a16="http://schemas.microsoft.com/office/drawing/2014/main" id="{588DB206-1708-4184-653E-E4B6D1FEB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380" y="4325837"/>
            <a:ext cx="2517451" cy="2517451"/>
          </a:xfrm>
          <a:prstGeom prst="rect">
            <a:avLst/>
          </a:prstGeom>
        </p:spPr>
      </p:pic>
      <p:pic>
        <p:nvPicPr>
          <p:cNvPr id="23" name="図 22" descr="レゴのキャラクター&#10;&#10;低い精度で自動的に生成された説明">
            <a:extLst>
              <a:ext uri="{FF2B5EF4-FFF2-40B4-BE49-F238E27FC236}">
                <a16:creationId xmlns:a16="http://schemas.microsoft.com/office/drawing/2014/main" id="{C81002BC-7BC1-5D46-362C-E126EA0778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288" y="4205266"/>
            <a:ext cx="2929609" cy="27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92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B2863D-C82A-EF4E-D417-51D70F7A17AD}"/>
              </a:ext>
            </a:extLst>
          </p:cNvPr>
          <p:cNvSpPr txBox="1"/>
          <p:nvPr/>
        </p:nvSpPr>
        <p:spPr>
          <a:xfrm>
            <a:off x="800100" y="490821"/>
            <a:ext cx="61836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ヤモリの足裏</a:t>
            </a:r>
            <a:endParaRPr kumimoji="1" lang="en-US" altLang="ja-JP" sz="4000" dirty="0"/>
          </a:p>
        </p:txBody>
      </p:sp>
      <p:pic>
        <p:nvPicPr>
          <p:cNvPr id="5" name="図 4" descr="水の中にいる動物&#10;&#10;低い精度で自動的に生成された説明">
            <a:extLst>
              <a:ext uri="{FF2B5EF4-FFF2-40B4-BE49-F238E27FC236}">
                <a16:creationId xmlns:a16="http://schemas.microsoft.com/office/drawing/2014/main" id="{FFED0E42-6EA6-EEB1-2D94-D5CCF86A7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94" y="844764"/>
            <a:ext cx="4662691" cy="3910116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EAD40504-6911-8723-C84B-E5BFBCBBE430}"/>
              </a:ext>
            </a:extLst>
          </p:cNvPr>
          <p:cNvSpPr/>
          <p:nvPr/>
        </p:nvSpPr>
        <p:spPr>
          <a:xfrm>
            <a:off x="7109460" y="2240280"/>
            <a:ext cx="1783079" cy="1188720"/>
          </a:xfrm>
          <a:prstGeom prst="ellipse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53B14E1-695C-273E-BF37-1F35CBC835DD}"/>
              </a:ext>
            </a:extLst>
          </p:cNvPr>
          <p:cNvCxnSpPr>
            <a:cxnSpLocks/>
          </p:cNvCxnSpPr>
          <p:nvPr/>
        </p:nvCxnSpPr>
        <p:spPr>
          <a:xfrm flipV="1">
            <a:off x="5886450" y="2834640"/>
            <a:ext cx="1097280" cy="36576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D4DDD93-9B22-4942-70C8-3D3DAEB2ACF2}"/>
              </a:ext>
            </a:extLst>
          </p:cNvPr>
          <p:cNvSpPr txBox="1"/>
          <p:nvPr/>
        </p:nvSpPr>
        <p:spPr>
          <a:xfrm>
            <a:off x="367664" y="3017520"/>
            <a:ext cx="555498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もの凄く小さな毛がたくさん生えてる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訳</a:t>
            </a:r>
            <a:r>
              <a:rPr kumimoji="1" lang="en-US" altLang="ja-JP" sz="2400" dirty="0"/>
              <a:t>650</a:t>
            </a:r>
            <a:r>
              <a:rPr lang="ja-JP" altLang="en-US" sz="2400" dirty="0"/>
              <a:t>万本</a:t>
            </a:r>
            <a:r>
              <a:rPr lang="en-US" altLang="ja-JP" sz="2400" dirty="0"/>
              <a:t>)</a:t>
            </a:r>
            <a:endParaRPr kumimoji="1" lang="en-US" altLang="ja-JP" sz="2400" dirty="0"/>
          </a:p>
          <a:p>
            <a:r>
              <a:rPr kumimoji="1" lang="ja-JP" altLang="en-US" sz="2400" dirty="0"/>
              <a:t>たくさんの毛が集まってヘラ状構造が作られている</a:t>
            </a:r>
          </a:p>
        </p:txBody>
      </p:sp>
    </p:spTree>
    <p:extLst>
      <p:ext uri="{BB962C8B-B14F-4D97-AF65-F5344CB8AC3E}">
        <p14:creationId xmlns:p14="http://schemas.microsoft.com/office/powerpoint/2010/main" val="1215826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0B0B0A8-A099-DD5C-C776-726845F0B8A7}"/>
              </a:ext>
            </a:extLst>
          </p:cNvPr>
          <p:cNvSpPr txBox="1"/>
          <p:nvPr/>
        </p:nvSpPr>
        <p:spPr>
          <a:xfrm>
            <a:off x="525782" y="1207340"/>
            <a:ext cx="6697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毛のヘラ状構造によって自身の体重を分散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F7BAACB3-9B98-9E96-BC2D-C49E122A36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030" y="2289156"/>
            <a:ext cx="4419600" cy="441960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41922F-99CC-0311-345D-9DAEE916D24F}"/>
              </a:ext>
            </a:extLst>
          </p:cNvPr>
          <p:cNvSpPr txBox="1"/>
          <p:nvPr/>
        </p:nvSpPr>
        <p:spPr>
          <a:xfrm>
            <a:off x="7280910" y="3991124"/>
            <a:ext cx="20802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体重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CBCBA42F-70A4-A4C2-DC91-C2DCCDFC7FBB}"/>
              </a:ext>
            </a:extLst>
          </p:cNvPr>
          <p:cNvCxnSpPr/>
          <p:nvPr/>
        </p:nvCxnSpPr>
        <p:spPr>
          <a:xfrm>
            <a:off x="2914650" y="1669005"/>
            <a:ext cx="0" cy="1234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55A452-C9BA-0BE0-1D84-7C722D54402D}"/>
              </a:ext>
            </a:extLst>
          </p:cNvPr>
          <p:cNvSpPr txBox="1"/>
          <p:nvPr/>
        </p:nvSpPr>
        <p:spPr>
          <a:xfrm>
            <a:off x="525782" y="3059668"/>
            <a:ext cx="5253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小さい力で自身の体重を支えられる</a:t>
            </a:r>
          </a:p>
        </p:txBody>
      </p:sp>
    </p:spTree>
    <p:extLst>
      <p:ext uri="{BB962C8B-B14F-4D97-AF65-F5344CB8AC3E}">
        <p14:creationId xmlns:p14="http://schemas.microsoft.com/office/powerpoint/2010/main" val="1322982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18ACE64-93F3-1705-B7F3-B07C40A8B1D5}"/>
              </a:ext>
            </a:extLst>
          </p:cNvPr>
          <p:cNvSpPr txBox="1"/>
          <p:nvPr/>
        </p:nvSpPr>
        <p:spPr>
          <a:xfrm>
            <a:off x="262890" y="623412"/>
            <a:ext cx="95669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全ての物質は原子でできている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BA75AB-74E2-F45A-220C-CED59998F9EA}"/>
              </a:ext>
            </a:extLst>
          </p:cNvPr>
          <p:cNvSpPr txBox="1"/>
          <p:nvPr/>
        </p:nvSpPr>
        <p:spPr>
          <a:xfrm>
            <a:off x="2181225" y="1727001"/>
            <a:ext cx="73037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壁の原子とヤモリの</a:t>
            </a:r>
            <a:r>
              <a:rPr lang="en-US" altLang="ja-JP" sz="2400" dirty="0"/>
              <a:t>1</a:t>
            </a:r>
            <a:r>
              <a:rPr lang="ja-JP" altLang="en-US" sz="2400" dirty="0"/>
              <a:t>本と</a:t>
            </a:r>
            <a:r>
              <a:rPr lang="en-US" altLang="ja-JP" sz="2400" dirty="0"/>
              <a:t>1</a:t>
            </a:r>
            <a:r>
              <a:rPr lang="ja-JP" altLang="en-US" sz="2400" dirty="0"/>
              <a:t>本の足裏の毛の分子がファンデルワールス力によってくっつく</a:t>
            </a:r>
            <a:endParaRPr kumimoji="1" lang="ja-JP" altLang="en-US" sz="2400" dirty="0"/>
          </a:p>
        </p:txBody>
      </p:sp>
      <p:pic>
        <p:nvPicPr>
          <p:cNvPr id="6" name="図 5" descr="ダイアグラム, ベン図表&#10;&#10;自動的に生成された説明">
            <a:extLst>
              <a:ext uri="{FF2B5EF4-FFF2-40B4-BE49-F238E27FC236}">
                <a16:creationId xmlns:a16="http://schemas.microsoft.com/office/drawing/2014/main" id="{F59CEF53-903E-8116-BBF8-E9B34459F2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1225" y="2908935"/>
            <a:ext cx="4514850" cy="3486150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A9EE0792-429C-D87D-F467-E6AE64A8ABD4}"/>
              </a:ext>
            </a:extLst>
          </p:cNvPr>
          <p:cNvCxnSpPr/>
          <p:nvPr/>
        </p:nvCxnSpPr>
        <p:spPr>
          <a:xfrm>
            <a:off x="262890" y="4240530"/>
            <a:ext cx="10275570" cy="0"/>
          </a:xfrm>
          <a:prstGeom prst="line">
            <a:avLst/>
          </a:prstGeom>
          <a:ln w="762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27A5880-8C0A-4C2E-CB2F-4A7A77CD0B9E}"/>
              </a:ext>
            </a:extLst>
          </p:cNvPr>
          <p:cNvSpPr txBox="1"/>
          <p:nvPr/>
        </p:nvSpPr>
        <p:spPr>
          <a:xfrm>
            <a:off x="8183880" y="3475495"/>
            <a:ext cx="2686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壁</a:t>
            </a:r>
          </a:p>
        </p:txBody>
      </p:sp>
      <p:sp>
        <p:nvSpPr>
          <p:cNvPr id="10" name="吹き出し: 左矢印 9">
            <a:extLst>
              <a:ext uri="{FF2B5EF4-FFF2-40B4-BE49-F238E27FC236}">
                <a16:creationId xmlns:a16="http://schemas.microsoft.com/office/drawing/2014/main" id="{09B1A64D-AAE7-7047-2909-6088EBE31717}"/>
              </a:ext>
            </a:extLst>
          </p:cNvPr>
          <p:cNvSpPr/>
          <p:nvPr/>
        </p:nvSpPr>
        <p:spPr>
          <a:xfrm>
            <a:off x="6456045" y="4529817"/>
            <a:ext cx="4082415" cy="454439"/>
          </a:xfrm>
          <a:prstGeom prst="leftArrow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542C66-F513-9B2B-DD52-E69D08DEEE2F}"/>
              </a:ext>
            </a:extLst>
          </p:cNvPr>
          <p:cNvSpPr txBox="1"/>
          <p:nvPr/>
        </p:nvSpPr>
        <p:spPr>
          <a:xfrm>
            <a:off x="7909560" y="4586968"/>
            <a:ext cx="2548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C00000"/>
                </a:solidFill>
              </a:rPr>
              <a:t>ファンデルワールス力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15B3C9DC-B391-660D-B9B7-7B2AB2D90BE1}"/>
              </a:ext>
            </a:extLst>
          </p:cNvPr>
          <p:cNvCxnSpPr/>
          <p:nvPr/>
        </p:nvCxnSpPr>
        <p:spPr>
          <a:xfrm>
            <a:off x="2181225" y="5612130"/>
            <a:ext cx="0" cy="1245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93B2250-5A5E-C486-9629-BE8A55DE9956}"/>
              </a:ext>
            </a:extLst>
          </p:cNvPr>
          <p:cNvCxnSpPr/>
          <p:nvPr/>
        </p:nvCxnSpPr>
        <p:spPr>
          <a:xfrm>
            <a:off x="6696075" y="5692140"/>
            <a:ext cx="0" cy="11658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74551E3-E431-8940-12EB-B0BE01597A4F}"/>
              </a:ext>
            </a:extLst>
          </p:cNvPr>
          <p:cNvSpPr txBox="1"/>
          <p:nvPr/>
        </p:nvSpPr>
        <p:spPr>
          <a:xfrm>
            <a:off x="8183880" y="5806441"/>
            <a:ext cx="2148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/>
              <a:t>毛</a:t>
            </a:r>
          </a:p>
        </p:txBody>
      </p:sp>
      <p:sp>
        <p:nvSpPr>
          <p:cNvPr id="18" name="矢印: 下 17">
            <a:extLst>
              <a:ext uri="{FF2B5EF4-FFF2-40B4-BE49-F238E27FC236}">
                <a16:creationId xmlns:a16="http://schemas.microsoft.com/office/drawing/2014/main" id="{B4AF8A59-A067-00DD-E9E8-84B786DBF1A5}"/>
              </a:ext>
            </a:extLst>
          </p:cNvPr>
          <p:cNvSpPr/>
          <p:nvPr/>
        </p:nvSpPr>
        <p:spPr>
          <a:xfrm>
            <a:off x="2707005" y="1142227"/>
            <a:ext cx="459105" cy="58477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287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278E7DD-EBFE-226B-CAEF-73C31B4F2AE6}"/>
              </a:ext>
            </a:extLst>
          </p:cNvPr>
          <p:cNvSpPr txBox="1"/>
          <p:nvPr/>
        </p:nvSpPr>
        <p:spPr>
          <a:xfrm>
            <a:off x="100965" y="445770"/>
            <a:ext cx="119900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ヤモリの吸着の仕方は様々な十頃に応用されている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FD82E9A-9E5E-DAD5-8C90-73D83043CF6D}"/>
              </a:ext>
            </a:extLst>
          </p:cNvPr>
          <p:cNvSpPr txBox="1"/>
          <p:nvPr/>
        </p:nvSpPr>
        <p:spPr>
          <a:xfrm>
            <a:off x="2295525" y="2434590"/>
            <a:ext cx="7600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ロボットのグリッパー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E865969-2F1F-6736-8B89-33A7A0936025}"/>
              </a:ext>
            </a:extLst>
          </p:cNvPr>
          <p:cNvSpPr txBox="1"/>
          <p:nvPr/>
        </p:nvSpPr>
        <p:spPr>
          <a:xfrm>
            <a:off x="2295525" y="3730913"/>
            <a:ext cx="66408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繰り返し使用可能な接着剤の開発</a:t>
            </a:r>
          </a:p>
        </p:txBody>
      </p:sp>
      <p:pic>
        <p:nvPicPr>
          <p:cNvPr id="6" name="図 5" descr="挿絵, 抽象, 時計 が含まれている画像&#10;&#10;自動的に生成された説明">
            <a:extLst>
              <a:ext uri="{FF2B5EF4-FFF2-40B4-BE49-F238E27FC236}">
                <a16:creationId xmlns:a16="http://schemas.microsoft.com/office/drawing/2014/main" id="{95EBCA5C-7619-5693-D91D-67C028988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4210" y="3961745"/>
            <a:ext cx="4533900" cy="272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86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7596A2C6-9DD7-C76D-5475-82EF2AD363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139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164</Words>
  <Application>Microsoft Office PowerPoint</Application>
  <PresentationFormat>ワイド画面</PresentationFormat>
  <Paragraphs>28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Noto Sans JP</vt:lpstr>
      <vt:lpstr>游ゴシック</vt:lpstr>
      <vt:lpstr>游ゴシック Light</vt:lpstr>
      <vt:lpstr>Arial</vt:lpstr>
      <vt:lpstr>Office テーマ</vt:lpstr>
      <vt:lpstr>ヤモリと吸着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栗山 淳</cp:lastModifiedBy>
  <cp:revision>4</cp:revision>
  <dcterms:created xsi:type="dcterms:W3CDTF">2024-06-14T04:02:29Z</dcterms:created>
  <dcterms:modified xsi:type="dcterms:W3CDTF">2024-06-14T07:12:03Z</dcterms:modified>
</cp:coreProperties>
</file>