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E4977-47F1-4986-B453-0132EF0AA3B3}" v="108" dt="2024-06-27T03:19:06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淳 栗山" userId="0c06e9942df54037" providerId="LiveId" clId="{B8CE4977-47F1-4986-B453-0132EF0AA3B3}"/>
    <pc:docChg chg="undo custSel addSld modSld sldOrd">
      <pc:chgData name="淳 栗山" userId="0c06e9942df54037" providerId="LiveId" clId="{B8CE4977-47F1-4986-B453-0132EF0AA3B3}" dt="2024-06-27T03:19:22.882" v="566" actId="1076"/>
      <pc:docMkLst>
        <pc:docMk/>
      </pc:docMkLst>
      <pc:sldChg chg="addSp delSp modSp mod">
        <pc:chgData name="淳 栗山" userId="0c06e9942df54037" providerId="LiveId" clId="{B8CE4977-47F1-4986-B453-0132EF0AA3B3}" dt="2024-06-27T01:17:02.065" v="335" actId="255"/>
        <pc:sldMkLst>
          <pc:docMk/>
          <pc:sldMk cId="1417967495" sldId="259"/>
        </pc:sldMkLst>
        <pc:spChg chg="mod">
          <ac:chgData name="淳 栗山" userId="0c06e9942df54037" providerId="LiveId" clId="{B8CE4977-47F1-4986-B453-0132EF0AA3B3}" dt="2024-06-27T01:17:02.065" v="335" actId="255"/>
          <ac:spMkLst>
            <pc:docMk/>
            <pc:sldMk cId="1417967495" sldId="259"/>
            <ac:spMk id="4" creationId="{5ADF5E73-780A-6945-9A6D-D1623969151F}"/>
          </ac:spMkLst>
        </pc:spChg>
        <pc:picChg chg="add mod">
          <ac:chgData name="淳 栗山" userId="0c06e9942df54037" providerId="LiveId" clId="{B8CE4977-47F1-4986-B453-0132EF0AA3B3}" dt="2024-06-27T01:16:13.709" v="332" actId="14100"/>
          <ac:picMkLst>
            <pc:docMk/>
            <pc:sldMk cId="1417967495" sldId="259"/>
            <ac:picMk id="2" creationId="{473F3C58-FD49-4CDC-0B0B-481CBE00FCD1}"/>
          </ac:picMkLst>
        </pc:picChg>
        <pc:picChg chg="del">
          <ac:chgData name="淳 栗山" userId="0c06e9942df54037" providerId="LiveId" clId="{B8CE4977-47F1-4986-B453-0132EF0AA3B3}" dt="2024-06-27T01:15:26.164" v="328" actId="478"/>
          <ac:picMkLst>
            <pc:docMk/>
            <pc:sldMk cId="1417967495" sldId="259"/>
            <ac:picMk id="3" creationId="{73A645D8-6DDB-D857-377B-5F3E84EBFF25}"/>
          </ac:picMkLst>
        </pc:picChg>
      </pc:sldChg>
      <pc:sldChg chg="addSp delSp modSp new mod ord">
        <pc:chgData name="淳 栗山" userId="0c06e9942df54037" providerId="LiveId" clId="{B8CE4977-47F1-4986-B453-0132EF0AA3B3}" dt="2024-06-25T23:59:54.708" v="63"/>
        <pc:sldMkLst>
          <pc:docMk/>
          <pc:sldMk cId="3835919358" sldId="260"/>
        </pc:sldMkLst>
        <pc:spChg chg="add del mod">
          <ac:chgData name="淳 栗山" userId="0c06e9942df54037" providerId="LiveId" clId="{B8CE4977-47F1-4986-B453-0132EF0AA3B3}" dt="2024-06-25T23:58:46.295" v="49" actId="478"/>
          <ac:spMkLst>
            <pc:docMk/>
            <pc:sldMk cId="3835919358" sldId="260"/>
            <ac:spMk id="3" creationId="{1204E606-5AF8-F776-F82B-9204956132DA}"/>
          </ac:spMkLst>
        </pc:spChg>
        <pc:spChg chg="add mod">
          <ac:chgData name="淳 栗山" userId="0c06e9942df54037" providerId="LiveId" clId="{B8CE4977-47F1-4986-B453-0132EF0AA3B3}" dt="2024-06-25T23:59:07.773" v="61" actId="1076"/>
          <ac:spMkLst>
            <pc:docMk/>
            <pc:sldMk cId="3835919358" sldId="260"/>
            <ac:spMk id="4" creationId="{589863AA-1C5D-27B0-0A12-27B47F7AEEE6}"/>
          </ac:spMkLst>
        </pc:spChg>
        <pc:picChg chg="add mod">
          <ac:chgData name="淳 栗山" userId="0c06e9942df54037" providerId="LiveId" clId="{B8CE4977-47F1-4986-B453-0132EF0AA3B3}" dt="2024-06-25T23:57:52.240" v="4" actId="1076"/>
          <ac:picMkLst>
            <pc:docMk/>
            <pc:sldMk cId="3835919358" sldId="260"/>
            <ac:picMk id="2" creationId="{AC77C43F-51B7-7250-06F4-ADE992BB81F3}"/>
          </ac:picMkLst>
        </pc:picChg>
      </pc:sldChg>
      <pc:sldChg chg="addSp modSp new mod">
        <pc:chgData name="淳 栗山" userId="0c06e9942df54037" providerId="LiveId" clId="{B8CE4977-47F1-4986-B453-0132EF0AA3B3}" dt="2024-06-26T19:16:23.693" v="111" actId="1076"/>
        <pc:sldMkLst>
          <pc:docMk/>
          <pc:sldMk cId="1985410848" sldId="261"/>
        </pc:sldMkLst>
        <pc:spChg chg="add mod">
          <ac:chgData name="淳 栗山" userId="0c06e9942df54037" providerId="LiveId" clId="{B8CE4977-47F1-4986-B453-0132EF0AA3B3}" dt="2024-06-26T19:16:23.693" v="111" actId="1076"/>
          <ac:spMkLst>
            <pc:docMk/>
            <pc:sldMk cId="1985410848" sldId="261"/>
            <ac:spMk id="4" creationId="{A5100404-37F7-3FE4-6B79-CF6575F180E4}"/>
          </ac:spMkLst>
        </pc:spChg>
        <pc:picChg chg="add mod">
          <ac:chgData name="淳 栗山" userId="0c06e9942df54037" providerId="LiveId" clId="{B8CE4977-47F1-4986-B453-0132EF0AA3B3}" dt="2024-06-26T19:15:48.415" v="70" actId="1076"/>
          <ac:picMkLst>
            <pc:docMk/>
            <pc:sldMk cId="1985410848" sldId="261"/>
            <ac:picMk id="3" creationId="{B7A99079-1FC5-71C3-96B5-E5DC61ED6CA3}"/>
          </ac:picMkLst>
        </pc:picChg>
      </pc:sldChg>
      <pc:sldChg chg="addSp modSp new mod">
        <pc:chgData name="淳 栗山" userId="0c06e9942df54037" providerId="LiveId" clId="{B8CE4977-47F1-4986-B453-0132EF0AA3B3}" dt="2024-06-27T01:00:00.973" v="270" actId="1076"/>
        <pc:sldMkLst>
          <pc:docMk/>
          <pc:sldMk cId="189068473" sldId="262"/>
        </pc:sldMkLst>
        <pc:spChg chg="add mod">
          <ac:chgData name="淳 栗山" userId="0c06e9942df54037" providerId="LiveId" clId="{B8CE4977-47F1-4986-B453-0132EF0AA3B3}" dt="2024-06-27T01:00:00.973" v="270" actId="1076"/>
          <ac:spMkLst>
            <pc:docMk/>
            <pc:sldMk cId="189068473" sldId="262"/>
            <ac:spMk id="3" creationId="{34D566D5-00D1-357B-B058-0729A6965BD2}"/>
          </ac:spMkLst>
        </pc:spChg>
        <pc:picChg chg="add">
          <ac:chgData name="淳 栗山" userId="0c06e9942df54037" providerId="LiveId" clId="{B8CE4977-47F1-4986-B453-0132EF0AA3B3}" dt="2024-06-27T00:55:57.034" v="113"/>
          <ac:picMkLst>
            <pc:docMk/>
            <pc:sldMk cId="189068473" sldId="262"/>
            <ac:picMk id="2" creationId="{294FCE1E-DC48-5D34-89FA-BE693AC48A49}"/>
          </ac:picMkLst>
        </pc:picChg>
      </pc:sldChg>
      <pc:sldChg chg="addSp delSp modSp new mod">
        <pc:chgData name="淳 栗山" userId="0c06e9942df54037" providerId="LiveId" clId="{B8CE4977-47F1-4986-B453-0132EF0AA3B3}" dt="2024-06-27T01:25:40.809" v="428" actId="1076"/>
        <pc:sldMkLst>
          <pc:docMk/>
          <pc:sldMk cId="473119799" sldId="263"/>
        </pc:sldMkLst>
        <pc:spChg chg="add mod">
          <ac:chgData name="淳 栗山" userId="0c06e9942df54037" providerId="LiveId" clId="{B8CE4977-47F1-4986-B453-0132EF0AA3B3}" dt="2024-06-27T01:12:52.364" v="327" actId="1076"/>
          <ac:spMkLst>
            <pc:docMk/>
            <pc:sldMk cId="473119799" sldId="263"/>
            <ac:spMk id="3" creationId="{DDAA48BC-C4F8-46BE-D764-51F688B7AD09}"/>
          </ac:spMkLst>
        </pc:spChg>
        <pc:spChg chg="add mod">
          <ac:chgData name="淳 栗山" userId="0c06e9942df54037" providerId="LiveId" clId="{B8CE4977-47F1-4986-B453-0132EF0AA3B3}" dt="2024-06-27T01:25:32.475" v="426"/>
          <ac:spMkLst>
            <pc:docMk/>
            <pc:sldMk cId="473119799" sldId="263"/>
            <ac:spMk id="6" creationId="{6C3AE990-80DF-49C1-9396-3C573EB74AF3}"/>
          </ac:spMkLst>
        </pc:spChg>
        <pc:spChg chg="add mod">
          <ac:chgData name="淳 栗山" userId="0c06e9942df54037" providerId="LiveId" clId="{B8CE4977-47F1-4986-B453-0132EF0AA3B3}" dt="2024-06-27T01:25:32.475" v="426"/>
          <ac:spMkLst>
            <pc:docMk/>
            <pc:sldMk cId="473119799" sldId="263"/>
            <ac:spMk id="7" creationId="{DE3807A2-B644-4E93-B35C-7364754CF647}"/>
          </ac:spMkLst>
        </pc:spChg>
        <pc:spChg chg="add mod">
          <ac:chgData name="淳 栗山" userId="0c06e9942df54037" providerId="LiveId" clId="{B8CE4977-47F1-4986-B453-0132EF0AA3B3}" dt="2024-06-27T01:25:32.475" v="426"/>
          <ac:spMkLst>
            <pc:docMk/>
            <pc:sldMk cId="473119799" sldId="263"/>
            <ac:spMk id="8" creationId="{F93A177C-E8C6-4AA8-9CB9-148585F5129E}"/>
          </ac:spMkLst>
        </pc:spChg>
        <pc:spChg chg="add mod">
          <ac:chgData name="淳 栗山" userId="0c06e9942df54037" providerId="LiveId" clId="{B8CE4977-47F1-4986-B453-0132EF0AA3B3}" dt="2024-06-27T01:25:32.475" v="426"/>
          <ac:spMkLst>
            <pc:docMk/>
            <pc:sldMk cId="473119799" sldId="263"/>
            <ac:spMk id="9" creationId="{1EAE77B1-460E-95E7-4C74-E8F0F6D4C1A0}"/>
          </ac:spMkLst>
        </pc:spChg>
        <pc:spChg chg="add mod">
          <ac:chgData name="淳 栗山" userId="0c06e9942df54037" providerId="LiveId" clId="{B8CE4977-47F1-4986-B453-0132EF0AA3B3}" dt="2024-06-27T01:25:32.475" v="426"/>
          <ac:spMkLst>
            <pc:docMk/>
            <pc:sldMk cId="473119799" sldId="263"/>
            <ac:spMk id="10" creationId="{BE7FD913-5785-1E8D-A951-8BF126D438BA}"/>
          </ac:spMkLst>
        </pc:spChg>
        <pc:spChg chg="add mod">
          <ac:chgData name="淳 栗山" userId="0c06e9942df54037" providerId="LiveId" clId="{B8CE4977-47F1-4986-B453-0132EF0AA3B3}" dt="2024-06-27T01:25:32.475" v="426"/>
          <ac:spMkLst>
            <pc:docMk/>
            <pc:sldMk cId="473119799" sldId="263"/>
            <ac:spMk id="11" creationId="{C83926D3-344A-49FA-898D-6A214AA84924}"/>
          </ac:spMkLst>
        </pc:spChg>
        <pc:spChg chg="add mod">
          <ac:chgData name="淳 栗山" userId="0c06e9942df54037" providerId="LiveId" clId="{B8CE4977-47F1-4986-B453-0132EF0AA3B3}" dt="2024-06-27T01:25:32.475" v="426"/>
          <ac:spMkLst>
            <pc:docMk/>
            <pc:sldMk cId="473119799" sldId="263"/>
            <ac:spMk id="12" creationId="{E0BEACA9-442D-4943-83FF-E1F9247BC621}"/>
          </ac:spMkLst>
        </pc:spChg>
        <pc:graphicFrameChg chg="add mod">
          <ac:chgData name="淳 栗山" userId="0c06e9942df54037" providerId="LiveId" clId="{B8CE4977-47F1-4986-B453-0132EF0AA3B3}" dt="2024-06-27T01:25:30.862" v="425"/>
          <ac:graphicFrameMkLst>
            <pc:docMk/>
            <pc:sldMk cId="473119799" sldId="263"/>
            <ac:graphicFrameMk id="5" creationId="{C454FED5-6F5E-78EE-6A58-5BEABFE4E380}"/>
          </ac:graphicFrameMkLst>
        </pc:graphicFrameChg>
        <pc:picChg chg="add del">
          <ac:chgData name="淳 栗山" userId="0c06e9942df54037" providerId="LiveId" clId="{B8CE4977-47F1-4986-B453-0132EF0AA3B3}" dt="2024-06-27T01:25:09.017" v="422" actId="478"/>
          <ac:picMkLst>
            <pc:docMk/>
            <pc:sldMk cId="473119799" sldId="263"/>
            <ac:picMk id="2" creationId="{EDDA93BC-1A14-5D85-668D-FA822D29CFE6}"/>
          </ac:picMkLst>
        </pc:picChg>
        <pc:picChg chg="add del">
          <ac:chgData name="淳 栗山" userId="0c06e9942df54037" providerId="LiveId" clId="{B8CE4977-47F1-4986-B453-0132EF0AA3B3}" dt="2024-06-27T01:25:28.655" v="424" actId="478"/>
          <ac:picMkLst>
            <pc:docMk/>
            <pc:sldMk cId="473119799" sldId="263"/>
            <ac:picMk id="4" creationId="{61CDEAE7-0C26-1752-8BC1-D25E65233D76}"/>
          </ac:picMkLst>
        </pc:picChg>
        <pc:picChg chg="add mod">
          <ac:chgData name="淳 栗山" userId="0c06e9942df54037" providerId="LiveId" clId="{B8CE4977-47F1-4986-B453-0132EF0AA3B3}" dt="2024-06-27T01:25:40.809" v="428" actId="1076"/>
          <ac:picMkLst>
            <pc:docMk/>
            <pc:sldMk cId="473119799" sldId="263"/>
            <ac:picMk id="13" creationId="{23E29C2E-5144-B9EA-646B-193F5F5ED62C}"/>
          </ac:picMkLst>
        </pc:picChg>
      </pc:sldChg>
      <pc:sldChg chg="addSp modSp new mod">
        <pc:chgData name="淳 栗山" userId="0c06e9942df54037" providerId="LiveId" clId="{B8CE4977-47F1-4986-B453-0132EF0AA3B3}" dt="2024-06-27T01:22:20.691" v="421" actId="255"/>
        <pc:sldMkLst>
          <pc:docMk/>
          <pc:sldMk cId="3779349704" sldId="264"/>
        </pc:sldMkLst>
        <pc:spChg chg="add mod">
          <ac:chgData name="淳 栗山" userId="0c06e9942df54037" providerId="LiveId" clId="{B8CE4977-47F1-4986-B453-0132EF0AA3B3}" dt="2024-06-27T01:22:20.691" v="421" actId="255"/>
          <ac:spMkLst>
            <pc:docMk/>
            <pc:sldMk cId="3779349704" sldId="264"/>
            <ac:spMk id="3" creationId="{1D1032D7-13EC-ADAA-9A84-98F4283868BD}"/>
          </ac:spMkLst>
        </pc:spChg>
        <pc:picChg chg="add">
          <ac:chgData name="淳 栗山" userId="0c06e9942df54037" providerId="LiveId" clId="{B8CE4977-47F1-4986-B453-0132EF0AA3B3}" dt="2024-06-27T01:19:47.249" v="337"/>
          <ac:picMkLst>
            <pc:docMk/>
            <pc:sldMk cId="3779349704" sldId="264"/>
            <ac:picMk id="2" creationId="{2816D8B8-5553-CCE8-95A0-0AC2C54ACDD4}"/>
          </ac:picMkLst>
        </pc:picChg>
      </pc:sldChg>
      <pc:sldChg chg="addSp modSp new mod">
        <pc:chgData name="淳 栗山" userId="0c06e9942df54037" providerId="LiveId" clId="{B8CE4977-47F1-4986-B453-0132EF0AA3B3}" dt="2024-06-27T03:09:00.786" v="534"/>
        <pc:sldMkLst>
          <pc:docMk/>
          <pc:sldMk cId="3636335705" sldId="265"/>
        </pc:sldMkLst>
        <pc:spChg chg="add mod">
          <ac:chgData name="淳 栗山" userId="0c06e9942df54037" providerId="LiveId" clId="{B8CE4977-47F1-4986-B453-0132EF0AA3B3}" dt="2024-06-27T03:09:00.786" v="534"/>
          <ac:spMkLst>
            <pc:docMk/>
            <pc:sldMk cId="3636335705" sldId="265"/>
            <ac:spMk id="3" creationId="{3C44C190-B18C-22DE-628D-BD6023DAA6BF}"/>
          </ac:spMkLst>
        </pc:spChg>
        <pc:picChg chg="add">
          <ac:chgData name="淳 栗山" userId="0c06e9942df54037" providerId="LiveId" clId="{B8CE4977-47F1-4986-B453-0132EF0AA3B3}" dt="2024-06-27T03:07:24.272" v="430"/>
          <ac:picMkLst>
            <pc:docMk/>
            <pc:sldMk cId="3636335705" sldId="265"/>
            <ac:picMk id="2" creationId="{14B5519F-7478-7C05-744D-34887DDE7245}"/>
          </ac:picMkLst>
        </pc:picChg>
      </pc:sldChg>
      <pc:sldChg chg="addSp modSp new mod">
        <pc:chgData name="淳 栗山" userId="0c06e9942df54037" providerId="LiveId" clId="{B8CE4977-47F1-4986-B453-0132EF0AA3B3}" dt="2024-06-27T03:19:22.882" v="566" actId="1076"/>
        <pc:sldMkLst>
          <pc:docMk/>
          <pc:sldMk cId="3122287136" sldId="266"/>
        </pc:sldMkLst>
        <pc:spChg chg="add mod">
          <ac:chgData name="淳 栗山" userId="0c06e9942df54037" providerId="LiveId" clId="{B8CE4977-47F1-4986-B453-0132EF0AA3B3}" dt="2024-06-27T03:19:22.882" v="566" actId="1076"/>
          <ac:spMkLst>
            <pc:docMk/>
            <pc:sldMk cId="3122287136" sldId="266"/>
            <ac:spMk id="3" creationId="{0696F7BA-D26E-F4B8-4143-052B03206D08}"/>
          </ac:spMkLst>
        </pc:spChg>
        <pc:picChg chg="add">
          <ac:chgData name="淳 栗山" userId="0c06e9942df54037" providerId="LiveId" clId="{B8CE4977-47F1-4986-B453-0132EF0AA3B3}" dt="2024-06-27T03:18:42.152" v="536"/>
          <ac:picMkLst>
            <pc:docMk/>
            <pc:sldMk cId="3122287136" sldId="266"/>
            <ac:picMk id="2" creationId="{32A61239-E994-8348-B47A-C8E48C2935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A39FB-1389-8D82-D89E-88E12286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05428D-5696-4406-9109-366F96B88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15DE0E-8EBD-C672-6A31-C23946D7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89A7-D09D-46E9-B164-135F7236F23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33D5DE-1C85-00A0-BC98-80BDB4C9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DC13AD-D54E-4CD8-48E5-394062B0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DE87-F722-45EA-916B-5E3459B0B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04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4000A5-5E8A-DE98-FC9A-649A53C8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07C3E6-0670-4A70-EEA0-754325429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0320C8-A15B-D9DA-70F4-EF5E7FEE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89A7-D09D-46E9-B164-135F7236F23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AC5128-C7A9-92F8-CAF4-1BFB069E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10D11-D548-F60A-9D26-062F0166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DE87-F722-45EA-916B-5E3459B0B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46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C9011B-D62C-18C0-2620-CECB3741D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245148-BAEA-9C0F-B3E3-4301F4FD1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5A8B29-114D-D8B8-A257-D1D6854A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89A7-D09D-46E9-B164-135F7236F23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A2C645-3BCD-AB4F-6721-2A7FAC19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004D62-19CA-062D-0933-79B04D3A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DE87-F722-45EA-916B-5E3459B0B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20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C4817-5336-D068-AD3A-5BE89422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7DADF6-D908-F0D4-49DD-13FA8151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CE9EBD-D9A4-068D-B1F8-FF8BB8E5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89A7-D09D-46E9-B164-135F7236F23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3DA10D-1D34-E32D-9524-FB09781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0D6F9E-780A-844B-5683-62910A1C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DE87-F722-45EA-916B-5E3459B0B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4997B-3681-F774-A7E2-769873B1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7C9CF3-33D0-FAB5-690E-6778D3145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06E5C-9964-F5D9-4A96-D7E6C583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89A7-D09D-46E9-B164-135F7236F23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575BC2-1CAF-B49B-1B1D-FD9822F0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8C29B6-675D-65EF-6008-126E66F9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DE87-F722-45EA-916B-5E3459B0B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1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334A4-DF20-5274-BE09-8C2D8C64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09B862-2686-279B-F4E3-558967DD0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525C50-6893-4FE7-DCE8-E828934CD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B3A33F-4835-C400-29A4-6E1A7A2E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89A7-D09D-46E9-B164-135F7236F23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9115F9-3DA1-F236-66FF-23232CC6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4E5B4-5D56-FFF6-A931-9A6C5AEA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DE87-F722-45EA-916B-5E3459B0B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5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FA6A0-3367-4821-0C67-BD1CA152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6B6FF6-13C3-31BD-D5FF-AB8D70FB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DE05BE-3167-96DB-CFC7-E75751B56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D8C9FB-62D9-FF66-0188-742F491A1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CB743C-09D5-DB27-A8FC-668EA3CD9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3937FB-D028-5328-74D3-55773EB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89A7-D09D-46E9-B164-135F7236F23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60B9A2-3593-2F83-FC73-0ADF0451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B286E2-45EB-2F27-3A11-B66DD033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DE87-F722-45EA-916B-5E3459B0B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5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4D23E-1B11-1B4D-803B-E9D450F9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F6D3BA-6714-B037-852D-56217AA8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89A7-D09D-46E9-B164-135F7236F23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2AB83A-877C-91CD-3CED-D8996EB6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0F482E-8A56-98C2-A3C7-71458158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DE87-F722-45EA-916B-5E3459B0B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72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E45FCE-84E7-4C00-406B-FBD97EC7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89A7-D09D-46E9-B164-135F7236F23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D87F39-E70F-63F9-3AE1-1558DDC9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6572CF-B3B9-8331-0869-55629138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DE87-F722-45EA-916B-5E3459B0B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98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C922A-18A2-AE79-9357-DE87CD6B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786FDD-7E39-2C4C-09C6-DB7B31C8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6A7AE3-D01C-5D4C-3D48-0D7D43193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26BFD5-D25F-6C70-1DBF-B2F57744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89A7-D09D-46E9-B164-135F7236F23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7FE7AD-8C37-6B09-E6A5-0891B522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CE46A3-3DC5-6569-F43A-F0CC40C1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DE87-F722-45EA-916B-5E3459B0B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33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38EEC-A421-F38E-AE5D-0A2652AD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E8B12E-FBD9-20EB-DA59-BBD3992D3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9642B9-E186-1F9C-0F35-76CF9C9F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09495F-5DF3-1C65-A419-4C1BB3FE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89A7-D09D-46E9-B164-135F7236F23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3AD9CF-B82E-9E27-5EF2-F1CF5306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CA5A40-6F4D-A701-D359-0302F34F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DE87-F722-45EA-916B-5E3459B0B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6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B26023-B92B-10D2-F7E2-DBA05FC2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12E57A-6697-1669-952E-41B975359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27A8D7-8234-CCCE-DACC-1A5CCB368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689A7-D09D-46E9-B164-135F7236F239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A4978F-FB8F-1150-B0AD-FE1133525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73C80F-5414-8663-FF33-67386C26E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BDE87-F722-45EA-916B-5E3459B0B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58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A62922-F1FF-F4C4-37EE-A4DF8F949940}"/>
              </a:ext>
            </a:extLst>
          </p:cNvPr>
          <p:cNvSpPr txBox="1"/>
          <p:nvPr/>
        </p:nvSpPr>
        <p:spPr>
          <a:xfrm>
            <a:off x="3952461" y="5358826"/>
            <a:ext cx="428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図</a:t>
            </a:r>
            <a:r>
              <a:rPr kumimoji="1"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4.1.1</a:t>
            </a:r>
            <a:r>
              <a:rPr kumimoji="1"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kumimoji="1"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  <a:r>
              <a:rPr kumimoji="1"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つのサンプルの</a:t>
            </a:r>
            <a:r>
              <a:rPr kumimoji="1"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EDS</a:t>
            </a:r>
            <a:r>
              <a:rPr kumimoji="1"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のスペクトルデータ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41BC7E0-694F-31A4-F4BC-8B6709FB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88" y="2135085"/>
            <a:ext cx="5188424" cy="322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5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4B5519F-7478-7C05-744D-34887DDE7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93" y="2967037"/>
            <a:ext cx="9015413" cy="92392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44C190-B18C-22DE-628D-BD6023DAA6BF}"/>
              </a:ext>
            </a:extLst>
          </p:cNvPr>
          <p:cNvSpPr txBox="1"/>
          <p:nvPr/>
        </p:nvSpPr>
        <p:spPr>
          <a:xfrm>
            <a:off x="1507433" y="2559158"/>
            <a:ext cx="917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表</a:t>
            </a:r>
            <a:r>
              <a:rPr kumimoji="1" lang="en-US" altLang="ja-JP" sz="1400" dirty="0"/>
              <a:t>5.2.2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回目の測定値による</a:t>
            </a:r>
            <a:r>
              <a:rPr lang="ja-JP" altLang="ja-JP" sz="14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それぞれの試料の結晶の単位面積当たりの原子数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633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8FA9F8E-E083-D692-1EE5-8601F40C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81" y="1856570"/>
            <a:ext cx="5241433" cy="314486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5AF8C-8025-2BA5-279B-E35C8C5BA650}"/>
              </a:ext>
            </a:extLst>
          </p:cNvPr>
          <p:cNvSpPr txBox="1"/>
          <p:nvPr/>
        </p:nvSpPr>
        <p:spPr>
          <a:xfrm>
            <a:off x="3324637" y="4948009"/>
            <a:ext cx="5542723" cy="306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図</a:t>
            </a:r>
            <a:r>
              <a:rPr kumimoji="1"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4.1.2</a:t>
            </a:r>
            <a:r>
              <a:rPr kumimoji="1"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シリコン，ゲルマニウム，炭素の</a:t>
            </a:r>
            <a:r>
              <a:rPr kumimoji="1"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EDS</a:t>
            </a:r>
            <a:r>
              <a:rPr kumimoji="1"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のスペクトルデータ</a:t>
            </a:r>
          </a:p>
        </p:txBody>
      </p:sp>
    </p:spTree>
    <p:extLst>
      <p:ext uri="{BB962C8B-B14F-4D97-AF65-F5344CB8AC3E}">
        <p14:creationId xmlns:p14="http://schemas.microsoft.com/office/powerpoint/2010/main" val="328888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C77C43F-51B7-7250-06F4-ADE992BB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28" y="3185699"/>
            <a:ext cx="8407763" cy="149232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9863AA-1C5D-27B0-0A12-27B47F7AEEE6}"/>
              </a:ext>
            </a:extLst>
          </p:cNvPr>
          <p:cNvSpPr txBox="1"/>
          <p:nvPr/>
        </p:nvSpPr>
        <p:spPr>
          <a:xfrm>
            <a:off x="2627243" y="2737112"/>
            <a:ext cx="693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4.2.1</a:t>
            </a:r>
            <a:r>
              <a:rPr lang="ja-JP" altLang="en-US" dirty="0"/>
              <a:t>　</a:t>
            </a:r>
            <a:r>
              <a:rPr kumimoji="1" lang="ja-JP" altLang="en-US" dirty="0"/>
              <a:t>サンプルの測定値</a:t>
            </a:r>
            <a:r>
              <a:rPr kumimoji="1" lang="en-US" altLang="ja-JP" dirty="0"/>
              <a:t>(</a:t>
            </a:r>
            <a:r>
              <a:rPr lang="en-US" altLang="ja-JP" dirty="0"/>
              <a:t>1</a:t>
            </a:r>
            <a:r>
              <a:rPr kumimoji="1" lang="ja-JP" altLang="en-US" dirty="0"/>
              <a:t>回目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591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DF5E73-780A-6945-9A6D-D1623969151F}"/>
              </a:ext>
            </a:extLst>
          </p:cNvPr>
          <p:cNvSpPr txBox="1"/>
          <p:nvPr/>
        </p:nvSpPr>
        <p:spPr>
          <a:xfrm>
            <a:off x="4589930" y="2018231"/>
            <a:ext cx="39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表</a:t>
            </a:r>
            <a:r>
              <a:rPr kumimoji="1" lang="en-US" altLang="ja-JP" sz="1400" dirty="0"/>
              <a:t>4.2.</a:t>
            </a:r>
            <a:r>
              <a:rPr lang="en-US" altLang="ja-JP" sz="1400" dirty="0"/>
              <a:t>2</a:t>
            </a:r>
            <a:r>
              <a:rPr lang="ja-JP" altLang="en-US" sz="1400" dirty="0"/>
              <a:t>　</a:t>
            </a:r>
            <a:r>
              <a:rPr kumimoji="1" lang="ja-JP" altLang="en-US" sz="1400" dirty="0"/>
              <a:t>サンプルの測定値</a:t>
            </a:r>
            <a:r>
              <a:rPr kumimoji="1" lang="en-US" altLang="ja-JP" sz="1400" dirty="0"/>
              <a:t>(2</a:t>
            </a:r>
            <a:r>
              <a:rPr kumimoji="1" lang="ja-JP" altLang="en-US" sz="1400" dirty="0"/>
              <a:t>回目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73F3C58-FD49-4CDC-0B0B-481CBE00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12" y="2387563"/>
            <a:ext cx="5205413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6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座る, 小さい, 屋内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B7A99079-1FC5-71C3-96B5-E5DC61ED6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43" y="523460"/>
            <a:ext cx="5475340" cy="524398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100404-37F7-3FE4-6B79-CF6575F180E4}"/>
              </a:ext>
            </a:extLst>
          </p:cNvPr>
          <p:cNvSpPr txBox="1"/>
          <p:nvPr/>
        </p:nvSpPr>
        <p:spPr>
          <a:xfrm>
            <a:off x="2174452" y="5732430"/>
            <a:ext cx="744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図</a:t>
            </a:r>
            <a:r>
              <a:rPr kumimoji="1" lang="en-US" altLang="ja-JP" dirty="0"/>
              <a:t>2.4.1</a:t>
            </a:r>
            <a:r>
              <a:rPr kumimoji="1" lang="ja-JP" altLang="en-US" dirty="0"/>
              <a:t>　ダイヤモンド構造</a:t>
            </a:r>
          </a:p>
        </p:txBody>
      </p:sp>
    </p:spTree>
    <p:extLst>
      <p:ext uri="{BB962C8B-B14F-4D97-AF65-F5344CB8AC3E}">
        <p14:creationId xmlns:p14="http://schemas.microsoft.com/office/powerpoint/2010/main" val="198541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94FCE1E-DC48-5D34-89FA-BE693AC48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43" y="2967037"/>
            <a:ext cx="7072313" cy="92392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D566D5-00D1-357B-B058-0729A6965BD2}"/>
              </a:ext>
            </a:extLst>
          </p:cNvPr>
          <p:cNvSpPr txBox="1"/>
          <p:nvPr/>
        </p:nvSpPr>
        <p:spPr>
          <a:xfrm>
            <a:off x="2961860" y="2547965"/>
            <a:ext cx="62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表</a:t>
            </a:r>
            <a:r>
              <a:rPr kumimoji="1" lang="en-US" altLang="ja-JP" sz="1600" dirty="0"/>
              <a:t>4.3</a:t>
            </a:r>
            <a:r>
              <a:rPr lang="en-US" altLang="ja-JP" sz="1600" dirty="0"/>
              <a:t>.2</a:t>
            </a:r>
            <a:r>
              <a:rPr lang="ja-JP" altLang="en-US" sz="1600" dirty="0"/>
              <a:t>　アボガドロ定数の算出値</a:t>
            </a:r>
            <a:r>
              <a:rPr lang="en-US" altLang="ja-JP" sz="1600" dirty="0"/>
              <a:t>(1</a:t>
            </a:r>
            <a:r>
              <a:rPr lang="ja-JP" altLang="en-US" sz="1600" dirty="0"/>
              <a:t>回目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06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AA48BC-C4F8-46BE-D764-51F688B7AD09}"/>
              </a:ext>
            </a:extLst>
          </p:cNvPr>
          <p:cNvSpPr txBox="1"/>
          <p:nvPr/>
        </p:nvSpPr>
        <p:spPr>
          <a:xfrm>
            <a:off x="3359426" y="2518537"/>
            <a:ext cx="547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表</a:t>
            </a:r>
            <a:r>
              <a:rPr kumimoji="1" lang="en-US" altLang="ja-JP" sz="1600" dirty="0"/>
              <a:t>4.3.1</a:t>
            </a:r>
            <a:r>
              <a:rPr kumimoji="1" lang="ja-JP" altLang="en-US" sz="1600" dirty="0"/>
              <a:t>　格子定数の算出値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3E29C2E-5144-B9EA-646B-193F5F5E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205" y="2857091"/>
            <a:ext cx="4319588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1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816D8B8-5553-CCE8-95A0-0AC2C54A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43" y="2967037"/>
            <a:ext cx="7072313" cy="92392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1032D7-13EC-ADAA-9A84-98F4283868BD}"/>
              </a:ext>
            </a:extLst>
          </p:cNvPr>
          <p:cNvSpPr txBox="1"/>
          <p:nvPr/>
        </p:nvSpPr>
        <p:spPr>
          <a:xfrm>
            <a:off x="3788252" y="2544542"/>
            <a:ext cx="4615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表</a:t>
            </a:r>
            <a:r>
              <a:rPr kumimoji="1" lang="en-US" altLang="ja-JP" sz="1600" dirty="0"/>
              <a:t>4.3.3</a:t>
            </a:r>
            <a:r>
              <a:rPr kumimoji="1" lang="ja-JP" altLang="en-US" sz="1600" dirty="0"/>
              <a:t>　アボガドロ定数の算出値</a:t>
            </a:r>
            <a:r>
              <a:rPr kumimoji="1" lang="en-US" altLang="ja-JP" sz="1600" dirty="0"/>
              <a:t>(2</a:t>
            </a:r>
            <a:r>
              <a:rPr kumimoji="1" lang="ja-JP" altLang="en-US" sz="1600" dirty="0"/>
              <a:t>回目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934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2A61239-E994-8348-B47A-C8E48C293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93" y="2967037"/>
            <a:ext cx="9015413" cy="92392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96F7BA-D26E-F4B8-4143-052B03206D08}"/>
              </a:ext>
            </a:extLst>
          </p:cNvPr>
          <p:cNvSpPr txBox="1"/>
          <p:nvPr/>
        </p:nvSpPr>
        <p:spPr>
          <a:xfrm>
            <a:off x="1818860" y="2580708"/>
            <a:ext cx="8554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表</a:t>
            </a:r>
            <a:r>
              <a:rPr kumimoji="1" lang="en-US" altLang="ja-JP" sz="1600" dirty="0"/>
              <a:t>5.2.1</a:t>
            </a:r>
            <a:r>
              <a:rPr kumimoji="1" lang="ja-JP" altLang="en-US" sz="1600" dirty="0"/>
              <a:t>　</a:t>
            </a:r>
            <a:r>
              <a:rPr kumimoji="1" lang="en-US" altLang="ja-JP" sz="1600" dirty="0"/>
              <a:t> 1</a:t>
            </a:r>
            <a:r>
              <a:rPr kumimoji="1" lang="ja-JP" altLang="en-US" sz="1600" dirty="0"/>
              <a:t>回目の測定値による</a:t>
            </a:r>
            <a:r>
              <a:rPr lang="ja-JP" altLang="ja-JP" sz="16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それぞれの試料の結晶の単位面積当たりの原子数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2228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106</Words>
  <Application>Microsoft Office PowerPoint</Application>
  <PresentationFormat>ワイド画面</PresentationFormat>
  <Paragraphs>10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明朝</vt:lpstr>
      <vt:lpstr>游ゴシック</vt:lpstr>
      <vt:lpstr>游ゴシック Light</vt:lpstr>
      <vt:lpstr>Arial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淳 栗山</dc:creator>
  <cp:lastModifiedBy>栗山 淳</cp:lastModifiedBy>
  <cp:revision>1</cp:revision>
  <dcterms:created xsi:type="dcterms:W3CDTF">2024-06-25T16:52:56Z</dcterms:created>
  <dcterms:modified xsi:type="dcterms:W3CDTF">2024-06-27T03:19:24Z</dcterms:modified>
</cp:coreProperties>
</file>