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60"/>
  </p:normalViewPr>
  <p:slideViewPr>
    <p:cSldViewPr snapToGrid="0">
      <p:cViewPr>
        <p:scale>
          <a:sx n="55" d="100"/>
          <a:sy n="55" d="100"/>
        </p:scale>
        <p:origin x="729" y="8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1B5C0-1245-0D40-DBDA-4582CBE7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C8A2FE-F8CA-6B8C-9EAD-10C9A208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77068-A657-185A-D749-CCF01202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0EB8-77BA-43D1-A3FF-697D4B6FE178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E28C85-3155-7FBE-63CB-71F12FA2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6858B7-894A-96C5-1C50-AB5BE227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9B7-6315-45B6-A8E8-883B04C31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71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9A0466-1F8F-57C1-6762-B97BE462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F741DE-27E3-6628-265E-F805EA3B8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085CD-27A0-CE5D-5487-DD32EA8E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0EB8-77BA-43D1-A3FF-697D4B6FE178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CFD50A-A14F-FA80-CC25-F3E1B437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854ACF-2289-75E1-6F11-C9678DF4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9B7-6315-45B6-A8E8-883B04C31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2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B43ECA-4111-715E-2F39-8303977CA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EDB86B-904A-4790-E386-F129027D0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15147C-DB6D-E259-C711-99863A28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0EB8-77BA-43D1-A3FF-697D4B6FE178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EE6981-308C-889A-EDE9-FE3F61C8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0094B-B3D8-02B3-A644-C0A62727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9B7-6315-45B6-A8E8-883B04C31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07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06E75-62F6-E10C-E108-78186532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117952-0FBE-EF8A-9B5E-42B1882D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C9A31F-FD6C-345A-0BF8-5D47959C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0EB8-77BA-43D1-A3FF-697D4B6FE178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E476C-6883-EB2A-DC49-1348F440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1B627B-5492-EA18-7D9F-BBF92C40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9B7-6315-45B6-A8E8-883B04C31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66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BA5B4-8B39-6556-FCCF-836420FE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6442C-EFAD-6E03-CAF5-A659D57D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70A81-7FC4-089D-2A55-C2505B26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0EB8-77BA-43D1-A3FF-697D4B6FE178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EA901-2034-9F98-0DDF-3ECC5C16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DDA48E-7D31-DEB9-E8DA-65387876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9B7-6315-45B6-A8E8-883B04C31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97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EC24F2-7CB0-BF0F-DF70-7C5D4A8F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98809A-6C67-CC9B-03CA-87E81EB41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91A9BE-5661-9CCB-9722-8E3E20480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523EAF-649D-BC7A-944B-AA76DE93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0EB8-77BA-43D1-A3FF-697D4B6FE178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3D55D2-C08C-8104-A655-BBC571CB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F63915-C3C6-5A4B-1DFA-C1F05F31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9B7-6315-45B6-A8E8-883B04C31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0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5A5BA-46EB-FBDE-A87F-09B4B1BE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385334-46BD-E581-466B-79498DD16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3F1F7B-DA58-27D2-E5CA-38CDDC4E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DB582C-D58F-D28A-6886-765AB0EEB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A3C8E0-D3FA-8E33-F1B4-21D762465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A1550E-0CE9-1D0F-5946-3FDCB96A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0EB8-77BA-43D1-A3FF-697D4B6FE178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5F498D-92D3-5D0D-6588-7A25277A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F8C682-F026-AC3A-0150-4341EA21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9B7-6315-45B6-A8E8-883B04C31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03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F2993-A9EA-05FD-5AD1-1B703EAC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E98323-C29B-8BF1-2F84-D8E4E94C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0EB8-77BA-43D1-A3FF-697D4B6FE178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4E8F36-BC70-27F1-0278-9331B35E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670EA6-EC65-84B2-F8B9-572DC6C5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9B7-6315-45B6-A8E8-883B04C31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77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AE2399-BA6F-51A6-8D9E-894B751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0EB8-77BA-43D1-A3FF-697D4B6FE178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CB88A0-9C92-1FFA-EDD5-13C6FD1C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B73C8F-AEA7-7891-F406-A0900ED1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9B7-6315-45B6-A8E8-883B04C31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88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740E9-845D-4198-A690-071D3E92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AB342-3B97-5C45-2453-2C254C4F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450712-AB89-936C-F578-1D5E64C98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EEF5DF-83BD-3ADD-A847-4B9914432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0EB8-77BA-43D1-A3FF-697D4B6FE178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1B9B17-249F-EA7C-7BDC-F6140B38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735BAB-2BD9-B350-CD3A-5287A0D0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9B7-6315-45B6-A8E8-883B04C31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12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220C1-C93D-C506-69A6-FCEB9EAA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78A6AD-94E7-9E89-1E6B-58C04602D6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28525E-FDA7-E7E1-A00C-B7042C79E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B31A26-AC41-F8B9-7142-2B3917E0D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0EB8-77BA-43D1-A3FF-697D4B6FE178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190BE2-37B7-BA45-D1C1-7B12F885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F3FF92-7512-C0FB-EFC4-C1D74556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C79B7-6315-45B6-A8E8-883B04C31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71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923994-4FE1-37AC-F316-03301973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EA45CE-6FDC-2FC9-199E-1CF752289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130D12-D609-72C1-D749-4028E9D49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00EB8-77BA-43D1-A3FF-697D4B6FE178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637E9B-0C4B-A4B3-FC43-77B20DBB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4CFD3-98BB-22A3-1AFB-2C6F2EEFC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C79B7-6315-45B6-A8E8-883B04C318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72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1EF538-1722-4A25-88B8-8C4A1C24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/>
              <a:t>O92	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6A8DC0-2911-44ED-9EEF-155B12BCB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rgbClr val="EBEEF2"/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D28D3C-37C5-457B-839A-75219D616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7BEF151-4EBC-ED62-D370-E3A1D9021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863554"/>
              </p:ext>
            </p:extLst>
          </p:nvPr>
        </p:nvGraphicFramePr>
        <p:xfrm>
          <a:off x="-9692641" y="2792107"/>
          <a:ext cx="21693051" cy="2260092"/>
        </p:xfrm>
        <a:graphic>
          <a:graphicData uri="http://schemas.openxmlformats.org/drawingml/2006/table">
            <a:tbl>
              <a:tblPr/>
              <a:tblGrid>
                <a:gridCol w="3791898">
                  <a:extLst>
                    <a:ext uri="{9D8B030D-6E8A-4147-A177-3AD203B41FA5}">
                      <a16:colId xmlns:a16="http://schemas.microsoft.com/office/drawing/2014/main" val="151198912"/>
                    </a:ext>
                  </a:extLst>
                </a:gridCol>
                <a:gridCol w="2998140">
                  <a:extLst>
                    <a:ext uri="{9D8B030D-6E8A-4147-A177-3AD203B41FA5}">
                      <a16:colId xmlns:a16="http://schemas.microsoft.com/office/drawing/2014/main" val="1861265135"/>
                    </a:ext>
                  </a:extLst>
                </a:gridCol>
                <a:gridCol w="3224930">
                  <a:extLst>
                    <a:ext uri="{9D8B030D-6E8A-4147-A177-3AD203B41FA5}">
                      <a16:colId xmlns:a16="http://schemas.microsoft.com/office/drawing/2014/main" val="3438019235"/>
                    </a:ext>
                  </a:extLst>
                </a:gridCol>
                <a:gridCol w="3224930">
                  <a:extLst>
                    <a:ext uri="{9D8B030D-6E8A-4147-A177-3AD203B41FA5}">
                      <a16:colId xmlns:a16="http://schemas.microsoft.com/office/drawing/2014/main" val="1382412432"/>
                    </a:ext>
                  </a:extLst>
                </a:gridCol>
                <a:gridCol w="4661255">
                  <a:extLst>
                    <a:ext uri="{9D8B030D-6E8A-4147-A177-3AD203B41FA5}">
                      <a16:colId xmlns:a16="http://schemas.microsoft.com/office/drawing/2014/main" val="1657957359"/>
                    </a:ext>
                  </a:extLst>
                </a:gridCol>
                <a:gridCol w="3791898">
                  <a:extLst>
                    <a:ext uri="{9D8B030D-6E8A-4147-A177-3AD203B41FA5}">
                      <a16:colId xmlns:a16="http://schemas.microsoft.com/office/drawing/2014/main" val="1825464309"/>
                    </a:ext>
                  </a:extLst>
                </a:gridCol>
              </a:tblGrid>
              <a:tr h="163296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ガラス板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有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)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ガラス板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無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)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PP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シート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有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)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PP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シート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無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)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テフロンシート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有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)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テフロンシート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無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)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22064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4.638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0.270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20.644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10.642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14.755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15.379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75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22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D44FB4B0-6C96-90AF-9517-4DC690201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6" y="3081337"/>
            <a:ext cx="10301288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7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35</Words>
  <Application>Microsoft Office PowerPoint</Application>
  <PresentationFormat>ワイド画面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淳 栗山</dc:creator>
  <cp:lastModifiedBy>淳 栗山</cp:lastModifiedBy>
  <cp:revision>1</cp:revision>
  <dcterms:created xsi:type="dcterms:W3CDTF">2024-05-28T23:03:43Z</dcterms:created>
  <dcterms:modified xsi:type="dcterms:W3CDTF">2024-05-28T23:24:05Z</dcterms:modified>
</cp:coreProperties>
</file>