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5" autoAdjust="0"/>
    <p:restoredTop sz="94660"/>
  </p:normalViewPr>
  <p:slideViewPr>
    <p:cSldViewPr snapToGrid="0">
      <p:cViewPr varScale="1">
        <p:scale>
          <a:sx n="44" d="100"/>
          <a:sy n="44" d="100"/>
        </p:scale>
        <p:origin x="51" y="10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5FFA92-1DB3-80B7-0DFF-CE3536E23A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82B0A8B-FF10-D314-BEDE-B8C4D3234E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237FC55-1205-7CE6-008E-5F2B2FE4B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A5AA-1EDD-49C4-8B54-0C5098DF907C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BEDA8D8-3A91-A761-5A8B-ADAFC4A43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6F87D3D-DA7B-EF37-1968-C97BFF439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E617-8258-4C73-BD65-98D4339EB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518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62508D-586D-C462-7FF5-1D3C6D7E9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2A03E38-F622-D2AB-807D-989DBD9ECF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7295B4-77FF-994E-6122-8616FA860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A5AA-1EDD-49C4-8B54-0C5098DF907C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DA683AB-023E-0A31-6BFC-057F4CD90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0762B0-9906-8E5A-0C57-67AE76214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E617-8258-4C73-BD65-98D4339EB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37920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EB11317-1D49-B003-739B-6395079DB8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BEBF4C-32DB-4523-F8DC-3A6944E094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70466B4-CBF9-D27B-EBD7-9C7506B63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A5AA-1EDD-49C4-8B54-0C5098DF907C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8119BA-5373-6833-5C7A-3EEE711E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8A772D-73DF-9ABB-3016-71794686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E617-8258-4C73-BD65-98D4339EB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5800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73DC1-A5A1-1EAD-6559-F156138943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994223-4D43-5853-57DD-544F6BB03C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7E4A513-5B33-D596-1786-6AEAA524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A5AA-1EDD-49C4-8B54-0C5098DF907C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A62C98-68EA-7D1B-23AC-F892C3229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D16DBA-7612-2EA7-ECF5-44E1CD02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E617-8258-4C73-BD65-98D4339EB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98447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4316C2-12E1-A886-3649-FEA4EDC1F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920D85C-CB6B-E6CD-2AC7-E7D9EC8ED5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0658EBA-71DD-EEED-9511-85D8BD94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A5AA-1EDD-49C4-8B54-0C5098DF907C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4F37C2-A920-529D-5212-B32B1EB5D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33AD63-6400-8C16-EFE8-A7A75069D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E617-8258-4C73-BD65-98D4339EB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100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933C50-D8AC-2FE1-D29D-BC8508B5B8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8D1FC05-E532-7380-A52E-592A9E2FFF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BD6C22F-74BB-479F-E464-0BBDEBF58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01B8665-4D69-8A2C-72EA-D1D55F97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A5AA-1EDD-49C4-8B54-0C5098DF907C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82061CF-EBEC-0C0B-C54C-D6648E2C5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A423FAF-A92D-19E8-5D29-C55FE6632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E617-8258-4C73-BD65-98D4339EB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6488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A35372-4C76-6C23-D16B-BE492F3085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ED8BFB5-10FB-14FA-E951-2614A71F0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DCE91F2-1B6E-F48A-81DF-1B3685B8F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2CF004CD-02BF-AD09-CD0F-E029B23F7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3462F95-E0B9-AFD1-CE35-455BD54AD3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2B289B9-CA84-7F2F-2CE9-CF6ADA8CB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A5AA-1EDD-49C4-8B54-0C5098DF907C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9FF30A5D-F24C-5D89-1535-3D3668086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7AD491D7-D350-9963-CAE1-E2C00086C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E617-8258-4C73-BD65-98D4339EB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63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C19C31-BAFA-1E9D-908A-85C38C014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D869AE4-701E-FF45-41EF-D463351620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A5AA-1EDD-49C4-8B54-0C5098DF907C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5DB0759-024A-46B1-A1B4-9BB9F4F0D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6E2256D-E596-75A7-D252-0523FA7E4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E617-8258-4C73-BD65-98D4339EB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1096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1F042B8-7B30-262B-F757-B28A3899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A5AA-1EDD-49C4-8B54-0C5098DF907C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15603CA-9047-300D-CD1B-844BEC5ED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369A5DF-9941-96FF-E0EA-44CC5304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E617-8258-4C73-BD65-98D4339EB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00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E0D52-E1FE-432C-B865-E098AE98F7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14F6F0C-7D04-A797-625D-FE91F7E991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27B043-B074-30C5-3AE0-8412A768F3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8BFAB3-C651-8F95-ECDC-BFA1477F6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A5AA-1EDD-49C4-8B54-0C5098DF907C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37FA0A-63BE-A938-2D71-1C2B25EF4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FD2E0D8-6237-011A-067C-AAE9272B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E617-8258-4C73-BD65-98D4339EB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5155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AB03C2-4C0D-E545-FBB9-205186EC7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E5D0DA7-3182-2732-5D5E-4D9445ED3A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535DFA4-497D-896B-611E-2BB50D174B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A08D2D-F40D-A916-B939-3E4433A30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8A5AA-1EDD-49C4-8B54-0C5098DF907C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83BB0D8-7222-4F4D-3482-FA5E7478C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AD030C-4DA1-B629-9DA7-6549EBC0C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DAE617-8258-4C73-BD65-98D4339EB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4795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38C7B52-B9F4-B744-5EE6-12DCCA18E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5F8AF5A-27EE-0011-C001-AC24895CAB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39B30C-A5BE-1B55-EC6E-C4294317B1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D8A5AA-1EDD-49C4-8B54-0C5098DF907C}" type="datetimeFigureOut">
              <a:rPr kumimoji="1" lang="ja-JP" altLang="en-US" smtClean="0"/>
              <a:t>2024/5/28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8AAEEA-039A-3ABF-1CDE-0BB929C8D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65634E-620B-F8C3-7CCF-B0F5C1092C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DAE617-8258-4C73-BD65-98D4339EB4B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920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8AEA7D9-CF7E-9DB3-BB8B-0AC4F931753B}"/>
              </a:ext>
            </a:extLst>
          </p:cNvPr>
          <p:cNvSpPr txBox="1"/>
          <p:nvPr/>
        </p:nvSpPr>
        <p:spPr>
          <a:xfrm>
            <a:off x="1164771" y="446314"/>
            <a:ext cx="215537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透明ガラス板　</a:t>
            </a:r>
            <a:r>
              <a:rPr kumimoji="1" lang="en-US" altLang="ja-JP" dirty="0"/>
              <a:t>2</a:t>
            </a:r>
            <a:r>
              <a:rPr kumimoji="1" lang="ja-JP" altLang="en-US" dirty="0"/>
              <a:t>枚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6746B0C-14AC-31B8-CB9A-31E7D6CC8504}"/>
              </a:ext>
            </a:extLst>
          </p:cNvPr>
          <p:cNvSpPr txBox="1"/>
          <p:nvPr/>
        </p:nvSpPr>
        <p:spPr>
          <a:xfrm>
            <a:off x="3820886" y="446314"/>
            <a:ext cx="12518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PP</a:t>
            </a:r>
            <a:r>
              <a:rPr kumimoji="1" lang="ja-JP" altLang="en-US" dirty="0"/>
              <a:t>シート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563C741-39E7-7E5C-5992-98C3918ADF73}"/>
              </a:ext>
            </a:extLst>
          </p:cNvPr>
          <p:cNvSpPr txBox="1"/>
          <p:nvPr/>
        </p:nvSpPr>
        <p:spPr>
          <a:xfrm>
            <a:off x="5312229" y="446314"/>
            <a:ext cx="18070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テフロンシート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7495FA-781D-E154-17CF-3A56091D730F}"/>
              </a:ext>
            </a:extLst>
          </p:cNvPr>
          <p:cNvSpPr txBox="1"/>
          <p:nvPr/>
        </p:nvSpPr>
        <p:spPr>
          <a:xfrm>
            <a:off x="3722915" y="1273629"/>
            <a:ext cx="2868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u="sng" dirty="0"/>
              <a:t>カット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D3249AA4-1588-8E60-F2C6-9DFF34F7878F}"/>
              </a:ext>
            </a:extLst>
          </p:cNvPr>
          <p:cNvCxnSpPr/>
          <p:nvPr/>
        </p:nvCxnSpPr>
        <p:spPr>
          <a:xfrm>
            <a:off x="4887686" y="815646"/>
            <a:ext cx="0" cy="457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1A30517-7E4F-E77E-76DC-C2B33D49DD15}"/>
              </a:ext>
            </a:extLst>
          </p:cNvPr>
          <p:cNvCxnSpPr/>
          <p:nvPr/>
        </p:nvCxnSpPr>
        <p:spPr>
          <a:xfrm>
            <a:off x="5529943" y="815646"/>
            <a:ext cx="0" cy="457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FA81CC7-D715-EE1E-62C7-53580470A4F0}"/>
              </a:ext>
            </a:extLst>
          </p:cNvPr>
          <p:cNvCxnSpPr/>
          <p:nvPr/>
        </p:nvCxnSpPr>
        <p:spPr>
          <a:xfrm>
            <a:off x="2699657" y="815646"/>
            <a:ext cx="0" cy="12852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5FEB1A79-BF53-DC83-9794-CC7E4AD26E41}"/>
              </a:ext>
            </a:extLst>
          </p:cNvPr>
          <p:cNvCxnSpPr/>
          <p:nvPr/>
        </p:nvCxnSpPr>
        <p:spPr>
          <a:xfrm>
            <a:off x="4996543" y="1534886"/>
            <a:ext cx="0" cy="5660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0FF5968-B942-5D1D-8D42-820809B7821C}"/>
              </a:ext>
            </a:extLst>
          </p:cNvPr>
          <p:cNvSpPr txBox="1"/>
          <p:nvPr/>
        </p:nvSpPr>
        <p:spPr>
          <a:xfrm>
            <a:off x="1524000" y="2220686"/>
            <a:ext cx="5812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u="sng" dirty="0"/>
              <a:t>#100</a:t>
            </a:r>
            <a:r>
              <a:rPr kumimoji="1" lang="ja-JP" altLang="en-US" u="sng" dirty="0"/>
              <a:t>のやすりでそれぞれの表面の半分をやする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1A788AB-2334-170C-0846-3EE0B1E5FA9F}"/>
              </a:ext>
            </a:extLst>
          </p:cNvPr>
          <p:cNvCxnSpPr/>
          <p:nvPr/>
        </p:nvCxnSpPr>
        <p:spPr>
          <a:xfrm>
            <a:off x="2699657" y="2481943"/>
            <a:ext cx="0" cy="7184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5D0FAB18-4DA4-8E46-207D-C3A1916E9116}"/>
              </a:ext>
            </a:extLst>
          </p:cNvPr>
          <p:cNvSpPr txBox="1"/>
          <p:nvPr/>
        </p:nvSpPr>
        <p:spPr>
          <a:xfrm>
            <a:off x="838200" y="3200400"/>
            <a:ext cx="525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ガラス</a:t>
            </a:r>
            <a:r>
              <a:rPr kumimoji="1" lang="en-US" altLang="ja-JP" u="sng" dirty="0"/>
              <a:t>1</a:t>
            </a:r>
            <a:r>
              <a:rPr kumimoji="1" lang="ja-JP" altLang="en-US" u="sng" dirty="0"/>
              <a:t>枚に撥水スプレーをかけ，自然乾燥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78BECBA7-7496-BEBF-E0F0-50322F6F19F9}"/>
              </a:ext>
            </a:extLst>
          </p:cNvPr>
          <p:cNvCxnSpPr/>
          <p:nvPr/>
        </p:nvCxnSpPr>
        <p:spPr>
          <a:xfrm>
            <a:off x="6183086" y="2481943"/>
            <a:ext cx="0" cy="1295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B74534FC-978E-4712-DCE4-F11A9D005D11}"/>
              </a:ext>
            </a:extLst>
          </p:cNvPr>
          <p:cNvSpPr txBox="1"/>
          <p:nvPr/>
        </p:nvSpPr>
        <p:spPr>
          <a:xfrm>
            <a:off x="4147457" y="3777343"/>
            <a:ext cx="5812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レーザー顕微鏡でそれぞれの表面を観察し粗さを測定</a:t>
            </a:r>
            <a:endParaRPr kumimoji="1" lang="en-US" altLang="ja-JP" u="sng" dirty="0"/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30C44383-2872-DAA2-2EBE-2746B99539C0}"/>
              </a:ext>
            </a:extLst>
          </p:cNvPr>
          <p:cNvCxnSpPr/>
          <p:nvPr/>
        </p:nvCxnSpPr>
        <p:spPr>
          <a:xfrm>
            <a:off x="3614057" y="3429000"/>
            <a:ext cx="0" cy="14369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57F080F3-DAFC-D041-5AC1-9DA424CEFA38}"/>
              </a:ext>
            </a:extLst>
          </p:cNvPr>
          <p:cNvCxnSpPr>
            <a:cxnSpLocks/>
          </p:cNvCxnSpPr>
          <p:nvPr/>
        </p:nvCxnSpPr>
        <p:spPr>
          <a:xfrm>
            <a:off x="6183086" y="4049486"/>
            <a:ext cx="32658" cy="8164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6373D423-8004-7DAC-158B-D0FBBAE5C7E0}"/>
              </a:ext>
            </a:extLst>
          </p:cNvPr>
          <p:cNvSpPr txBox="1"/>
          <p:nvPr/>
        </p:nvSpPr>
        <p:spPr>
          <a:xfrm>
            <a:off x="1823359" y="4865914"/>
            <a:ext cx="8545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u="sng" dirty="0"/>
              <a:t>透明ガラス板</a:t>
            </a:r>
            <a:r>
              <a:rPr kumimoji="1" lang="en-US" altLang="ja-JP" u="sng" dirty="0"/>
              <a:t>(</a:t>
            </a:r>
            <a:r>
              <a:rPr kumimoji="1" lang="ja-JP" altLang="en-US" u="sng" dirty="0"/>
              <a:t>撥水加工あり，撥水加工なし</a:t>
            </a:r>
            <a:r>
              <a:rPr kumimoji="1" lang="en-US" altLang="ja-JP" u="sng" dirty="0"/>
              <a:t>)</a:t>
            </a:r>
            <a:r>
              <a:rPr kumimoji="1" lang="ja-JP" altLang="en-US" u="sng" dirty="0"/>
              <a:t>，</a:t>
            </a:r>
            <a:r>
              <a:rPr kumimoji="1" lang="en-US" altLang="ja-JP" u="sng" dirty="0"/>
              <a:t>PP</a:t>
            </a:r>
            <a:r>
              <a:rPr kumimoji="1" lang="ja-JP" altLang="en-US" u="sng" dirty="0"/>
              <a:t>シート，テフロンシートそれぞれに水，ジヨードメタンを垂らし接触角を測定する</a:t>
            </a:r>
          </a:p>
        </p:txBody>
      </p:sp>
    </p:spTree>
    <p:extLst>
      <p:ext uri="{BB962C8B-B14F-4D97-AF65-F5344CB8AC3E}">
        <p14:creationId xmlns:p14="http://schemas.microsoft.com/office/powerpoint/2010/main" val="3608143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75</Words>
  <Application>Microsoft Office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淳 栗山</dc:creator>
  <cp:lastModifiedBy>栗山 淳</cp:lastModifiedBy>
  <cp:revision>1</cp:revision>
  <dcterms:created xsi:type="dcterms:W3CDTF">2024-05-28T01:35:06Z</dcterms:created>
  <dcterms:modified xsi:type="dcterms:W3CDTF">2024-05-28T02:40:11Z</dcterms:modified>
</cp:coreProperties>
</file>