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41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DE27D-5FC5-D145-B717-DCF84DEE5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2B1FA0-4463-3E2B-B119-9CA5DB55B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0CB0C4-7C32-1B3D-36E2-FBA9BD43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0AC8-E942-4EDA-AEF8-7A8368C09CE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EDC8CA-850C-03D8-31C4-C110A271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FE6DB3-29A3-BAA5-0B9E-26A6E0E0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182C-029E-4BB4-A3C6-079ABF0D4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766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EBC2CE-844B-9162-F050-E7E9A880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494B40-D80F-A2E8-F499-547B4CAF1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3E0F32-F25F-A6BF-F164-F3B666DD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0AC8-E942-4EDA-AEF8-7A8368C09CE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993241-8B75-A85D-B037-45A90482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1896A-2A7D-BDDD-E1F0-1A137185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182C-029E-4BB4-A3C6-079ABF0D4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213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45EFF0B-AAC1-23C4-82AD-F3D721DF1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54EAA1-A2A9-76D2-78DE-7E715B7E8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C084D1-40E4-16FD-725F-71BB1A9E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0AC8-E942-4EDA-AEF8-7A8368C09CE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8ED22F-F492-9749-F8D0-C3BAF21B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91F76-61F9-5CCC-E539-1AAF616F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182C-029E-4BB4-A3C6-079ABF0D4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09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C3AD0-BDD7-A518-B677-76B4C71C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3089BD-FA1C-3C4D-3FB7-E796F9635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FD57C4-D03B-1506-E667-483F8D3A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0AC8-E942-4EDA-AEF8-7A8368C09CE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6B5E7B-6F5B-E75E-6A76-68F576F5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FE16DE-C417-7705-BEE3-DC644020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182C-029E-4BB4-A3C6-079ABF0D4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17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65CF7-65DD-45B6-D4C4-272D08713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819613-B9EF-104A-01FA-279AB080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F93FDD-0519-4E23-03C4-266D8537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0AC8-E942-4EDA-AEF8-7A8368C09CE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E6C7D5-4F1A-1ADF-C20D-F1072FC2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ABCD58-9D9F-86F6-4130-51A88871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182C-029E-4BB4-A3C6-079ABF0D4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23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62DCE-F94A-2979-7F9F-485207E4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8F5851-6FF7-E397-D2C4-C8061801A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A83CB1-8EF6-6A0E-81B9-9DC411963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B6E096-2CD5-3703-408F-65E9CEBC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0AC8-E942-4EDA-AEF8-7A8368C09CE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69BD57-64CB-4DB9-8612-C8D6B51F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EF82C6-0ED1-D90E-C7D3-F738FB59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182C-029E-4BB4-A3C6-079ABF0D4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53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E6664-67A5-049B-735D-8880EFF3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7363FA-F6D6-9845-A501-9FB2C434E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A5654E-DFD6-1BC3-D026-6AF6182BC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729EE0-E2CC-0AC7-CED2-1E6E1B9C7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6F93AA-3A75-2EDE-A8F7-DDA1C8067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2724EF-A247-890D-46C6-5249B7DC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0AC8-E942-4EDA-AEF8-7A8368C09CE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0D654C-1D81-125F-9C2B-A125F80D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C4DB7D-5EB9-4BBF-1C66-91088AA3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182C-029E-4BB4-A3C6-079ABF0D4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60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FB8D79-E086-529D-018F-713EF9B5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4153E2-C45F-4457-ABC9-562DBA1D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0AC8-E942-4EDA-AEF8-7A8368C09CE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346CC-B9CD-49FD-0740-29AFBE76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F16FB5-1633-416F-75CD-01E6326B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182C-029E-4BB4-A3C6-079ABF0D4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89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B0D1AB0-270A-980A-095D-032C9EE2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0AC8-E942-4EDA-AEF8-7A8368C09CE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60211D-4C56-613A-1406-07CE723D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142A25-25D5-632D-522A-2CB56E033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182C-029E-4BB4-A3C6-079ABF0D4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56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A9B9A4-C7AD-1ECA-7BC4-D9E50DA5B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F1D0D7-8793-B1D8-B4BC-86DA7C6A3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4997C9D-158A-E33D-CD7D-D5F48A4FB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D9987B-B42D-51C9-6B24-5E65B617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0AC8-E942-4EDA-AEF8-7A8368C09CE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3A0978-1FED-3228-C609-C4589312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16D565-094D-0A60-949C-C1F35890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182C-029E-4BB4-A3C6-079ABF0D4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6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B70017-B905-3831-D67A-84577FBD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CE56614-04E4-8283-4B7F-F00CBE764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D66A79-1EDA-DFD1-1AD4-E318F7814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46DC16-5E7F-4F9B-6D6B-8AB02DFD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0AC8-E942-4EDA-AEF8-7A8368C09CE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C314B1-B1C4-E883-54ED-7E6B527F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CF5570-FFA7-D9AA-D246-32DD4EA6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182C-029E-4BB4-A3C6-079ABF0D4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8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1BCF993-E565-BE4C-B5C3-3C6C00A79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4BA2E1-C34F-6120-B0F7-F53F30A4D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F15AA5-F388-E65E-86FA-7323DADFA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F0AC8-E942-4EDA-AEF8-7A8368C09CE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7E7D71-78C5-AFF0-D6A5-9AA5B768B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48EE01-B9F5-68CF-3AF2-5C9800770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E182C-029E-4BB4-A3C6-079ABF0D41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65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aruwakakun.com/learn/knowledge/pond-skat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domonokagaku.com/read/hatena/5197/#:~:text=%E3%82%A2%E3%83%A1%E3%83%B3%E3%83%9C%E3%81%AE%E8%B6%B3%E5%85%88%E3%82%92%E8%A6%8B%E3%81%A6%E3%81%BF%E3%82%8B%E3%81%A8%E3%80%81%E7%B4%B0%E3%81%8B%E3%81%84%E6%AF%9B%E3%81%8C%E3%81%B3%E3%81%A3%E3%81%97%E3%82%8A%E3%81%A8%E7%94%9F%E3%81%88%E3%81%A6%E3%81%84%E3%82%8B%E3%80%82%20%E3%82%A2%E3%83%A1%E3%83%B3%E3%83%9C%E3%81%AF%E3%81%93%E3%81%AE%E7%B4%B0%E3%81%8B%E3%81%84%E6%AF%9B%E3%81%A7%E6%B0%B4%E3%82%92%E3%81%AF%E3%81%98%E3%81%8F%E3%81%93%E3%81%A8%E3%81%AB%E3%82%88%E3%82%8A%E3%80%81%E6%B0%B4%E9%9D%A2%E3%81%AB%E6%B5%AE%E3%81%8F%E3%81%93%E3%81%A8%E3%81%8C%E3%81%A7%E3%81%8D%E3%82%8B%E3%80%82,%E3%82%88%E3%82%8A%E8%A9%B3%E3%81%97%E3%81%8F%E8%AA%AC%E6%98%8E%E3%81%99%E3%82%8B%E3%81%A8%E3%80%81%E6%B0%B4%E3%82%92%E5%90%AB%E3%82%81%E3%81%A6%E6%B6%B2%E4%BD%93%E3%81%AB%E3%81%AF%E8%A1%A8%E9%9D%A2%E7%A9%8D%E3%82%92%E3%81%A7%E3%81%8D%E3%82%8B%E3%81%A0%E3%81%91%E5%B0%8F%E3%81%95%E3%81%8F%E3%81%97%E3%82%88%E3%81%86%E3%81%A8%E3%81%99%E3%82%8B%E8%A1%A8%E9%9D%A2%E5%BC%B5%E5%8A%9B%E3%81%A8%E3%81%84%E3%81%86%E5%8A%9B%E3%81%8C%E5%83%8D%E3%81%8F%EF%BC%88%E6%B0%B4%E6%BB%B4%E3%81%8C%E3%81%A7%E3%81%8D%E3%82%8B%E3%81%AE%E3%81%AF%E3%81%93%E3%81%AE%E3%81%9F%E3%82%81%E3%81%A0%EF%BC%89%E3%80%82%20%E3%81%93%E3%81%AE%E5%8A%9B%E3%81%AE%E3%81%8A%E3%81%8B%E3%81%92%E3%81%A7%E6%AF%9B%E3%81%A8%E6%AF%9B%E3%81%AE%E9%96%93%E3%81%AB%E6%B0%B4%E3%81%8C%E5%85%A5%E3%82%8A%E8%BE%BC%E3%81%BE%E3%81%9A%E3%80%81%E7%B5%90%E6%9E%9C%E3%81%A8%E3%81%97%E3%81%A6%E3%82%A2%E3%83%A1%E3%83%B3%E3%83%9C%E3%81%AF%E6%B2%88%E3%81%BE%E3%81%9A%E3%81%AB%E3%81%84%E3%82%89%E3%82%8C%E3%82%8B%E3%82%93%E3%81%A0%E3%80%82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domonokagaku.com/read/hatena/5197/#:~:text=%E3%82%A2%E3%83%A1%E3%83%B3%E3%83%9C%E3%81%AE%E8%B6%B3%E5%85%88%E3%82%92%E8%A6%8B%E3%81%A6%E3%81%BF%E3%82%8B%E3%81%A8%E3%80%81%E7%B4%B0%E3%81%8B%E3%81%84%E6%AF%9B%E3%81%8C%E3%81%B3%E3%81%A3%E3%81%97%E3%82%8A%E3%81%A8%E7%94%9F%E3%81%88%E3%81%A6%E3%81%84%E3%82%8B%E3%80%82%20%E3%82%A2%E3%83%A1%E3%83%B3%E3%83%9C%E3%81%AF%E3%81%93%E3%81%AE%E7%B4%B0%E3%81%8B%E3%81%84%E6%AF%9B%E3%81%A7%E6%B0%B4%E3%82%92%E3%81%AF%E3%81%98%E3%81%8F%E3%81%93%E3%81%A8%E3%81%AB%E3%82%88%E3%82%8A%E3%80%81%E6%B0%B4%E9%9D%A2%E3%81%AB%E6%B5%AE%E3%81%8F%E3%81%93%E3%81%A8%E3%81%8C%E3%81%A7%E3%81%8D%E3%82%8B%E3%80%82,%E3%82%88%E3%82%8A%E8%A9%B3%E3%81%97%E3%81%8F%E8%AA%AC%E6%98%8E%E3%81%99%E3%82%8B%E3%81%A8%E3%80%81%E6%B0%B4%E3%82%92%E5%90%AB%E3%82%81%E3%81%A6%E6%B6%B2%E4%BD%93%E3%81%AB%E3%81%AF%E8%A1%A8%E9%9D%A2%E7%A9%8D%E3%82%92%E3%81%A7%E3%81%8D%E3%82%8B%E3%81%A0%E3%81%91%E5%B0%8F%E3%81%95%E3%81%8F%E3%81%97%E3%82%88%E3%81%86%E3%81%A8%E3%81%99%E3%82%8B%E8%A1%A8%E9%9D%A2%E5%BC%B5%E5%8A%9B%E3%81%A8%E3%81%84%E3%81%86%E5%8A%9B%E3%81%8C%E5%83%8D%E3%81%8F%EF%BC%88%E6%B0%B4%E6%BB%B4%E3%81%8C%E3%81%A7%E3%81%8D%E3%82%8B%E3%81%AE%E3%81%AF%E3%81%93%E3%81%AE%E3%81%9F%E3%82%81%E3%81%A0%EF%BC%89%E3%80%82%20%E3%81%93%E3%81%AE%E5%8A%9B%E3%81%AE%E3%81%8A%E3%81%8B%E3%81%92%E3%81%A7%E6%AF%9B%E3%81%A8%E6%AF%9B%E3%81%AE%E9%96%93%E3%81%AB%E6%B0%B4%E3%81%8C%E5%85%A5%E3%82%8A%E8%BE%BC%E3%81%BE%E3%81%9A%E3%80%81%E7%B5%90%E6%9E%9C%E3%81%A8%E3%81%97%E3%81%A6%E3%82%A2%E3%83%A1%E3%83%B3%E3%83%9C%E3%81%AF%E6%B2%88%E3%81%BE%E3%81%9A%E3%81%AB%E3%81%84%E3%82%89%E3%82%8C%E3%82%8B%E3%82%93%E3%81%A0%E3%80%8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aruwakakun.com/learn/knowledge/pond-skater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屋外, 水, 輸送, 飛ぶ が含まれている画像&#10;&#10;自動的に生成された説明">
            <a:extLst>
              <a:ext uri="{FF2B5EF4-FFF2-40B4-BE49-F238E27FC236}">
                <a16:creationId xmlns:a16="http://schemas.microsoft.com/office/drawing/2014/main" id="{C3C08126-1B19-C989-B905-C3EE00B4DB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A06AC29-E709-E477-B628-DF1F7ECED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solidFill>
                  <a:srgbClr val="FFFFFF"/>
                </a:solidFill>
              </a:rPr>
              <a:t>アメンボ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E31344-A326-88ED-964D-4EC46170A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kumimoji="1" lang="en-US" altLang="ja-JP">
                <a:solidFill>
                  <a:srgbClr val="FFFFFF"/>
                </a:solidFill>
              </a:rPr>
              <a:t>8223036</a:t>
            </a:r>
            <a:r>
              <a:rPr kumimoji="1" lang="ja-JP" altLang="en-US">
                <a:solidFill>
                  <a:srgbClr val="FFFFFF"/>
                </a:solidFill>
              </a:rPr>
              <a:t>　栗山淳</a:t>
            </a:r>
          </a:p>
        </p:txBody>
      </p:sp>
    </p:spTree>
    <p:extLst>
      <p:ext uri="{BB962C8B-B14F-4D97-AF65-F5344CB8AC3E}">
        <p14:creationId xmlns:p14="http://schemas.microsoft.com/office/powerpoint/2010/main" val="3461225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8ACFE64-C2C2-11DD-7AA8-0F6273F00F45}"/>
              </a:ext>
            </a:extLst>
          </p:cNvPr>
          <p:cNvSpPr txBox="1"/>
          <p:nvPr/>
        </p:nvSpPr>
        <p:spPr>
          <a:xfrm>
            <a:off x="-207566" y="145151"/>
            <a:ext cx="5102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/>
              <a:t>アメンボの生態</a:t>
            </a:r>
          </a:p>
        </p:txBody>
      </p:sp>
      <p:pic>
        <p:nvPicPr>
          <p:cNvPr id="4" name="図 3" descr="屋外, 動物, 鳥, 水 が含まれている画像&#10;&#10;自動的に生成された説明">
            <a:extLst>
              <a:ext uri="{FF2B5EF4-FFF2-40B4-BE49-F238E27FC236}">
                <a16:creationId xmlns:a16="http://schemas.microsoft.com/office/drawing/2014/main" id="{B3E80C23-17BB-41BB-9A16-25C4A688E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67" y="1716157"/>
            <a:ext cx="6210929" cy="438646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B4A2F6-31CA-CF05-5051-0BF76DBA2A58}"/>
              </a:ext>
            </a:extLst>
          </p:cNvPr>
          <p:cNvSpPr txBox="1"/>
          <p:nvPr/>
        </p:nvSpPr>
        <p:spPr>
          <a:xfrm>
            <a:off x="556360" y="1988799"/>
            <a:ext cx="6042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・水辺によくいる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E5D58B-8D22-A13C-FB0B-206B1F9F56F7}"/>
              </a:ext>
            </a:extLst>
          </p:cNvPr>
          <p:cNvSpPr txBox="1"/>
          <p:nvPr/>
        </p:nvSpPr>
        <p:spPr>
          <a:xfrm>
            <a:off x="636104" y="3647781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・水上に浮き，移動している</a:t>
            </a:r>
          </a:p>
        </p:txBody>
      </p:sp>
    </p:spTree>
    <p:extLst>
      <p:ext uri="{BB962C8B-B14F-4D97-AF65-F5344CB8AC3E}">
        <p14:creationId xmlns:p14="http://schemas.microsoft.com/office/powerpoint/2010/main" val="2183346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5A8AFA4-5C32-4100-9C6D-839A47E15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B5F253-7949-47C2-9DBD-1570ECDA2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9" y="685800"/>
            <a:ext cx="5421703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ED63E28-5E84-BA95-96AA-84EFBB06AC58}"/>
              </a:ext>
            </a:extLst>
          </p:cNvPr>
          <p:cNvSpPr txBox="1"/>
          <p:nvPr/>
        </p:nvSpPr>
        <p:spPr>
          <a:xfrm>
            <a:off x="427489" y="947270"/>
            <a:ext cx="5938322" cy="24817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28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なんでアメンボって水上で浮き</a:t>
            </a:r>
            <a:endParaRPr lang="en-US" altLang="ja-JP" sz="2800" dirty="0">
              <a:solidFill>
                <a:srgbClr val="595959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28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移動することがができる？</a:t>
            </a:r>
            <a:endParaRPr kumimoji="1" lang="en-US" altLang="ja-JP" sz="2800" dirty="0">
              <a:solidFill>
                <a:srgbClr val="595959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図 3" descr="図形, 矢印&#10;&#10;自動的に生成された説明">
            <a:extLst>
              <a:ext uri="{FF2B5EF4-FFF2-40B4-BE49-F238E27FC236}">
                <a16:creationId xmlns:a16="http://schemas.microsoft.com/office/drawing/2014/main" id="{02CD2BD1-288A-1620-E8D9-6D3A7F140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" r="175"/>
          <a:stretch/>
        </p:blipFill>
        <p:spPr>
          <a:xfrm>
            <a:off x="6107503" y="685799"/>
            <a:ext cx="5410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DA8BEA-8853-F572-FD8E-D08E3EBB903D}"/>
              </a:ext>
            </a:extLst>
          </p:cNvPr>
          <p:cNvSpPr txBox="1"/>
          <p:nvPr/>
        </p:nvSpPr>
        <p:spPr>
          <a:xfrm>
            <a:off x="-93665" y="-1658341"/>
            <a:ext cx="3616913" cy="2795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要因１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DA3D5C8-AA94-215B-2532-CD9E1B634852}"/>
              </a:ext>
            </a:extLst>
          </p:cNvPr>
          <p:cNvSpPr txBox="1"/>
          <p:nvPr/>
        </p:nvSpPr>
        <p:spPr>
          <a:xfrm>
            <a:off x="36160" y="3074331"/>
            <a:ext cx="5271991" cy="113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ja-JP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アメンボの体がめっちゃ軽い</a:t>
            </a:r>
          </a:p>
        </p:txBody>
      </p:sp>
      <p:pic>
        <p:nvPicPr>
          <p:cNvPr id="7" name="図 6" descr="ダイアグラム が含まれている画像&#10;&#10;自動的に生成された説明">
            <a:extLst>
              <a:ext uri="{FF2B5EF4-FFF2-40B4-BE49-F238E27FC236}">
                <a16:creationId xmlns:a16="http://schemas.microsoft.com/office/drawing/2014/main" id="{E3DADBE6-EEB4-4CEE-53AB-841454B45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51" y="1901220"/>
            <a:ext cx="5708649" cy="302558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B3007B-5CE2-674A-33F0-0A6614E0D485}"/>
              </a:ext>
            </a:extLst>
          </p:cNvPr>
          <p:cNvSpPr txBox="1"/>
          <p:nvPr/>
        </p:nvSpPr>
        <p:spPr>
          <a:xfrm>
            <a:off x="3662916" y="6458692"/>
            <a:ext cx="932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出典　</a:t>
            </a:r>
            <a:r>
              <a:rPr lang="en-US" altLang="ja-JP" dirty="0">
                <a:hlinkClick r:id="rId3"/>
              </a:rPr>
              <a:t>【</a:t>
            </a:r>
            <a:r>
              <a:rPr lang="ja-JP" altLang="en-US" dirty="0">
                <a:hlinkClick r:id="rId3"/>
              </a:rPr>
              <a:t>雑学</a:t>
            </a:r>
            <a:r>
              <a:rPr lang="en-US" altLang="ja-JP" dirty="0">
                <a:hlinkClick r:id="rId3"/>
              </a:rPr>
              <a:t>】</a:t>
            </a:r>
            <a:r>
              <a:rPr lang="ja-JP" altLang="en-US" dirty="0">
                <a:hlinkClick r:id="rId3"/>
              </a:rPr>
              <a:t>アメンボはなぜ水に浮く？驚くべき脚の秘密 </a:t>
            </a:r>
            <a:r>
              <a:rPr lang="en-US" altLang="ja-JP" dirty="0">
                <a:hlinkClick r:id="rId3"/>
              </a:rPr>
              <a:t>(saruwakakun.com)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868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図 19" descr="ガラスのコップに入った飲み物&#10;&#10;中程度の精度で自動的に生成された説明">
            <a:extLst>
              <a:ext uri="{FF2B5EF4-FFF2-40B4-BE49-F238E27FC236}">
                <a16:creationId xmlns:a16="http://schemas.microsoft.com/office/drawing/2014/main" id="{EFA64083-AD20-2EB8-B74F-F4821FEA4D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2" b="1"/>
          <a:stretch/>
        </p:blipFill>
        <p:spPr>
          <a:xfrm>
            <a:off x="3730487" y="10"/>
            <a:ext cx="8461513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1A49489-55A6-EEDD-1683-A38ADF293794}"/>
              </a:ext>
            </a:extLst>
          </p:cNvPr>
          <p:cNvSpPr txBox="1"/>
          <p:nvPr/>
        </p:nvSpPr>
        <p:spPr>
          <a:xfrm>
            <a:off x="343864" y="-1644802"/>
            <a:ext cx="3161940" cy="2640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ja-JP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要因２</a:t>
            </a:r>
            <a:endParaRPr kumimoji="1" lang="en-US" altLang="ja-JP" sz="4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56620A-08C7-F6C5-4E9C-324A1089AF12}"/>
              </a:ext>
            </a:extLst>
          </p:cNvPr>
          <p:cNvSpPr txBox="1"/>
          <p:nvPr/>
        </p:nvSpPr>
        <p:spPr>
          <a:xfrm>
            <a:off x="343864" y="3102923"/>
            <a:ext cx="4387163" cy="665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</a:rPr>
              <a:t>脚先</a:t>
            </a:r>
            <a:r>
              <a:rPr lang="ja-JP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</a:rPr>
              <a:t>から油を出している</a:t>
            </a:r>
            <a:endParaRPr kumimoji="1" lang="en-US" altLang="ja-JP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967F8E2-0156-7146-8933-7A5192C9C038}"/>
              </a:ext>
            </a:extLst>
          </p:cNvPr>
          <p:cNvSpPr txBox="1"/>
          <p:nvPr/>
        </p:nvSpPr>
        <p:spPr>
          <a:xfrm>
            <a:off x="2086832" y="6440556"/>
            <a:ext cx="862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出典　</a:t>
            </a:r>
            <a:r>
              <a:rPr lang="ja-JP" altLang="en-US" dirty="0">
                <a:hlinkClick r:id="rId3"/>
              </a:rPr>
              <a:t>アメンボはどうして浮くの？│コカネット </a:t>
            </a:r>
            <a:r>
              <a:rPr lang="en-US" altLang="ja-JP" dirty="0">
                <a:hlinkClick r:id="rId3"/>
              </a:rPr>
              <a:t>(kodomonokagaku.com)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595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EF6446-684B-CC82-B9B0-71A94B1E1F75}"/>
              </a:ext>
            </a:extLst>
          </p:cNvPr>
          <p:cNvSpPr txBox="1"/>
          <p:nvPr/>
        </p:nvSpPr>
        <p:spPr>
          <a:xfrm>
            <a:off x="-1358348" y="134021"/>
            <a:ext cx="5236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/>
              <a:t>要因３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881F29-866D-DA88-C6BD-6B6D4B33BE4D}"/>
              </a:ext>
            </a:extLst>
          </p:cNvPr>
          <p:cNvSpPr txBox="1"/>
          <p:nvPr/>
        </p:nvSpPr>
        <p:spPr>
          <a:xfrm>
            <a:off x="-617883" y="1794529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脚先に細かい毛がびっしり生えている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B9CAB0-18CD-607D-52CB-0D319F3C5015}"/>
              </a:ext>
            </a:extLst>
          </p:cNvPr>
          <p:cNvSpPr txBox="1"/>
          <p:nvPr/>
        </p:nvSpPr>
        <p:spPr>
          <a:xfrm>
            <a:off x="623028" y="3673479"/>
            <a:ext cx="5834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表面積を小さくしようと表面張力が働く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1D1D0D84-0E15-DEFF-1BF7-7BDBDFB59D68}"/>
              </a:ext>
            </a:extLst>
          </p:cNvPr>
          <p:cNvSpPr/>
          <p:nvPr/>
        </p:nvSpPr>
        <p:spPr>
          <a:xfrm>
            <a:off x="1584108" y="2269841"/>
            <a:ext cx="457200" cy="11591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動物, 屋外, 鳥, 水 が含まれている画像&#10;&#10;自動的に生成された説明">
            <a:extLst>
              <a:ext uri="{FF2B5EF4-FFF2-40B4-BE49-F238E27FC236}">
                <a16:creationId xmlns:a16="http://schemas.microsoft.com/office/drawing/2014/main" id="{9D2DCDE8-CB59-2140-055B-B6DDA6B84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139" y="1288269"/>
            <a:ext cx="5340900" cy="395844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B87384-C298-C870-6C8C-AF2CBAF5C4D5}"/>
              </a:ext>
            </a:extLst>
          </p:cNvPr>
          <p:cNvSpPr txBox="1"/>
          <p:nvPr/>
        </p:nvSpPr>
        <p:spPr>
          <a:xfrm>
            <a:off x="4264985" y="6417773"/>
            <a:ext cx="8563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出典　アメンボはどうして浮くの？│コカネット </a:t>
            </a:r>
            <a:r>
              <a:rPr lang="en-US" altLang="ja-JP" dirty="0">
                <a:hlinkClick r:id="rId3"/>
              </a:rPr>
              <a:t>(kodomonokagaku.com)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219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13D6811-0342-544B-726B-4CA18FB13133}"/>
              </a:ext>
            </a:extLst>
          </p:cNvPr>
          <p:cNvSpPr txBox="1"/>
          <p:nvPr/>
        </p:nvSpPr>
        <p:spPr>
          <a:xfrm>
            <a:off x="-212934" y="-1798754"/>
            <a:ext cx="3616913" cy="2795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要因</a:t>
            </a:r>
            <a:r>
              <a:rPr kumimoji="1" lang="ja-JP" altLang="en-US" sz="4400" dirty="0">
                <a:latin typeface="+mj-lt"/>
                <a:ea typeface="+mj-ea"/>
                <a:cs typeface="+mj-cs"/>
              </a:rPr>
              <a:t>４</a:t>
            </a:r>
            <a:endParaRPr lang="en-US" altLang="ja-JP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A00F70-709F-5E2A-3E99-53660502132E}"/>
              </a:ext>
            </a:extLst>
          </p:cNvPr>
          <p:cNvSpPr txBox="1"/>
          <p:nvPr/>
        </p:nvSpPr>
        <p:spPr>
          <a:xfrm>
            <a:off x="-93665" y="3107461"/>
            <a:ext cx="5543661" cy="1136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kumimoji="1" lang="ja-JP" alt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滑らないように脚先に爪がある</a:t>
            </a:r>
          </a:p>
        </p:txBody>
      </p:sp>
      <p:pic>
        <p:nvPicPr>
          <p:cNvPr id="5" name="図 4" descr="ブラシ, 草 が含まれている画像&#10;&#10;自動的に生成された説明">
            <a:extLst>
              <a:ext uri="{FF2B5EF4-FFF2-40B4-BE49-F238E27FC236}">
                <a16:creationId xmlns:a16="http://schemas.microsoft.com/office/drawing/2014/main" id="{B61FF80E-BD4B-2A7E-DB40-2218E16E4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51" y="1273269"/>
            <a:ext cx="5708649" cy="428148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7C76A9-2AB0-942C-70F1-55BBE69ADBD8}"/>
              </a:ext>
            </a:extLst>
          </p:cNvPr>
          <p:cNvSpPr txBox="1"/>
          <p:nvPr/>
        </p:nvSpPr>
        <p:spPr>
          <a:xfrm>
            <a:off x="3269255" y="6355359"/>
            <a:ext cx="901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出典　</a:t>
            </a:r>
            <a:r>
              <a:rPr lang="en-US" altLang="ja-JP" dirty="0">
                <a:hlinkClick r:id="rId3"/>
              </a:rPr>
              <a:t>【</a:t>
            </a:r>
            <a:r>
              <a:rPr lang="ja-JP" altLang="en-US" dirty="0">
                <a:hlinkClick r:id="rId3"/>
              </a:rPr>
              <a:t>雑学</a:t>
            </a:r>
            <a:r>
              <a:rPr lang="en-US" altLang="ja-JP" dirty="0">
                <a:hlinkClick r:id="rId3"/>
              </a:rPr>
              <a:t>】</a:t>
            </a:r>
            <a:r>
              <a:rPr lang="ja-JP" altLang="en-US" dirty="0">
                <a:hlinkClick r:id="rId3"/>
              </a:rPr>
              <a:t>アメンボはなぜ水に浮く？驚くべき脚の秘密 </a:t>
            </a:r>
            <a:r>
              <a:rPr lang="en-US" altLang="ja-JP" dirty="0">
                <a:hlinkClick r:id="rId3"/>
              </a:rPr>
              <a:t>(saruwakakun.com)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366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73007A8-ACE8-E482-9CD0-FB5E4FFC2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953" y="643468"/>
            <a:ext cx="5571066" cy="5571066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2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149</Words>
  <Application>Microsoft Office PowerPoint</Application>
  <PresentationFormat>ワイド画面</PresentationFormat>
  <Paragraphs>20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アメンボ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淳 栗山</dc:creator>
  <cp:lastModifiedBy>栗山 淳</cp:lastModifiedBy>
  <cp:revision>4</cp:revision>
  <dcterms:created xsi:type="dcterms:W3CDTF">2024-05-31T04:01:19Z</dcterms:created>
  <dcterms:modified xsi:type="dcterms:W3CDTF">2024-05-31T06:13:06Z</dcterms:modified>
</cp:coreProperties>
</file>