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0000"/>
    <a:srgbClr val="FFC000"/>
    <a:srgbClr val="FF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0" autoAdjust="0"/>
    <p:restoredTop sz="94660"/>
  </p:normalViewPr>
  <p:slideViewPr>
    <p:cSldViewPr snapToGrid="0">
      <p:cViewPr>
        <p:scale>
          <a:sx n="41" d="100"/>
          <a:sy n="41" d="100"/>
        </p:scale>
        <p:origin x="309" y="11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A8E56-D642-44C1-A23C-0D149BF47E48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0471E-B746-4CD4-8A9E-13CC460B5E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833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2A81C-DAE3-0DFE-BF7E-DDB692455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BCE60A-53BF-7615-283E-7929BA3A2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5CFBEC-C493-9135-52FB-01D2BDFBA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CE40-504C-49A6-B56F-FFFA37A084A4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C7805C-44E9-38CE-5EDA-E3FB0BEE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75B1B7-E31F-7FB9-A8AE-058BC8C5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2380-5C02-4634-B171-8D9F18F3B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00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3096D7-CA8F-546A-EE4A-7394E9AB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736C4F8-C7B8-3573-7B85-C334D9DD1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643C41-83A4-AEB9-0584-9246644DC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CE40-504C-49A6-B56F-FFFA37A084A4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E34C7D-BF23-9163-0C4F-2B99C30A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66EDE2-75FA-8A5C-BE25-4074C49CE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2380-5C02-4634-B171-8D9F18F3B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C0D9501-7D9A-63FF-1BA5-0575B55F70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5BB1B4-486A-0157-468F-C8AD18BD0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D97747-301A-68D2-E490-F784D03D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CE40-504C-49A6-B56F-FFFA37A084A4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C6CD81-D37A-FC9C-45F6-3A716327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696161-409B-9B4C-2D84-0E002573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2380-5C02-4634-B171-8D9F18F3B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301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10E9E5-9540-046A-2DCA-ED81491D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738FAF-AB20-43E2-144B-11371AD8F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A19B9D-36BC-D56F-37F0-C77CF0479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CE40-504C-49A6-B56F-FFFA37A084A4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ECBD0-FD80-8442-D92A-2514FF49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71F08-F74D-E32C-5EA5-CFBA9BD4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2380-5C02-4634-B171-8D9F18F3B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94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BBEC25-8C3A-40C1-AC1A-2DFE55F8F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5BDCC1-4B0D-DE5E-FBE3-543B2EF6C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542D12-361D-F8C6-4EA3-5621F946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CE40-504C-49A6-B56F-FFFA37A084A4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376CB9-31CD-DA2E-FB2F-C9E220E8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4D363D-23B8-CC01-BFFA-03F342E4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2380-5C02-4634-B171-8D9F18F3B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94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58579-9567-C886-484F-3079ABAF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42D2F6-4138-A87E-CA4D-FCF8D34CC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0F1766-CE0E-A898-9BD4-F810A3EE7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FDEBCA-CD7F-15FF-FD00-573870FCD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CE40-504C-49A6-B56F-FFFA37A084A4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8BDFBB-F901-5E56-E48C-8CBB3FDF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D7C8EA7-42FA-C2B8-1BBD-2697948F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2380-5C02-4634-B171-8D9F18F3B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888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67848E-6A41-F7B6-BCBA-9EDD1A995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355055-998F-3FD4-8AF0-C1AA661A3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D397A0-E495-1E09-B56B-42AB2680B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ABA2FB3-FFE6-6685-A76D-AFBFA0BD5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2102E78-2FE1-9195-B863-1231BCD03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D129FA9-01F5-B308-D5F9-6A7A47794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CE40-504C-49A6-B56F-FFFA37A084A4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E908531-59D2-27CC-F2C4-91628A9D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66CEE7F-CE00-0894-0F0D-6255974FF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2380-5C02-4634-B171-8D9F18F3B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70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CD8C6F-3675-89CC-3C49-1585212C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C35CE1-7C3D-0892-346E-5D49C35D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CE40-504C-49A6-B56F-FFFA37A084A4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3335AA-C26D-EC83-4B2E-40FCB7CDB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514D4E0-3C27-E7F4-8986-B8DABDF4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2380-5C02-4634-B171-8D9F18F3B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85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E3D21CF-F160-F350-CADD-C3986C866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CE40-504C-49A6-B56F-FFFA37A084A4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6487597-5887-9956-80ED-3663ED305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24B540-5D7C-9CB9-BD9E-FBDB45EBB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2380-5C02-4634-B171-8D9F18F3B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12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E7A799-F252-A436-C1FE-C046EA715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5EB1E3-1512-BBDC-62AC-A6127A94A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BFD506C-57DF-4564-D9A8-9A54475BC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FD49B0-D590-BE32-ADF9-DA5E0AF7B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CE40-504C-49A6-B56F-FFFA37A084A4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FA5B38-1790-69D8-F1FC-9815BF1B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0AF558-42D3-B26A-90C5-2FF263153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2380-5C02-4634-B171-8D9F18F3B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08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57FAE-1FFC-A975-03BE-79EFA5191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B6C35A-1E90-22A3-5DD5-7C239D8CCB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6BD603-4999-AA5F-3764-66BD19FA7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BB45CA-D827-84EC-7286-628559F7C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CE40-504C-49A6-B56F-FFFA37A084A4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62A6FD-61D5-9685-6169-03787E71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EE72C4-089E-A4B6-ED84-89374D33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A2380-5C02-4634-B171-8D9F18F3B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68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809BC5-39BF-C0CE-C6D6-10465787D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D22ADD-E304-B4E5-AE23-FF7891D03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6419C5-E554-3106-878A-1A5719592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4CE40-504C-49A6-B56F-FFFA37A084A4}" type="datetimeFigureOut">
              <a:rPr kumimoji="1" lang="ja-JP" altLang="en-US" smtClean="0"/>
              <a:t>2024/7/7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A7DC82-5E60-D85A-D87C-FBB67D0BE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923057-D1D3-3A3F-C0DE-A18BBDA6E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1A2380-5C02-4634-B171-8D9F18F3BC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06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FA317-0349-5715-663D-001A79AE2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8D3190-0CB8-CC49-620B-12CC205D2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222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7FAE648-F51E-4FBF-194E-2C554C3A3936}"/>
              </a:ext>
            </a:extLst>
          </p:cNvPr>
          <p:cNvSpPr/>
          <p:nvPr/>
        </p:nvSpPr>
        <p:spPr>
          <a:xfrm>
            <a:off x="6488511" y="1649262"/>
            <a:ext cx="315686" cy="29391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7730B6-938E-EDE9-E34D-1B53F8B74F44}"/>
              </a:ext>
            </a:extLst>
          </p:cNvPr>
          <p:cNvSpPr/>
          <p:nvPr/>
        </p:nvSpPr>
        <p:spPr>
          <a:xfrm>
            <a:off x="8211502" y="4685886"/>
            <a:ext cx="315686" cy="29391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59B7497-A94D-B980-71E7-6831CDC0130E}"/>
              </a:ext>
            </a:extLst>
          </p:cNvPr>
          <p:cNvSpPr/>
          <p:nvPr/>
        </p:nvSpPr>
        <p:spPr>
          <a:xfrm>
            <a:off x="4765516" y="4685888"/>
            <a:ext cx="315686" cy="29391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5F15653-9B14-DAC4-76CD-F1DB0D76B647}"/>
              </a:ext>
            </a:extLst>
          </p:cNvPr>
          <p:cNvSpPr/>
          <p:nvPr/>
        </p:nvSpPr>
        <p:spPr>
          <a:xfrm>
            <a:off x="6472180" y="4713100"/>
            <a:ext cx="315686" cy="29391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A5EFAA-583F-76D0-1D1B-963E59FD930C}"/>
              </a:ext>
            </a:extLst>
          </p:cNvPr>
          <p:cNvSpPr/>
          <p:nvPr/>
        </p:nvSpPr>
        <p:spPr>
          <a:xfrm>
            <a:off x="7361763" y="3162211"/>
            <a:ext cx="315686" cy="29391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0ADDC20-76B3-0562-1F88-BD445A23236A}"/>
              </a:ext>
            </a:extLst>
          </p:cNvPr>
          <p:cNvSpPr/>
          <p:nvPr/>
        </p:nvSpPr>
        <p:spPr>
          <a:xfrm>
            <a:off x="5623096" y="3143818"/>
            <a:ext cx="315686" cy="29391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六角形 7">
            <a:extLst>
              <a:ext uri="{FF2B5EF4-FFF2-40B4-BE49-F238E27FC236}">
                <a16:creationId xmlns:a16="http://schemas.microsoft.com/office/drawing/2014/main" id="{EDFA1D73-2B0D-848A-122C-C3983CE8ED98}"/>
              </a:ext>
            </a:extLst>
          </p:cNvPr>
          <p:cNvSpPr/>
          <p:nvPr/>
        </p:nvSpPr>
        <p:spPr>
          <a:xfrm rot="5400000">
            <a:off x="5668165" y="1898273"/>
            <a:ext cx="1956381" cy="1730829"/>
          </a:xfrm>
          <a:prstGeom prst="hexagon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660AA83-7E1C-48FD-6B19-811D4E8B9560}"/>
              </a:ext>
            </a:extLst>
          </p:cNvPr>
          <p:cNvCxnSpPr>
            <a:cxnSpLocks/>
            <a:stCxn id="8" idx="3"/>
            <a:endCxn id="8" idx="0"/>
          </p:cNvCxnSpPr>
          <p:nvPr/>
        </p:nvCxnSpPr>
        <p:spPr>
          <a:xfrm>
            <a:off x="6646355" y="1785497"/>
            <a:ext cx="0" cy="1956381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F3184624-3EC3-D3E6-3987-FB0E08FC170B}"/>
              </a:ext>
            </a:extLst>
          </p:cNvPr>
          <p:cNvCxnSpPr>
            <a:cxnSpLocks/>
            <a:stCxn id="8" idx="1"/>
            <a:endCxn id="8" idx="4"/>
          </p:cNvCxnSpPr>
          <p:nvPr/>
        </p:nvCxnSpPr>
        <p:spPr>
          <a:xfrm flipV="1">
            <a:off x="5780941" y="2218204"/>
            <a:ext cx="1730829" cy="109096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FF85287-8F48-9F13-AA13-44287F4B82DC}"/>
              </a:ext>
            </a:extLst>
          </p:cNvPr>
          <p:cNvCxnSpPr>
            <a:cxnSpLocks/>
            <a:stCxn id="8" idx="2"/>
            <a:endCxn id="8" idx="5"/>
          </p:cNvCxnSpPr>
          <p:nvPr/>
        </p:nvCxnSpPr>
        <p:spPr>
          <a:xfrm>
            <a:off x="5780941" y="2218204"/>
            <a:ext cx="1730829" cy="109096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六角形 36">
            <a:extLst>
              <a:ext uri="{FF2B5EF4-FFF2-40B4-BE49-F238E27FC236}">
                <a16:creationId xmlns:a16="http://schemas.microsoft.com/office/drawing/2014/main" id="{B9CCB1AB-F33B-FCE9-7D4C-9A8CC366B4F1}"/>
              </a:ext>
            </a:extLst>
          </p:cNvPr>
          <p:cNvSpPr/>
          <p:nvPr/>
        </p:nvSpPr>
        <p:spPr>
          <a:xfrm rot="5400000">
            <a:off x="6533578" y="3421946"/>
            <a:ext cx="1956381" cy="1730829"/>
          </a:xfrm>
          <a:prstGeom prst="hexagon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A9C2424-8FE0-6639-E9A4-D470A33AFB35}"/>
              </a:ext>
            </a:extLst>
          </p:cNvPr>
          <p:cNvCxnSpPr>
            <a:cxnSpLocks/>
            <a:stCxn id="37" idx="3"/>
            <a:endCxn id="37" idx="0"/>
          </p:cNvCxnSpPr>
          <p:nvPr/>
        </p:nvCxnSpPr>
        <p:spPr>
          <a:xfrm>
            <a:off x="7511768" y="3309170"/>
            <a:ext cx="0" cy="1956381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05737788-C012-0F62-A1A3-17AC57A141D4}"/>
              </a:ext>
            </a:extLst>
          </p:cNvPr>
          <p:cNvCxnSpPr>
            <a:cxnSpLocks/>
            <a:stCxn id="37" idx="1"/>
            <a:endCxn id="37" idx="4"/>
          </p:cNvCxnSpPr>
          <p:nvPr/>
        </p:nvCxnSpPr>
        <p:spPr>
          <a:xfrm flipV="1">
            <a:off x="6646354" y="3741877"/>
            <a:ext cx="1730829" cy="109096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6B07F34-5EC7-0A12-E664-4CFCB872FF3D}"/>
              </a:ext>
            </a:extLst>
          </p:cNvPr>
          <p:cNvCxnSpPr>
            <a:cxnSpLocks/>
            <a:stCxn id="37" idx="2"/>
            <a:endCxn id="37" idx="5"/>
          </p:cNvCxnSpPr>
          <p:nvPr/>
        </p:nvCxnSpPr>
        <p:spPr>
          <a:xfrm>
            <a:off x="6646354" y="3741877"/>
            <a:ext cx="1730829" cy="109096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六角形 40">
            <a:extLst>
              <a:ext uri="{FF2B5EF4-FFF2-40B4-BE49-F238E27FC236}">
                <a16:creationId xmlns:a16="http://schemas.microsoft.com/office/drawing/2014/main" id="{D683A807-CE4A-B315-1CAE-96A4E39067D9}"/>
              </a:ext>
            </a:extLst>
          </p:cNvPr>
          <p:cNvSpPr/>
          <p:nvPr/>
        </p:nvSpPr>
        <p:spPr>
          <a:xfrm rot="5400000">
            <a:off x="4802750" y="3421947"/>
            <a:ext cx="1956381" cy="1730829"/>
          </a:xfrm>
          <a:prstGeom prst="hexagon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243A00F-E9C6-FF78-C6D0-372F5DA144C7}"/>
              </a:ext>
            </a:extLst>
          </p:cNvPr>
          <p:cNvCxnSpPr>
            <a:cxnSpLocks/>
            <a:stCxn id="41" idx="3"/>
            <a:endCxn id="41" idx="0"/>
          </p:cNvCxnSpPr>
          <p:nvPr/>
        </p:nvCxnSpPr>
        <p:spPr>
          <a:xfrm>
            <a:off x="5780940" y="3309171"/>
            <a:ext cx="0" cy="1956381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AA8067F-8444-9CCC-3999-27D0815B9597}"/>
              </a:ext>
            </a:extLst>
          </p:cNvPr>
          <p:cNvCxnSpPr>
            <a:cxnSpLocks/>
            <a:stCxn id="41" idx="1"/>
            <a:endCxn id="41" idx="4"/>
          </p:cNvCxnSpPr>
          <p:nvPr/>
        </p:nvCxnSpPr>
        <p:spPr>
          <a:xfrm flipV="1">
            <a:off x="4915526" y="3741878"/>
            <a:ext cx="1730829" cy="109096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959E904-C1A4-ECAA-9A1F-DF2BCC3562DD}"/>
              </a:ext>
            </a:extLst>
          </p:cNvPr>
          <p:cNvCxnSpPr>
            <a:cxnSpLocks/>
            <a:stCxn id="41" idx="2"/>
            <a:endCxn id="41" idx="5"/>
          </p:cNvCxnSpPr>
          <p:nvPr/>
        </p:nvCxnSpPr>
        <p:spPr>
          <a:xfrm>
            <a:off x="4915526" y="3741878"/>
            <a:ext cx="1730829" cy="109096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六角形 53">
            <a:extLst>
              <a:ext uri="{FF2B5EF4-FFF2-40B4-BE49-F238E27FC236}">
                <a16:creationId xmlns:a16="http://schemas.microsoft.com/office/drawing/2014/main" id="{BAB0C6D1-E5D8-177E-A52E-44CC10783D1F}"/>
              </a:ext>
            </a:extLst>
          </p:cNvPr>
          <p:cNvSpPr/>
          <p:nvPr/>
        </p:nvSpPr>
        <p:spPr>
          <a:xfrm rot="5400000">
            <a:off x="10077267" y="1916962"/>
            <a:ext cx="1956381" cy="1730829"/>
          </a:xfrm>
          <a:prstGeom prst="hexagon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4E296BB2-F312-73F9-A2EC-441E0753269C}"/>
              </a:ext>
            </a:extLst>
          </p:cNvPr>
          <p:cNvCxnSpPr>
            <a:cxnSpLocks/>
            <a:stCxn id="54" idx="3"/>
            <a:endCxn id="54" idx="0"/>
          </p:cNvCxnSpPr>
          <p:nvPr/>
        </p:nvCxnSpPr>
        <p:spPr>
          <a:xfrm>
            <a:off x="11055457" y="1804186"/>
            <a:ext cx="0" cy="19563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0845AC1-2ED3-89D2-33E5-624563577831}"/>
              </a:ext>
            </a:extLst>
          </p:cNvPr>
          <p:cNvCxnSpPr>
            <a:cxnSpLocks/>
            <a:stCxn id="54" idx="1"/>
            <a:endCxn id="54" idx="4"/>
          </p:cNvCxnSpPr>
          <p:nvPr/>
        </p:nvCxnSpPr>
        <p:spPr>
          <a:xfrm flipV="1">
            <a:off x="10190043" y="2236893"/>
            <a:ext cx="1730829" cy="109096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DCA79684-642E-66DE-F4FA-A89F53B6EF15}"/>
              </a:ext>
            </a:extLst>
          </p:cNvPr>
          <p:cNvCxnSpPr>
            <a:cxnSpLocks/>
            <a:stCxn id="54" idx="2"/>
            <a:endCxn id="54" idx="5"/>
          </p:cNvCxnSpPr>
          <p:nvPr/>
        </p:nvCxnSpPr>
        <p:spPr>
          <a:xfrm>
            <a:off x="10190043" y="2236893"/>
            <a:ext cx="1730829" cy="109096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六角形 57">
            <a:extLst>
              <a:ext uri="{FF2B5EF4-FFF2-40B4-BE49-F238E27FC236}">
                <a16:creationId xmlns:a16="http://schemas.microsoft.com/office/drawing/2014/main" id="{2511B5CA-065B-A6C8-9117-37B3655B61BB}"/>
              </a:ext>
            </a:extLst>
          </p:cNvPr>
          <p:cNvSpPr/>
          <p:nvPr/>
        </p:nvSpPr>
        <p:spPr>
          <a:xfrm rot="5400000">
            <a:off x="10942680" y="3440635"/>
            <a:ext cx="1956381" cy="1730829"/>
          </a:xfrm>
          <a:prstGeom prst="hexagon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34AB68A-5F5D-8853-8AF8-FD5804605A25}"/>
              </a:ext>
            </a:extLst>
          </p:cNvPr>
          <p:cNvCxnSpPr>
            <a:cxnSpLocks/>
            <a:stCxn id="58" idx="3"/>
            <a:endCxn id="58" idx="0"/>
          </p:cNvCxnSpPr>
          <p:nvPr/>
        </p:nvCxnSpPr>
        <p:spPr>
          <a:xfrm>
            <a:off x="11920870" y="3327859"/>
            <a:ext cx="0" cy="19563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E3A94E91-0EA0-A0F0-F98F-08447662E932}"/>
              </a:ext>
            </a:extLst>
          </p:cNvPr>
          <p:cNvCxnSpPr>
            <a:cxnSpLocks/>
            <a:stCxn id="58" idx="1"/>
            <a:endCxn id="58" idx="4"/>
          </p:cNvCxnSpPr>
          <p:nvPr/>
        </p:nvCxnSpPr>
        <p:spPr>
          <a:xfrm flipV="1">
            <a:off x="11055456" y="3760566"/>
            <a:ext cx="1730829" cy="109096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9A3C0FEC-4A66-01D3-27E1-8F3D095DB58D}"/>
              </a:ext>
            </a:extLst>
          </p:cNvPr>
          <p:cNvCxnSpPr>
            <a:cxnSpLocks/>
            <a:stCxn id="58" idx="2"/>
            <a:endCxn id="58" idx="5"/>
          </p:cNvCxnSpPr>
          <p:nvPr/>
        </p:nvCxnSpPr>
        <p:spPr>
          <a:xfrm>
            <a:off x="11055456" y="3760566"/>
            <a:ext cx="1730829" cy="109096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六角形 61">
            <a:extLst>
              <a:ext uri="{FF2B5EF4-FFF2-40B4-BE49-F238E27FC236}">
                <a16:creationId xmlns:a16="http://schemas.microsoft.com/office/drawing/2014/main" id="{4A4DFC4F-39C1-8FF9-C224-E6DCC9D6B51F}"/>
              </a:ext>
            </a:extLst>
          </p:cNvPr>
          <p:cNvSpPr/>
          <p:nvPr/>
        </p:nvSpPr>
        <p:spPr>
          <a:xfrm rot="5400000">
            <a:off x="9211852" y="3440636"/>
            <a:ext cx="1956381" cy="1730829"/>
          </a:xfrm>
          <a:prstGeom prst="hexagon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F8F683A0-D5B4-2F15-6B79-CA8BD76561AE}"/>
              </a:ext>
            </a:extLst>
          </p:cNvPr>
          <p:cNvCxnSpPr>
            <a:cxnSpLocks/>
            <a:stCxn id="62" idx="3"/>
            <a:endCxn id="62" idx="0"/>
          </p:cNvCxnSpPr>
          <p:nvPr/>
        </p:nvCxnSpPr>
        <p:spPr>
          <a:xfrm>
            <a:off x="10190042" y="3327860"/>
            <a:ext cx="0" cy="19563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7B69B50C-A541-48C3-EA11-3CCD8F3ED691}"/>
              </a:ext>
            </a:extLst>
          </p:cNvPr>
          <p:cNvCxnSpPr>
            <a:cxnSpLocks/>
            <a:stCxn id="62" idx="1"/>
            <a:endCxn id="62" idx="4"/>
          </p:cNvCxnSpPr>
          <p:nvPr/>
        </p:nvCxnSpPr>
        <p:spPr>
          <a:xfrm flipV="1">
            <a:off x="9324628" y="3760567"/>
            <a:ext cx="1730829" cy="109096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E0D96F3-B4DF-A6B7-F477-0D81ED343353}"/>
              </a:ext>
            </a:extLst>
          </p:cNvPr>
          <p:cNvCxnSpPr>
            <a:cxnSpLocks/>
            <a:stCxn id="62" idx="2"/>
            <a:endCxn id="62" idx="5"/>
          </p:cNvCxnSpPr>
          <p:nvPr/>
        </p:nvCxnSpPr>
        <p:spPr>
          <a:xfrm>
            <a:off x="9324628" y="3760567"/>
            <a:ext cx="1730829" cy="109096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06D20887-2DFE-52E6-BA71-2191A27AC28E}"/>
              </a:ext>
            </a:extLst>
          </p:cNvPr>
          <p:cNvSpPr/>
          <p:nvPr/>
        </p:nvSpPr>
        <p:spPr>
          <a:xfrm>
            <a:off x="5696905" y="2172596"/>
            <a:ext cx="168072" cy="13623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594A868A-EB75-0E03-407C-41F3193C388C}"/>
              </a:ext>
            </a:extLst>
          </p:cNvPr>
          <p:cNvSpPr/>
          <p:nvPr/>
        </p:nvSpPr>
        <p:spPr>
          <a:xfrm>
            <a:off x="8293146" y="3671825"/>
            <a:ext cx="168072" cy="13623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812AC8F2-8223-9DC1-D5BA-2574135F3778}"/>
              </a:ext>
            </a:extLst>
          </p:cNvPr>
          <p:cNvSpPr/>
          <p:nvPr/>
        </p:nvSpPr>
        <p:spPr>
          <a:xfrm>
            <a:off x="7442326" y="5179038"/>
            <a:ext cx="168072" cy="13623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67F996E-5EC1-A129-76F9-9634C5CA1F26}"/>
              </a:ext>
            </a:extLst>
          </p:cNvPr>
          <p:cNvSpPr/>
          <p:nvPr/>
        </p:nvSpPr>
        <p:spPr>
          <a:xfrm>
            <a:off x="5696905" y="5179039"/>
            <a:ext cx="168072" cy="13623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96714C07-2B78-E6CF-F827-6973018D1FED}"/>
              </a:ext>
            </a:extLst>
          </p:cNvPr>
          <p:cNvSpPr/>
          <p:nvPr/>
        </p:nvSpPr>
        <p:spPr>
          <a:xfrm>
            <a:off x="4868394" y="3671826"/>
            <a:ext cx="168072" cy="13623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C3B7CD1B-B35C-9325-17F5-F1F611DD2803}"/>
              </a:ext>
            </a:extLst>
          </p:cNvPr>
          <p:cNvSpPr/>
          <p:nvPr/>
        </p:nvSpPr>
        <p:spPr>
          <a:xfrm>
            <a:off x="6562319" y="3673762"/>
            <a:ext cx="168072" cy="13623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C4358EAF-A01B-FA65-B8C6-189FAFD38CE5}"/>
              </a:ext>
            </a:extLst>
          </p:cNvPr>
          <p:cNvSpPr/>
          <p:nvPr/>
        </p:nvSpPr>
        <p:spPr>
          <a:xfrm>
            <a:off x="7421635" y="2150085"/>
            <a:ext cx="168072" cy="13623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乗算記号 78">
            <a:extLst>
              <a:ext uri="{FF2B5EF4-FFF2-40B4-BE49-F238E27FC236}">
                <a16:creationId xmlns:a16="http://schemas.microsoft.com/office/drawing/2014/main" id="{436BE8DF-C228-A9FF-5ABF-0C6FD4328086}"/>
              </a:ext>
            </a:extLst>
          </p:cNvPr>
          <p:cNvSpPr/>
          <p:nvPr/>
        </p:nvSpPr>
        <p:spPr>
          <a:xfrm>
            <a:off x="7324860" y="4118631"/>
            <a:ext cx="361621" cy="337457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乗算記号 79">
            <a:extLst>
              <a:ext uri="{FF2B5EF4-FFF2-40B4-BE49-F238E27FC236}">
                <a16:creationId xmlns:a16="http://schemas.microsoft.com/office/drawing/2014/main" id="{FB8CE6B1-E740-D1C4-8716-7D161BCAD66F}"/>
              </a:ext>
            </a:extLst>
          </p:cNvPr>
          <p:cNvSpPr/>
          <p:nvPr/>
        </p:nvSpPr>
        <p:spPr>
          <a:xfrm>
            <a:off x="5610147" y="4145761"/>
            <a:ext cx="361621" cy="337457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乗算記号 80">
            <a:extLst>
              <a:ext uri="{FF2B5EF4-FFF2-40B4-BE49-F238E27FC236}">
                <a16:creationId xmlns:a16="http://schemas.microsoft.com/office/drawing/2014/main" id="{DC3BAD66-2645-D024-FC72-7DE3042EDC86}"/>
              </a:ext>
            </a:extLst>
          </p:cNvPr>
          <p:cNvSpPr/>
          <p:nvPr/>
        </p:nvSpPr>
        <p:spPr>
          <a:xfrm>
            <a:off x="6488511" y="2580070"/>
            <a:ext cx="361621" cy="337457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82790A60-8D32-DFCA-9E1E-C35BF0C9D744}"/>
              </a:ext>
            </a:extLst>
          </p:cNvPr>
          <p:cNvSpPr/>
          <p:nvPr/>
        </p:nvSpPr>
        <p:spPr>
          <a:xfrm>
            <a:off x="11727648" y="4137320"/>
            <a:ext cx="386443" cy="370356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43F3A9B7-97CA-D0C3-1B11-73CF27E8C2BE}"/>
              </a:ext>
            </a:extLst>
          </p:cNvPr>
          <p:cNvSpPr/>
          <p:nvPr/>
        </p:nvSpPr>
        <p:spPr>
          <a:xfrm>
            <a:off x="9996820" y="4129381"/>
            <a:ext cx="386443" cy="370356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D9CF152D-6EE7-86AB-9B14-B4449E7F4766}"/>
              </a:ext>
            </a:extLst>
          </p:cNvPr>
          <p:cNvSpPr/>
          <p:nvPr/>
        </p:nvSpPr>
        <p:spPr>
          <a:xfrm>
            <a:off x="10862234" y="2624369"/>
            <a:ext cx="386443" cy="370356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886EC33C-7B89-3F1F-FB5B-AEF3F0D00DEC}"/>
              </a:ext>
            </a:extLst>
          </p:cNvPr>
          <p:cNvSpPr/>
          <p:nvPr/>
        </p:nvSpPr>
        <p:spPr>
          <a:xfrm>
            <a:off x="10892500" y="3622311"/>
            <a:ext cx="315686" cy="293914"/>
          </a:xfrm>
          <a:prstGeom prst="ellipse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B174CEC6-DCD0-E104-97F2-03F0D368FE63}"/>
              </a:ext>
            </a:extLst>
          </p:cNvPr>
          <p:cNvSpPr/>
          <p:nvPr/>
        </p:nvSpPr>
        <p:spPr>
          <a:xfrm>
            <a:off x="12594051" y="3615175"/>
            <a:ext cx="315686" cy="293914"/>
          </a:xfrm>
          <a:prstGeom prst="ellipse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A7330F81-AA3C-AD62-60A0-8210659BF263}"/>
              </a:ext>
            </a:extLst>
          </p:cNvPr>
          <p:cNvSpPr/>
          <p:nvPr/>
        </p:nvSpPr>
        <p:spPr>
          <a:xfrm>
            <a:off x="11749419" y="5137283"/>
            <a:ext cx="315686" cy="293914"/>
          </a:xfrm>
          <a:prstGeom prst="ellipse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AB70B324-8709-6249-B900-0DD2F92FF232}"/>
              </a:ext>
            </a:extLst>
          </p:cNvPr>
          <p:cNvSpPr/>
          <p:nvPr/>
        </p:nvSpPr>
        <p:spPr>
          <a:xfrm>
            <a:off x="10041558" y="5137283"/>
            <a:ext cx="315686" cy="293914"/>
          </a:xfrm>
          <a:prstGeom prst="ellipse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708CAF77-78C4-F957-6646-C74E4D5D2EAE}"/>
              </a:ext>
            </a:extLst>
          </p:cNvPr>
          <p:cNvSpPr/>
          <p:nvPr/>
        </p:nvSpPr>
        <p:spPr>
          <a:xfrm>
            <a:off x="9194330" y="3679792"/>
            <a:ext cx="315686" cy="293914"/>
          </a:xfrm>
          <a:prstGeom prst="ellipse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AF562DB7-878D-1F32-9272-17481C763D53}"/>
              </a:ext>
            </a:extLst>
          </p:cNvPr>
          <p:cNvSpPr/>
          <p:nvPr/>
        </p:nvSpPr>
        <p:spPr>
          <a:xfrm>
            <a:off x="10067577" y="2112445"/>
            <a:ext cx="315686" cy="293914"/>
          </a:xfrm>
          <a:prstGeom prst="ellipse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0406F8CE-BB17-FEDD-9EDA-A29207D09F1A}"/>
              </a:ext>
            </a:extLst>
          </p:cNvPr>
          <p:cNvSpPr/>
          <p:nvPr/>
        </p:nvSpPr>
        <p:spPr>
          <a:xfrm>
            <a:off x="11742570" y="2112445"/>
            <a:ext cx="315686" cy="293914"/>
          </a:xfrm>
          <a:prstGeom prst="ellipse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331570F2-320F-F6D5-38EE-E03A5C51279E}"/>
              </a:ext>
            </a:extLst>
          </p:cNvPr>
          <p:cNvSpPr/>
          <p:nvPr/>
        </p:nvSpPr>
        <p:spPr>
          <a:xfrm>
            <a:off x="12640688" y="4734513"/>
            <a:ext cx="242207" cy="2286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楕円 99">
            <a:extLst>
              <a:ext uri="{FF2B5EF4-FFF2-40B4-BE49-F238E27FC236}">
                <a16:creationId xmlns:a16="http://schemas.microsoft.com/office/drawing/2014/main" id="{79DFC8EB-3088-4C17-77D1-5EE8FBF55085}"/>
              </a:ext>
            </a:extLst>
          </p:cNvPr>
          <p:cNvSpPr/>
          <p:nvPr/>
        </p:nvSpPr>
        <p:spPr>
          <a:xfrm>
            <a:off x="10925650" y="4731792"/>
            <a:ext cx="242207" cy="2286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B682C538-A9FE-C612-0D6B-00BFA4D50040}"/>
              </a:ext>
            </a:extLst>
          </p:cNvPr>
          <p:cNvSpPr/>
          <p:nvPr/>
        </p:nvSpPr>
        <p:spPr>
          <a:xfrm>
            <a:off x="9203523" y="4756402"/>
            <a:ext cx="242207" cy="2286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楕円 101">
            <a:extLst>
              <a:ext uri="{FF2B5EF4-FFF2-40B4-BE49-F238E27FC236}">
                <a16:creationId xmlns:a16="http://schemas.microsoft.com/office/drawing/2014/main" id="{126EA046-3C35-8DAD-9024-0EFC33B53B68}"/>
              </a:ext>
            </a:extLst>
          </p:cNvPr>
          <p:cNvSpPr/>
          <p:nvPr/>
        </p:nvSpPr>
        <p:spPr>
          <a:xfrm>
            <a:off x="11816049" y="3188109"/>
            <a:ext cx="242207" cy="2286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37E34355-3B7F-6E7F-7F50-B9742C5B6B89}"/>
              </a:ext>
            </a:extLst>
          </p:cNvPr>
          <p:cNvSpPr/>
          <p:nvPr/>
        </p:nvSpPr>
        <p:spPr>
          <a:xfrm>
            <a:off x="10076774" y="3219001"/>
            <a:ext cx="242207" cy="2286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楕円 103">
            <a:extLst>
              <a:ext uri="{FF2B5EF4-FFF2-40B4-BE49-F238E27FC236}">
                <a16:creationId xmlns:a16="http://schemas.microsoft.com/office/drawing/2014/main" id="{58DB07E1-E53F-DA4C-D60B-67BCC2042840}"/>
              </a:ext>
            </a:extLst>
          </p:cNvPr>
          <p:cNvSpPr/>
          <p:nvPr/>
        </p:nvSpPr>
        <p:spPr>
          <a:xfrm>
            <a:off x="10929239" y="1741594"/>
            <a:ext cx="242207" cy="2286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A3F216D8-4A76-87DE-6F2B-B2E45C2AF927}"/>
                  </a:ext>
                </a:extLst>
              </p:cNvPr>
              <p:cNvSpPr txBox="1"/>
              <p:nvPr/>
            </p:nvSpPr>
            <p:spPr>
              <a:xfrm>
                <a:off x="5839498" y="1142269"/>
                <a:ext cx="1765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＝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A3F216D8-4A76-87DE-6F2B-B2E45C2A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498" y="1142269"/>
                <a:ext cx="176587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F6DCB86-3589-1FF1-24AA-2980E5ACB987}"/>
                  </a:ext>
                </a:extLst>
              </p:cNvPr>
              <p:cNvSpPr txBox="1"/>
              <p:nvPr/>
            </p:nvSpPr>
            <p:spPr>
              <a:xfrm>
                <a:off x="10202664" y="1302387"/>
                <a:ext cx="1765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＝</m:t>
                      </m:r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06" name="テキスト ボックス 105">
                <a:extLst>
                  <a:ext uri="{FF2B5EF4-FFF2-40B4-BE49-F238E27FC236}">
                    <a16:creationId xmlns:a16="http://schemas.microsoft.com/office/drawing/2014/main" id="{FF6DCB86-3589-1FF1-24AA-2980E5ACB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664" y="1302387"/>
                <a:ext cx="176587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六角形 106">
            <a:extLst>
              <a:ext uri="{FF2B5EF4-FFF2-40B4-BE49-F238E27FC236}">
                <a16:creationId xmlns:a16="http://schemas.microsoft.com/office/drawing/2014/main" id="{C8FCC093-2D37-FB72-3098-629ACCDC18E9}"/>
              </a:ext>
            </a:extLst>
          </p:cNvPr>
          <p:cNvSpPr/>
          <p:nvPr/>
        </p:nvSpPr>
        <p:spPr>
          <a:xfrm rot="5400000">
            <a:off x="1620026" y="1938930"/>
            <a:ext cx="1956381" cy="1730829"/>
          </a:xfrm>
          <a:prstGeom prst="hexagon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7B14C2E8-EF4C-8BD5-354D-EA3F6EB84C0E}"/>
              </a:ext>
            </a:extLst>
          </p:cNvPr>
          <p:cNvCxnSpPr>
            <a:cxnSpLocks/>
            <a:stCxn id="107" idx="3"/>
            <a:endCxn id="107" idx="0"/>
          </p:cNvCxnSpPr>
          <p:nvPr/>
        </p:nvCxnSpPr>
        <p:spPr>
          <a:xfrm>
            <a:off x="2598216" y="1826154"/>
            <a:ext cx="0" cy="19563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8649776A-C75C-FE86-91B8-BCFA24A2E34C}"/>
              </a:ext>
            </a:extLst>
          </p:cNvPr>
          <p:cNvCxnSpPr>
            <a:cxnSpLocks/>
            <a:stCxn id="107" idx="1"/>
            <a:endCxn id="107" idx="4"/>
          </p:cNvCxnSpPr>
          <p:nvPr/>
        </p:nvCxnSpPr>
        <p:spPr>
          <a:xfrm flipV="1">
            <a:off x="1732802" y="2258861"/>
            <a:ext cx="1730829" cy="109096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AC63C615-C98B-1BA6-2AD2-8C3964FA971C}"/>
              </a:ext>
            </a:extLst>
          </p:cNvPr>
          <p:cNvCxnSpPr>
            <a:cxnSpLocks/>
            <a:stCxn id="107" idx="2"/>
            <a:endCxn id="107" idx="5"/>
          </p:cNvCxnSpPr>
          <p:nvPr/>
        </p:nvCxnSpPr>
        <p:spPr>
          <a:xfrm>
            <a:off x="1732802" y="2258861"/>
            <a:ext cx="1730829" cy="109096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六角形 110">
            <a:extLst>
              <a:ext uri="{FF2B5EF4-FFF2-40B4-BE49-F238E27FC236}">
                <a16:creationId xmlns:a16="http://schemas.microsoft.com/office/drawing/2014/main" id="{2672EB93-FFA6-BFCE-9C86-59557E77F227}"/>
              </a:ext>
            </a:extLst>
          </p:cNvPr>
          <p:cNvSpPr/>
          <p:nvPr/>
        </p:nvSpPr>
        <p:spPr>
          <a:xfrm rot="5400000">
            <a:off x="2485439" y="3462603"/>
            <a:ext cx="1956381" cy="1730829"/>
          </a:xfrm>
          <a:prstGeom prst="hexagon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3E9B38BD-859F-6F61-041A-847DA60B55A1}"/>
              </a:ext>
            </a:extLst>
          </p:cNvPr>
          <p:cNvCxnSpPr>
            <a:cxnSpLocks/>
            <a:stCxn id="111" idx="3"/>
            <a:endCxn id="111" idx="0"/>
          </p:cNvCxnSpPr>
          <p:nvPr/>
        </p:nvCxnSpPr>
        <p:spPr>
          <a:xfrm>
            <a:off x="3463629" y="3349827"/>
            <a:ext cx="0" cy="19563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6EEF7792-DF96-BCB6-5AB0-478D74D31F62}"/>
              </a:ext>
            </a:extLst>
          </p:cNvPr>
          <p:cNvCxnSpPr>
            <a:cxnSpLocks/>
            <a:stCxn id="111" idx="1"/>
            <a:endCxn id="111" idx="4"/>
          </p:cNvCxnSpPr>
          <p:nvPr/>
        </p:nvCxnSpPr>
        <p:spPr>
          <a:xfrm flipV="1">
            <a:off x="2598215" y="3782534"/>
            <a:ext cx="1730829" cy="109096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307B3099-B1BB-FEF7-73A1-C30D8B072A5D}"/>
              </a:ext>
            </a:extLst>
          </p:cNvPr>
          <p:cNvCxnSpPr>
            <a:cxnSpLocks/>
            <a:stCxn id="111" idx="2"/>
            <a:endCxn id="111" idx="5"/>
          </p:cNvCxnSpPr>
          <p:nvPr/>
        </p:nvCxnSpPr>
        <p:spPr>
          <a:xfrm>
            <a:off x="2598215" y="3782534"/>
            <a:ext cx="1730829" cy="109096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六角形 114">
            <a:extLst>
              <a:ext uri="{FF2B5EF4-FFF2-40B4-BE49-F238E27FC236}">
                <a16:creationId xmlns:a16="http://schemas.microsoft.com/office/drawing/2014/main" id="{A32C0A29-F601-0F8D-8965-826E06E4BC72}"/>
              </a:ext>
            </a:extLst>
          </p:cNvPr>
          <p:cNvSpPr/>
          <p:nvPr/>
        </p:nvSpPr>
        <p:spPr>
          <a:xfrm rot="5400000">
            <a:off x="754611" y="3462604"/>
            <a:ext cx="1956381" cy="1730829"/>
          </a:xfrm>
          <a:prstGeom prst="hexagon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6" name="直線コネクタ 115">
            <a:extLst>
              <a:ext uri="{FF2B5EF4-FFF2-40B4-BE49-F238E27FC236}">
                <a16:creationId xmlns:a16="http://schemas.microsoft.com/office/drawing/2014/main" id="{BB5C80BC-55A3-714B-8FCE-AFF699589916}"/>
              </a:ext>
            </a:extLst>
          </p:cNvPr>
          <p:cNvCxnSpPr>
            <a:cxnSpLocks/>
            <a:stCxn id="115" idx="3"/>
            <a:endCxn id="115" idx="0"/>
          </p:cNvCxnSpPr>
          <p:nvPr/>
        </p:nvCxnSpPr>
        <p:spPr>
          <a:xfrm>
            <a:off x="1732801" y="3349828"/>
            <a:ext cx="0" cy="19563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C694B131-0618-B34D-8B95-96AF8CBBB679}"/>
              </a:ext>
            </a:extLst>
          </p:cNvPr>
          <p:cNvCxnSpPr>
            <a:cxnSpLocks/>
            <a:stCxn id="115" idx="1"/>
            <a:endCxn id="115" idx="4"/>
          </p:cNvCxnSpPr>
          <p:nvPr/>
        </p:nvCxnSpPr>
        <p:spPr>
          <a:xfrm flipV="1">
            <a:off x="867387" y="3782535"/>
            <a:ext cx="1730829" cy="109096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D16E66B5-0135-FC21-7484-F47E0A8E43B2}"/>
              </a:ext>
            </a:extLst>
          </p:cNvPr>
          <p:cNvCxnSpPr>
            <a:cxnSpLocks/>
            <a:stCxn id="115" idx="2"/>
            <a:endCxn id="115" idx="5"/>
          </p:cNvCxnSpPr>
          <p:nvPr/>
        </p:nvCxnSpPr>
        <p:spPr>
          <a:xfrm>
            <a:off x="867387" y="3782535"/>
            <a:ext cx="1730829" cy="109096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楕円 118">
            <a:extLst>
              <a:ext uri="{FF2B5EF4-FFF2-40B4-BE49-F238E27FC236}">
                <a16:creationId xmlns:a16="http://schemas.microsoft.com/office/drawing/2014/main" id="{101AC992-0CD4-B4BE-152C-CA2299FF6FD6}"/>
              </a:ext>
            </a:extLst>
          </p:cNvPr>
          <p:cNvSpPr/>
          <p:nvPr/>
        </p:nvSpPr>
        <p:spPr>
          <a:xfrm>
            <a:off x="3270407" y="4159288"/>
            <a:ext cx="386443" cy="370356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楕円 119">
            <a:extLst>
              <a:ext uri="{FF2B5EF4-FFF2-40B4-BE49-F238E27FC236}">
                <a16:creationId xmlns:a16="http://schemas.microsoft.com/office/drawing/2014/main" id="{EA7009D5-B0B5-167B-EC43-248BC1E65E89}"/>
              </a:ext>
            </a:extLst>
          </p:cNvPr>
          <p:cNvSpPr/>
          <p:nvPr/>
        </p:nvSpPr>
        <p:spPr>
          <a:xfrm>
            <a:off x="1539579" y="4151349"/>
            <a:ext cx="386443" cy="370356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楕円 120">
            <a:extLst>
              <a:ext uri="{FF2B5EF4-FFF2-40B4-BE49-F238E27FC236}">
                <a16:creationId xmlns:a16="http://schemas.microsoft.com/office/drawing/2014/main" id="{CB4C95F0-A273-E514-8DCF-9EE6423704DA}"/>
              </a:ext>
            </a:extLst>
          </p:cNvPr>
          <p:cNvSpPr/>
          <p:nvPr/>
        </p:nvSpPr>
        <p:spPr>
          <a:xfrm>
            <a:off x="2404993" y="2646337"/>
            <a:ext cx="386443" cy="370356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楕円 121">
            <a:extLst>
              <a:ext uri="{FF2B5EF4-FFF2-40B4-BE49-F238E27FC236}">
                <a16:creationId xmlns:a16="http://schemas.microsoft.com/office/drawing/2014/main" id="{421361C4-7E5D-3C76-AE22-A7969B70ED99}"/>
              </a:ext>
            </a:extLst>
          </p:cNvPr>
          <p:cNvSpPr/>
          <p:nvPr/>
        </p:nvSpPr>
        <p:spPr>
          <a:xfrm>
            <a:off x="2435259" y="3644279"/>
            <a:ext cx="315686" cy="293914"/>
          </a:xfrm>
          <a:prstGeom prst="ellipse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楕円 122">
            <a:extLst>
              <a:ext uri="{FF2B5EF4-FFF2-40B4-BE49-F238E27FC236}">
                <a16:creationId xmlns:a16="http://schemas.microsoft.com/office/drawing/2014/main" id="{33605147-868C-0E74-BECA-47E7B41D47CB}"/>
              </a:ext>
            </a:extLst>
          </p:cNvPr>
          <p:cNvSpPr/>
          <p:nvPr/>
        </p:nvSpPr>
        <p:spPr>
          <a:xfrm>
            <a:off x="4136810" y="3637143"/>
            <a:ext cx="315686" cy="293914"/>
          </a:xfrm>
          <a:prstGeom prst="ellipse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楕円 123">
            <a:extLst>
              <a:ext uri="{FF2B5EF4-FFF2-40B4-BE49-F238E27FC236}">
                <a16:creationId xmlns:a16="http://schemas.microsoft.com/office/drawing/2014/main" id="{377556FE-9BB0-202D-D3EE-A16C58DF07AC}"/>
              </a:ext>
            </a:extLst>
          </p:cNvPr>
          <p:cNvSpPr/>
          <p:nvPr/>
        </p:nvSpPr>
        <p:spPr>
          <a:xfrm>
            <a:off x="3292178" y="5159251"/>
            <a:ext cx="315686" cy="293914"/>
          </a:xfrm>
          <a:prstGeom prst="ellipse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6A02C518-5BD3-4B37-8436-B2A48F9D7D30}"/>
              </a:ext>
            </a:extLst>
          </p:cNvPr>
          <p:cNvSpPr/>
          <p:nvPr/>
        </p:nvSpPr>
        <p:spPr>
          <a:xfrm>
            <a:off x="1584317" y="5159251"/>
            <a:ext cx="315686" cy="293914"/>
          </a:xfrm>
          <a:prstGeom prst="ellipse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7802279F-1B14-3E9E-F3A1-121F4B808508}"/>
              </a:ext>
            </a:extLst>
          </p:cNvPr>
          <p:cNvSpPr/>
          <p:nvPr/>
        </p:nvSpPr>
        <p:spPr>
          <a:xfrm>
            <a:off x="737089" y="3701760"/>
            <a:ext cx="315686" cy="293914"/>
          </a:xfrm>
          <a:prstGeom prst="ellipse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AA5AB3D5-E908-CC56-1A41-6F9B6C00849E}"/>
              </a:ext>
            </a:extLst>
          </p:cNvPr>
          <p:cNvSpPr/>
          <p:nvPr/>
        </p:nvSpPr>
        <p:spPr>
          <a:xfrm>
            <a:off x="1610336" y="2134413"/>
            <a:ext cx="315686" cy="293914"/>
          </a:xfrm>
          <a:prstGeom prst="ellipse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17DDDE6B-0ECD-D667-B890-D7464BC298D8}"/>
              </a:ext>
            </a:extLst>
          </p:cNvPr>
          <p:cNvSpPr/>
          <p:nvPr/>
        </p:nvSpPr>
        <p:spPr>
          <a:xfrm>
            <a:off x="3285329" y="2134413"/>
            <a:ext cx="315686" cy="293914"/>
          </a:xfrm>
          <a:prstGeom prst="ellipse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95C5FFAD-49C8-7073-4BE5-A4F6074EFA6A}"/>
              </a:ext>
            </a:extLst>
          </p:cNvPr>
          <p:cNvSpPr/>
          <p:nvPr/>
        </p:nvSpPr>
        <p:spPr>
          <a:xfrm>
            <a:off x="4183447" y="4756481"/>
            <a:ext cx="242207" cy="2286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D2FC1ECC-4A19-9EF2-2EA2-9A20392E9AE8}"/>
              </a:ext>
            </a:extLst>
          </p:cNvPr>
          <p:cNvSpPr/>
          <p:nvPr/>
        </p:nvSpPr>
        <p:spPr>
          <a:xfrm>
            <a:off x="2468409" y="4753760"/>
            <a:ext cx="242207" cy="2286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DFAB2ED5-8212-52A0-18A8-CD3C637F97E1}"/>
              </a:ext>
            </a:extLst>
          </p:cNvPr>
          <p:cNvSpPr/>
          <p:nvPr/>
        </p:nvSpPr>
        <p:spPr>
          <a:xfrm>
            <a:off x="746282" y="4778370"/>
            <a:ext cx="242207" cy="2286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85950BD4-AA0D-7561-4278-85E6B6F59E05}"/>
              </a:ext>
            </a:extLst>
          </p:cNvPr>
          <p:cNvSpPr/>
          <p:nvPr/>
        </p:nvSpPr>
        <p:spPr>
          <a:xfrm>
            <a:off x="3358808" y="3210077"/>
            <a:ext cx="242207" cy="2286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E19F34C0-BF6A-2CC1-6092-E96936B24CA7}"/>
              </a:ext>
            </a:extLst>
          </p:cNvPr>
          <p:cNvSpPr/>
          <p:nvPr/>
        </p:nvSpPr>
        <p:spPr>
          <a:xfrm>
            <a:off x="1619533" y="3240969"/>
            <a:ext cx="242207" cy="2286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楕円 133">
            <a:extLst>
              <a:ext uri="{FF2B5EF4-FFF2-40B4-BE49-F238E27FC236}">
                <a16:creationId xmlns:a16="http://schemas.microsoft.com/office/drawing/2014/main" id="{3660645C-CC75-2952-5CA2-F0940F916821}"/>
              </a:ext>
            </a:extLst>
          </p:cNvPr>
          <p:cNvSpPr/>
          <p:nvPr/>
        </p:nvSpPr>
        <p:spPr>
          <a:xfrm>
            <a:off x="2471998" y="1763562"/>
            <a:ext cx="242207" cy="2286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513011AC-D7B7-81B3-CA5C-A42A1BE1A5DC}"/>
                  </a:ext>
                </a:extLst>
              </p:cNvPr>
              <p:cNvSpPr txBox="1"/>
              <p:nvPr/>
            </p:nvSpPr>
            <p:spPr>
              <a:xfrm>
                <a:off x="1745423" y="1324355"/>
                <a:ext cx="17658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ja-JP" altLang="en-US" i="1">
                          <a:latin typeface="Cambria Math" panose="02040503050406030204" pitchFamily="18" charset="0"/>
                        </a:rPr>
                        <m:t>＝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5" name="テキスト ボックス 134">
                <a:extLst>
                  <a:ext uri="{FF2B5EF4-FFF2-40B4-BE49-F238E27FC236}">
                    <a16:creationId xmlns:a16="http://schemas.microsoft.com/office/drawing/2014/main" id="{513011AC-D7B7-81B3-CA5C-A42A1BE1A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23" y="1324355"/>
                <a:ext cx="17658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D6F3C0DD-4514-1611-484D-4280B33CF6AB}"/>
                  </a:ext>
                </a:extLst>
              </p:cNvPr>
              <p:cNvSpPr txBox="1"/>
              <p:nvPr/>
            </p:nvSpPr>
            <p:spPr>
              <a:xfrm>
                <a:off x="1159626" y="4162984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6" name="テキスト ボックス 135">
                <a:extLst>
                  <a:ext uri="{FF2B5EF4-FFF2-40B4-BE49-F238E27FC236}">
                    <a16:creationId xmlns:a16="http://schemas.microsoft.com/office/drawing/2014/main" id="{D6F3C0DD-4514-1611-484D-4280B33CF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626" y="4162984"/>
                <a:ext cx="194958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37BC2E10-BA02-1F9B-4487-0760F721480D}"/>
                  </a:ext>
                </a:extLst>
              </p:cNvPr>
              <p:cNvSpPr txBox="1"/>
              <p:nvPr/>
            </p:nvSpPr>
            <p:spPr>
              <a:xfrm>
                <a:off x="2035972" y="3589690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7" name="テキスト ボックス 136">
                <a:extLst>
                  <a:ext uri="{FF2B5EF4-FFF2-40B4-BE49-F238E27FC236}">
                    <a16:creationId xmlns:a16="http://schemas.microsoft.com/office/drawing/2014/main" id="{37BC2E10-BA02-1F9B-4487-0760F7214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972" y="3589690"/>
                <a:ext cx="194958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8E580A2-B068-07D1-254B-702A2595BA2A}"/>
                  </a:ext>
                </a:extLst>
              </p:cNvPr>
              <p:cNvSpPr txBox="1"/>
              <p:nvPr/>
            </p:nvSpPr>
            <p:spPr>
              <a:xfrm>
                <a:off x="1991226" y="4677030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8" name="テキスト ボックス 137">
                <a:extLst>
                  <a:ext uri="{FF2B5EF4-FFF2-40B4-BE49-F238E27FC236}">
                    <a16:creationId xmlns:a16="http://schemas.microsoft.com/office/drawing/2014/main" id="{78E580A2-B068-07D1-254B-702A2595B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226" y="4677030"/>
                <a:ext cx="194958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3F6DAFE7-621F-CCC3-C0E8-3BB1302DF040}"/>
                  </a:ext>
                </a:extLst>
              </p:cNvPr>
              <p:cNvSpPr txBox="1"/>
              <p:nvPr/>
            </p:nvSpPr>
            <p:spPr>
              <a:xfrm>
                <a:off x="1155036" y="5147408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3F6DAFE7-621F-CCC3-C0E8-3BB1302DF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036" y="5147408"/>
                <a:ext cx="1949588" cy="3699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943199D6-B144-18D4-E3AF-3F2BF707560F}"/>
                  </a:ext>
                </a:extLst>
              </p:cNvPr>
              <p:cNvSpPr txBox="1"/>
              <p:nvPr/>
            </p:nvSpPr>
            <p:spPr>
              <a:xfrm>
                <a:off x="263419" y="4701580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0" name="テキスト ボックス 139">
                <a:extLst>
                  <a:ext uri="{FF2B5EF4-FFF2-40B4-BE49-F238E27FC236}">
                    <a16:creationId xmlns:a16="http://schemas.microsoft.com/office/drawing/2014/main" id="{943199D6-B144-18D4-E3AF-3F2BF7075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19" y="4701580"/>
                <a:ext cx="1949588" cy="3699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CAD88129-17BE-84FE-21A0-F54E8459D1F8}"/>
                  </a:ext>
                </a:extLst>
              </p:cNvPr>
              <p:cNvSpPr txBox="1"/>
              <p:nvPr/>
            </p:nvSpPr>
            <p:spPr>
              <a:xfrm>
                <a:off x="307732" y="3635715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1" name="テキスト ボックス 140">
                <a:extLst>
                  <a:ext uri="{FF2B5EF4-FFF2-40B4-BE49-F238E27FC236}">
                    <a16:creationId xmlns:a16="http://schemas.microsoft.com/office/drawing/2014/main" id="{CAD88129-17BE-84FE-21A0-F54E8459D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2" y="3635715"/>
                <a:ext cx="1949588" cy="36990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44FA1E11-64E8-0DA1-2434-614E73B9BE34}"/>
                  </a:ext>
                </a:extLst>
              </p:cNvPr>
              <p:cNvSpPr txBox="1"/>
              <p:nvPr/>
            </p:nvSpPr>
            <p:spPr>
              <a:xfrm>
                <a:off x="1152330" y="3175868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2" name="テキスト ボックス 141">
                <a:extLst>
                  <a:ext uri="{FF2B5EF4-FFF2-40B4-BE49-F238E27FC236}">
                    <a16:creationId xmlns:a16="http://schemas.microsoft.com/office/drawing/2014/main" id="{44FA1E11-64E8-0DA1-2434-614E73B9B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330" y="3175868"/>
                <a:ext cx="1949588" cy="36990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9AA1D755-9CCF-08EE-8906-3A21196CFE3E}"/>
                  </a:ext>
                </a:extLst>
              </p:cNvPr>
              <p:cNvSpPr txBox="1"/>
              <p:nvPr/>
            </p:nvSpPr>
            <p:spPr>
              <a:xfrm>
                <a:off x="1197295" y="2120979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3" name="テキスト ボックス 142">
                <a:extLst>
                  <a:ext uri="{FF2B5EF4-FFF2-40B4-BE49-F238E27FC236}">
                    <a16:creationId xmlns:a16="http://schemas.microsoft.com/office/drawing/2014/main" id="{9AA1D755-9CCF-08EE-8906-3A21196CF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95" y="2120979"/>
                <a:ext cx="1949588" cy="3699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A8E2AFA-E857-F357-52C6-1850C955044F}"/>
                  </a:ext>
                </a:extLst>
              </p:cNvPr>
              <p:cNvSpPr txBox="1"/>
              <p:nvPr/>
            </p:nvSpPr>
            <p:spPr>
              <a:xfrm>
                <a:off x="1976493" y="1701706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4" name="テキスト ボックス 143">
                <a:extLst>
                  <a:ext uri="{FF2B5EF4-FFF2-40B4-BE49-F238E27FC236}">
                    <a16:creationId xmlns:a16="http://schemas.microsoft.com/office/drawing/2014/main" id="{7A8E2AFA-E857-F357-52C6-1850C9550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493" y="1701706"/>
                <a:ext cx="1949588" cy="36990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2924B459-6C7B-ABF0-CEF5-3CA980BB8540}"/>
                  </a:ext>
                </a:extLst>
              </p:cNvPr>
              <p:cNvSpPr txBox="1"/>
              <p:nvPr/>
            </p:nvSpPr>
            <p:spPr>
              <a:xfrm>
                <a:off x="2051620" y="2658041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5" name="テキスト ボックス 144">
                <a:extLst>
                  <a:ext uri="{FF2B5EF4-FFF2-40B4-BE49-F238E27FC236}">
                    <a16:creationId xmlns:a16="http://schemas.microsoft.com/office/drawing/2014/main" id="{2924B459-6C7B-ABF0-CEF5-3CA980BB8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620" y="2658041"/>
                <a:ext cx="1949588" cy="36990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E6909BB0-EC98-701B-CD0D-6D838D999942}"/>
                  </a:ext>
                </a:extLst>
              </p:cNvPr>
              <p:cNvSpPr txBox="1"/>
              <p:nvPr/>
            </p:nvSpPr>
            <p:spPr>
              <a:xfrm>
                <a:off x="2831303" y="2096588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6" name="テキスト ボックス 145">
                <a:extLst>
                  <a:ext uri="{FF2B5EF4-FFF2-40B4-BE49-F238E27FC236}">
                    <a16:creationId xmlns:a16="http://schemas.microsoft.com/office/drawing/2014/main" id="{E6909BB0-EC98-701B-CD0D-6D838D999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303" y="2096588"/>
                <a:ext cx="1949588" cy="36990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A4FA0FB9-6F7C-8B00-E32E-B8AD108575E3}"/>
                  </a:ext>
                </a:extLst>
              </p:cNvPr>
              <p:cNvSpPr txBox="1"/>
              <p:nvPr/>
            </p:nvSpPr>
            <p:spPr>
              <a:xfrm>
                <a:off x="2853538" y="3129754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020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7" name="テキスト ボックス 146">
                <a:extLst>
                  <a:ext uri="{FF2B5EF4-FFF2-40B4-BE49-F238E27FC236}">
                    <a16:creationId xmlns:a16="http://schemas.microsoft.com/office/drawing/2014/main" id="{A4FA0FB9-6F7C-8B00-E32E-B8AD10857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538" y="3129754"/>
                <a:ext cx="194958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BE6604CD-8537-0DBB-ED5F-C379E31B9F5D}"/>
                  </a:ext>
                </a:extLst>
              </p:cNvPr>
              <p:cNvSpPr txBox="1"/>
              <p:nvPr/>
            </p:nvSpPr>
            <p:spPr>
              <a:xfrm>
                <a:off x="3659498" y="3544275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8" name="テキスト ボックス 147">
                <a:extLst>
                  <a:ext uri="{FF2B5EF4-FFF2-40B4-BE49-F238E27FC236}">
                    <a16:creationId xmlns:a16="http://schemas.microsoft.com/office/drawing/2014/main" id="{BE6604CD-8537-0DBB-ED5F-C379E31B9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498" y="3544275"/>
                <a:ext cx="1949588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171D018A-455F-B6CE-6DBF-7463F50490B7}"/>
                  </a:ext>
                </a:extLst>
              </p:cNvPr>
              <p:cNvSpPr txBox="1"/>
              <p:nvPr/>
            </p:nvSpPr>
            <p:spPr>
              <a:xfrm>
                <a:off x="3634392" y="4700366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9" name="テキスト ボックス 148">
                <a:extLst>
                  <a:ext uri="{FF2B5EF4-FFF2-40B4-BE49-F238E27FC236}">
                    <a16:creationId xmlns:a16="http://schemas.microsoft.com/office/drawing/2014/main" id="{171D018A-455F-B6CE-6DBF-7463F5049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392" y="4700366"/>
                <a:ext cx="194958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48C4635A-B999-F059-8BA3-E307FC988412}"/>
                  </a:ext>
                </a:extLst>
              </p:cNvPr>
              <p:cNvSpPr txBox="1"/>
              <p:nvPr/>
            </p:nvSpPr>
            <p:spPr>
              <a:xfrm>
                <a:off x="2872091" y="5102477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0" name="テキスト ボックス 149">
                <a:extLst>
                  <a:ext uri="{FF2B5EF4-FFF2-40B4-BE49-F238E27FC236}">
                    <a16:creationId xmlns:a16="http://schemas.microsoft.com/office/drawing/2014/main" id="{48C4635A-B999-F059-8BA3-E307FC988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91" y="5102477"/>
                <a:ext cx="1949588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7532AFC6-8E13-3175-EA7B-74D2CDE29820}"/>
                  </a:ext>
                </a:extLst>
              </p:cNvPr>
              <p:cNvSpPr txBox="1"/>
              <p:nvPr/>
            </p:nvSpPr>
            <p:spPr>
              <a:xfrm>
                <a:off x="2910934" y="4151129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1" name="テキスト ボックス 150">
                <a:extLst>
                  <a:ext uri="{FF2B5EF4-FFF2-40B4-BE49-F238E27FC236}">
                    <a16:creationId xmlns:a16="http://schemas.microsoft.com/office/drawing/2014/main" id="{7532AFC6-8E13-3175-EA7B-74D2CDE29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34" y="4151129"/>
                <a:ext cx="194958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F52D1D9F-F84B-8164-F56F-687E5E28ABB3}"/>
                  </a:ext>
                </a:extLst>
              </p:cNvPr>
              <p:cNvSpPr txBox="1"/>
              <p:nvPr/>
            </p:nvSpPr>
            <p:spPr>
              <a:xfrm>
                <a:off x="4316272" y="4630782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F52D1D9F-F84B-8164-F56F-687E5E28A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272" y="4630782"/>
                <a:ext cx="1949588" cy="36990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1A9CA7EA-3E54-FE4E-C932-21D8ED7F50D6}"/>
                  </a:ext>
                </a:extLst>
              </p:cNvPr>
              <p:cNvSpPr txBox="1"/>
              <p:nvPr/>
            </p:nvSpPr>
            <p:spPr>
              <a:xfrm>
                <a:off x="4326289" y="3591108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1A9CA7EA-3E54-FE4E-C932-21D8ED7F5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289" y="3591108"/>
                <a:ext cx="1949588" cy="36990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ED5F738F-BE6C-7A9F-0B81-1E59854000F6}"/>
                  </a:ext>
                </a:extLst>
              </p:cNvPr>
              <p:cNvSpPr txBox="1"/>
              <p:nvPr/>
            </p:nvSpPr>
            <p:spPr>
              <a:xfrm>
                <a:off x="5182052" y="4126370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4" name="テキスト ボックス 153">
                <a:extLst>
                  <a:ext uri="{FF2B5EF4-FFF2-40B4-BE49-F238E27FC236}">
                    <a16:creationId xmlns:a16="http://schemas.microsoft.com/office/drawing/2014/main" id="{ED5F738F-BE6C-7A9F-0B81-1E5985400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052" y="4126370"/>
                <a:ext cx="1949588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60951D1B-2CFE-0545-58AB-7C841EB5CA30}"/>
                  </a:ext>
                </a:extLst>
              </p:cNvPr>
              <p:cNvSpPr txBox="1"/>
              <p:nvPr/>
            </p:nvSpPr>
            <p:spPr>
              <a:xfrm>
                <a:off x="5095554" y="5061441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5" name="テキスト ボックス 154">
                <a:extLst>
                  <a:ext uri="{FF2B5EF4-FFF2-40B4-BE49-F238E27FC236}">
                    <a16:creationId xmlns:a16="http://schemas.microsoft.com/office/drawing/2014/main" id="{60951D1B-2CFE-0545-58AB-7C841EB5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554" y="5061441"/>
                <a:ext cx="1949588" cy="36990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E64132FC-6DEC-171F-6764-A821B132915A}"/>
                  </a:ext>
                </a:extLst>
              </p:cNvPr>
              <p:cNvSpPr txBox="1"/>
              <p:nvPr/>
            </p:nvSpPr>
            <p:spPr>
              <a:xfrm>
                <a:off x="5202920" y="3095777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6" name="テキスト ボックス 155">
                <a:extLst>
                  <a:ext uri="{FF2B5EF4-FFF2-40B4-BE49-F238E27FC236}">
                    <a16:creationId xmlns:a16="http://schemas.microsoft.com/office/drawing/2014/main" id="{E64132FC-6DEC-171F-6764-A821B1329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20" y="3095777"/>
                <a:ext cx="1949588" cy="369909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E80A984-B7DE-B1B7-F541-F239C268FD91}"/>
                  </a:ext>
                </a:extLst>
              </p:cNvPr>
              <p:cNvSpPr txBox="1"/>
              <p:nvPr/>
            </p:nvSpPr>
            <p:spPr>
              <a:xfrm>
                <a:off x="5148613" y="2082121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7" name="テキスト ボックス 156">
                <a:extLst>
                  <a:ext uri="{FF2B5EF4-FFF2-40B4-BE49-F238E27FC236}">
                    <a16:creationId xmlns:a16="http://schemas.microsoft.com/office/drawing/2014/main" id="{4E80A984-B7DE-B1B7-F541-F239C268F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613" y="2082121"/>
                <a:ext cx="1949588" cy="369909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659CF5DC-E43B-4558-6BD0-5CA69249956B}"/>
                  </a:ext>
                </a:extLst>
              </p:cNvPr>
              <p:cNvSpPr txBox="1"/>
              <p:nvPr/>
            </p:nvSpPr>
            <p:spPr>
              <a:xfrm>
                <a:off x="6083991" y="4655914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8" name="テキスト ボックス 157">
                <a:extLst>
                  <a:ext uri="{FF2B5EF4-FFF2-40B4-BE49-F238E27FC236}">
                    <a16:creationId xmlns:a16="http://schemas.microsoft.com/office/drawing/2014/main" id="{659CF5DC-E43B-4558-6BD0-5CA692499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991" y="4655914"/>
                <a:ext cx="1949588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BC78A1E7-6CA8-73A8-6DFE-251C96D324D6}"/>
                  </a:ext>
                </a:extLst>
              </p:cNvPr>
              <p:cNvSpPr txBox="1"/>
              <p:nvPr/>
            </p:nvSpPr>
            <p:spPr>
              <a:xfrm>
                <a:off x="6010155" y="3568745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011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9" name="テキスト ボックス 158">
                <a:extLst>
                  <a:ext uri="{FF2B5EF4-FFF2-40B4-BE49-F238E27FC236}">
                    <a16:creationId xmlns:a16="http://schemas.microsoft.com/office/drawing/2014/main" id="{BC78A1E7-6CA8-73A8-6DFE-251C96D32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155" y="3568745"/>
                <a:ext cx="1949588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70C72793-7544-4DEC-1294-A60B250D31E9}"/>
                  </a:ext>
                </a:extLst>
              </p:cNvPr>
              <p:cNvSpPr txBox="1"/>
              <p:nvPr/>
            </p:nvSpPr>
            <p:spPr>
              <a:xfrm>
                <a:off x="6010155" y="2580626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0" name="テキスト ボックス 159">
                <a:extLst>
                  <a:ext uri="{FF2B5EF4-FFF2-40B4-BE49-F238E27FC236}">
                    <a16:creationId xmlns:a16="http://schemas.microsoft.com/office/drawing/2014/main" id="{70C72793-7544-4DEC-1294-A60B250D3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0155" y="2580626"/>
                <a:ext cx="1949588" cy="369909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C90157A4-E2BA-B6CE-F844-4DDED271917F}"/>
                  </a:ext>
                </a:extLst>
              </p:cNvPr>
              <p:cNvSpPr txBox="1"/>
              <p:nvPr/>
            </p:nvSpPr>
            <p:spPr>
              <a:xfrm>
                <a:off x="6086237" y="1570262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1" name="テキスト ボックス 160">
                <a:extLst>
                  <a:ext uri="{FF2B5EF4-FFF2-40B4-BE49-F238E27FC236}">
                    <a16:creationId xmlns:a16="http://schemas.microsoft.com/office/drawing/2014/main" id="{C90157A4-E2BA-B6CE-F844-4DDED271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237" y="1570262"/>
                <a:ext cx="1949588" cy="36990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317AF325-FB1F-A7BD-6D1A-0E7E8DC4CE6A}"/>
                  </a:ext>
                </a:extLst>
              </p:cNvPr>
              <p:cNvSpPr txBox="1"/>
              <p:nvPr/>
            </p:nvSpPr>
            <p:spPr>
              <a:xfrm>
                <a:off x="6830980" y="1998832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2" name="テキスト ボックス 161">
                <a:extLst>
                  <a:ext uri="{FF2B5EF4-FFF2-40B4-BE49-F238E27FC236}">
                    <a16:creationId xmlns:a16="http://schemas.microsoft.com/office/drawing/2014/main" id="{317AF325-FB1F-A7BD-6D1A-0E7E8DC4C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980" y="1998832"/>
                <a:ext cx="1949588" cy="369909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B6108D39-057C-1371-0D85-9E79B1D600C6}"/>
                  </a:ext>
                </a:extLst>
              </p:cNvPr>
              <p:cNvSpPr txBox="1"/>
              <p:nvPr/>
            </p:nvSpPr>
            <p:spPr>
              <a:xfrm>
                <a:off x="6945703" y="3149459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021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3" name="テキスト ボックス 162">
                <a:extLst>
                  <a:ext uri="{FF2B5EF4-FFF2-40B4-BE49-F238E27FC236}">
                    <a16:creationId xmlns:a16="http://schemas.microsoft.com/office/drawing/2014/main" id="{B6108D39-057C-1371-0D85-9E79B1D60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5703" y="3149459"/>
                <a:ext cx="1949588" cy="369332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86CDBD3A-375D-8356-B247-FDEF773F793A}"/>
                  </a:ext>
                </a:extLst>
              </p:cNvPr>
              <p:cNvSpPr txBox="1"/>
              <p:nvPr/>
            </p:nvSpPr>
            <p:spPr>
              <a:xfrm>
                <a:off x="6885482" y="4085532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4" name="テキスト ボックス 163">
                <a:extLst>
                  <a:ext uri="{FF2B5EF4-FFF2-40B4-BE49-F238E27FC236}">
                    <a16:creationId xmlns:a16="http://schemas.microsoft.com/office/drawing/2014/main" id="{86CDBD3A-375D-8356-B247-FDEF773F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482" y="4085532"/>
                <a:ext cx="1949588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B669E2A7-CBBF-F71A-AA9A-655086377268}"/>
                  </a:ext>
                </a:extLst>
              </p:cNvPr>
              <p:cNvSpPr txBox="1"/>
              <p:nvPr/>
            </p:nvSpPr>
            <p:spPr>
              <a:xfrm>
                <a:off x="6894905" y="5094300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5" name="テキスト ボックス 164">
                <a:extLst>
                  <a:ext uri="{FF2B5EF4-FFF2-40B4-BE49-F238E27FC236}">
                    <a16:creationId xmlns:a16="http://schemas.microsoft.com/office/drawing/2014/main" id="{B669E2A7-CBBF-F71A-AA9A-655086377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905" y="5094300"/>
                <a:ext cx="1949588" cy="369332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4238975C-0E2D-F2D0-6D93-03AF5F4120B8}"/>
                  </a:ext>
                </a:extLst>
              </p:cNvPr>
              <p:cNvSpPr txBox="1"/>
              <p:nvPr/>
            </p:nvSpPr>
            <p:spPr>
              <a:xfrm>
                <a:off x="12125502" y="3557203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7" name="テキスト ボックス 166">
                <a:extLst>
                  <a:ext uri="{FF2B5EF4-FFF2-40B4-BE49-F238E27FC236}">
                    <a16:creationId xmlns:a16="http://schemas.microsoft.com/office/drawing/2014/main" id="{4238975C-0E2D-F2D0-6D93-03AF5F412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502" y="3557203"/>
                <a:ext cx="1949588" cy="369332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AECBA819-C758-D187-D88C-8F234948918E}"/>
                  </a:ext>
                </a:extLst>
              </p:cNvPr>
              <p:cNvSpPr txBox="1"/>
              <p:nvPr/>
            </p:nvSpPr>
            <p:spPr>
              <a:xfrm>
                <a:off x="7778602" y="4665500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8" name="テキスト ボックス 167">
                <a:extLst>
                  <a:ext uri="{FF2B5EF4-FFF2-40B4-BE49-F238E27FC236}">
                    <a16:creationId xmlns:a16="http://schemas.microsoft.com/office/drawing/2014/main" id="{AECBA819-C758-D187-D88C-8F234948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602" y="4665500"/>
                <a:ext cx="1949588" cy="369332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DF5B7A9D-ABC3-5659-5F0B-AF1CD1B22866}"/>
                  </a:ext>
                </a:extLst>
              </p:cNvPr>
              <p:cNvSpPr txBox="1"/>
              <p:nvPr/>
            </p:nvSpPr>
            <p:spPr>
              <a:xfrm>
                <a:off x="8755713" y="4677030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69" name="テキスト ボックス 168">
                <a:extLst>
                  <a:ext uri="{FF2B5EF4-FFF2-40B4-BE49-F238E27FC236}">
                    <a16:creationId xmlns:a16="http://schemas.microsoft.com/office/drawing/2014/main" id="{DF5B7A9D-ABC3-5659-5F0B-AF1CD1B2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713" y="4677030"/>
                <a:ext cx="1949588" cy="369909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FDC22102-CCAD-86A6-A370-17A517D01300}"/>
                  </a:ext>
                </a:extLst>
              </p:cNvPr>
              <p:cNvSpPr txBox="1"/>
              <p:nvPr/>
            </p:nvSpPr>
            <p:spPr>
              <a:xfrm>
                <a:off x="8747217" y="3645415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0" name="テキスト ボックス 169">
                <a:extLst>
                  <a:ext uri="{FF2B5EF4-FFF2-40B4-BE49-F238E27FC236}">
                    <a16:creationId xmlns:a16="http://schemas.microsoft.com/office/drawing/2014/main" id="{FDC22102-CCAD-86A6-A370-17A517D01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217" y="3645415"/>
                <a:ext cx="1949588" cy="369909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ABD70CF0-AF67-4B0C-6958-02D9FAC41038}"/>
                  </a:ext>
                </a:extLst>
              </p:cNvPr>
              <p:cNvSpPr txBox="1"/>
              <p:nvPr/>
            </p:nvSpPr>
            <p:spPr>
              <a:xfrm>
                <a:off x="9614940" y="5114289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acc>
                        <m:accPr>
                          <m:chr m:val="̅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1" name="テキスト ボックス 170">
                <a:extLst>
                  <a:ext uri="{FF2B5EF4-FFF2-40B4-BE49-F238E27FC236}">
                    <a16:creationId xmlns:a16="http://schemas.microsoft.com/office/drawing/2014/main" id="{ABD70CF0-AF67-4B0C-6958-02D9FAC41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940" y="5114289"/>
                <a:ext cx="1949588" cy="369909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38EAA92E-8565-964E-7691-057A8D925808}"/>
                  </a:ext>
                </a:extLst>
              </p:cNvPr>
              <p:cNvSpPr txBox="1"/>
              <p:nvPr/>
            </p:nvSpPr>
            <p:spPr>
              <a:xfrm>
                <a:off x="9654608" y="4144119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002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2" name="テキスト ボックス 171">
                <a:extLst>
                  <a:ext uri="{FF2B5EF4-FFF2-40B4-BE49-F238E27FC236}">
                    <a16:creationId xmlns:a16="http://schemas.microsoft.com/office/drawing/2014/main" id="{38EAA92E-8565-964E-7691-057A8D925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608" y="4144119"/>
                <a:ext cx="1949588" cy="369332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B56BAAA2-31D1-9728-CC7A-7B64C3552111}"/>
                  </a:ext>
                </a:extLst>
              </p:cNvPr>
              <p:cNvSpPr txBox="1"/>
              <p:nvPr/>
            </p:nvSpPr>
            <p:spPr>
              <a:xfrm>
                <a:off x="9577630" y="3206626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3" name="テキスト ボックス 172">
                <a:extLst>
                  <a:ext uri="{FF2B5EF4-FFF2-40B4-BE49-F238E27FC236}">
                    <a16:creationId xmlns:a16="http://schemas.microsoft.com/office/drawing/2014/main" id="{B56BAAA2-31D1-9728-CC7A-7B64C3552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7630" y="3206626"/>
                <a:ext cx="1949588" cy="369909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12C5E45E-C839-1DE5-C504-1D98E4105563}"/>
                  </a:ext>
                </a:extLst>
              </p:cNvPr>
              <p:cNvSpPr txBox="1"/>
              <p:nvPr/>
            </p:nvSpPr>
            <p:spPr>
              <a:xfrm>
                <a:off x="9665988" y="2090881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4" name="テキスト ボックス 173">
                <a:extLst>
                  <a:ext uri="{FF2B5EF4-FFF2-40B4-BE49-F238E27FC236}">
                    <a16:creationId xmlns:a16="http://schemas.microsoft.com/office/drawing/2014/main" id="{12C5E45E-C839-1DE5-C504-1D98E4105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88" y="2090881"/>
                <a:ext cx="1949588" cy="369909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15079E0E-3569-6748-2E50-7784870215C9}"/>
                  </a:ext>
                </a:extLst>
              </p:cNvPr>
              <p:cNvSpPr txBox="1"/>
              <p:nvPr/>
            </p:nvSpPr>
            <p:spPr>
              <a:xfrm>
                <a:off x="10403991" y="1670718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5" name="テキスト ボックス 174">
                <a:extLst>
                  <a:ext uri="{FF2B5EF4-FFF2-40B4-BE49-F238E27FC236}">
                    <a16:creationId xmlns:a16="http://schemas.microsoft.com/office/drawing/2014/main" id="{15079E0E-3569-6748-2E50-778487021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3991" y="1670718"/>
                <a:ext cx="1949588" cy="369909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AB3BF4B0-EF84-8A05-3976-1CDBDE6273D0}"/>
                  </a:ext>
                </a:extLst>
              </p:cNvPr>
              <p:cNvSpPr txBox="1"/>
              <p:nvPr/>
            </p:nvSpPr>
            <p:spPr>
              <a:xfrm>
                <a:off x="10495339" y="2680980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6" name="テキスト ボックス 175">
                <a:extLst>
                  <a:ext uri="{FF2B5EF4-FFF2-40B4-BE49-F238E27FC236}">
                    <a16:creationId xmlns:a16="http://schemas.microsoft.com/office/drawing/2014/main" id="{AB3BF4B0-EF84-8A05-3976-1CDBDE627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5339" y="2680980"/>
                <a:ext cx="1949588" cy="369909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BF2D1050-2DD6-C745-4EC6-16E59E9E8570}"/>
                  </a:ext>
                </a:extLst>
              </p:cNvPr>
              <p:cNvSpPr txBox="1"/>
              <p:nvPr/>
            </p:nvSpPr>
            <p:spPr>
              <a:xfrm>
                <a:off x="10443044" y="3589690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012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7" name="テキスト ボックス 176">
                <a:extLst>
                  <a:ext uri="{FF2B5EF4-FFF2-40B4-BE49-F238E27FC236}">
                    <a16:creationId xmlns:a16="http://schemas.microsoft.com/office/drawing/2014/main" id="{BF2D1050-2DD6-C745-4EC6-16E59E9E8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044" y="3589690"/>
                <a:ext cx="1949588" cy="369332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3C600590-298E-8116-F0B2-C4807FA32EEF}"/>
                  </a:ext>
                </a:extLst>
              </p:cNvPr>
              <p:cNvSpPr txBox="1"/>
              <p:nvPr/>
            </p:nvSpPr>
            <p:spPr>
              <a:xfrm>
                <a:off x="10367901" y="4684834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8" name="テキスト ボックス 177">
                <a:extLst>
                  <a:ext uri="{FF2B5EF4-FFF2-40B4-BE49-F238E27FC236}">
                    <a16:creationId xmlns:a16="http://schemas.microsoft.com/office/drawing/2014/main" id="{3C600590-298E-8116-F0B2-C4807FA32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901" y="4684834"/>
                <a:ext cx="1949588" cy="369332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テキスト ボックス 178">
                <a:extLst>
                  <a:ext uri="{FF2B5EF4-FFF2-40B4-BE49-F238E27FC236}">
                    <a16:creationId xmlns:a16="http://schemas.microsoft.com/office/drawing/2014/main" id="{1DA11A33-A364-A56C-2EAC-6E8FDB0D9AC5}"/>
                  </a:ext>
                </a:extLst>
              </p:cNvPr>
              <p:cNvSpPr txBox="1"/>
              <p:nvPr/>
            </p:nvSpPr>
            <p:spPr>
              <a:xfrm>
                <a:off x="11342695" y="5083149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9" name="テキスト ボックス 178">
                <a:extLst>
                  <a:ext uri="{FF2B5EF4-FFF2-40B4-BE49-F238E27FC236}">
                    <a16:creationId xmlns:a16="http://schemas.microsoft.com/office/drawing/2014/main" id="{1DA11A33-A364-A56C-2EAC-6E8FDB0D9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2695" y="5083149"/>
                <a:ext cx="1949588" cy="369332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6B156B67-7C32-1FAE-C6C1-C7034C844659}"/>
                  </a:ext>
                </a:extLst>
              </p:cNvPr>
              <p:cNvSpPr txBox="1"/>
              <p:nvPr/>
            </p:nvSpPr>
            <p:spPr>
              <a:xfrm>
                <a:off x="11339237" y="4136180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0" name="テキスト ボックス 179">
                <a:extLst>
                  <a:ext uri="{FF2B5EF4-FFF2-40B4-BE49-F238E27FC236}">
                    <a16:creationId xmlns:a16="http://schemas.microsoft.com/office/drawing/2014/main" id="{6B156B67-7C32-1FAE-C6C1-C7034C844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9237" y="4136180"/>
                <a:ext cx="1949588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DAA6235F-5FE5-4BFF-2C10-E8A3D3C12C98}"/>
                  </a:ext>
                </a:extLst>
              </p:cNvPr>
              <p:cNvSpPr txBox="1"/>
              <p:nvPr/>
            </p:nvSpPr>
            <p:spPr>
              <a:xfrm>
                <a:off x="11332595" y="3114020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022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1" name="テキスト ボックス 180">
                <a:extLst>
                  <a:ext uri="{FF2B5EF4-FFF2-40B4-BE49-F238E27FC236}">
                    <a16:creationId xmlns:a16="http://schemas.microsoft.com/office/drawing/2014/main" id="{DAA6235F-5FE5-4BFF-2C10-E8A3D3C12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2595" y="3114020"/>
                <a:ext cx="1949588" cy="369332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96748F28-8E16-C56B-7CC0-7F56EC6F8E79}"/>
                  </a:ext>
                </a:extLst>
              </p:cNvPr>
              <p:cNvSpPr txBox="1"/>
              <p:nvPr/>
            </p:nvSpPr>
            <p:spPr>
              <a:xfrm>
                <a:off x="11292248" y="2069597"/>
                <a:ext cx="1949588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ac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32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2" name="テキスト ボックス 181">
                <a:extLst>
                  <a:ext uri="{FF2B5EF4-FFF2-40B4-BE49-F238E27FC236}">
                    <a16:creationId xmlns:a16="http://schemas.microsoft.com/office/drawing/2014/main" id="{96748F28-8E16-C56B-7CC0-7F56EC6F8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2248" y="2069597"/>
                <a:ext cx="1949588" cy="369909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E85E3754-CA1F-A931-3654-5E8573EE6C5D}"/>
                  </a:ext>
                </a:extLst>
              </p:cNvPr>
              <p:cNvSpPr txBox="1"/>
              <p:nvPr/>
            </p:nvSpPr>
            <p:spPr>
              <a:xfrm>
                <a:off x="7762836" y="3554296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3" name="テキスト ボックス 182">
                <a:extLst>
                  <a:ext uri="{FF2B5EF4-FFF2-40B4-BE49-F238E27FC236}">
                    <a16:creationId xmlns:a16="http://schemas.microsoft.com/office/drawing/2014/main" id="{E85E3754-CA1F-A931-3654-5E8573EE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836" y="3554296"/>
                <a:ext cx="1949588" cy="369332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90D3C69D-7EC5-B153-5209-FCF0AD7E9B71}"/>
                  </a:ext>
                </a:extLst>
              </p:cNvPr>
              <p:cNvSpPr txBox="1"/>
              <p:nvPr/>
            </p:nvSpPr>
            <p:spPr>
              <a:xfrm>
                <a:off x="12125502" y="4700366"/>
                <a:ext cx="1949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84" name="テキスト ボックス 183">
                <a:extLst>
                  <a:ext uri="{FF2B5EF4-FFF2-40B4-BE49-F238E27FC236}">
                    <a16:creationId xmlns:a16="http://schemas.microsoft.com/office/drawing/2014/main" id="{90D3C69D-7EC5-B153-5209-FCF0AD7E9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5502" y="4700366"/>
                <a:ext cx="1949588" cy="369332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3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8C674-263A-EBB3-B87D-B37AA669E8F8}"/>
              </a:ext>
            </a:extLst>
          </p:cNvPr>
          <p:cNvSpPr/>
          <p:nvPr/>
        </p:nvSpPr>
        <p:spPr>
          <a:xfrm>
            <a:off x="3973286" y="359229"/>
            <a:ext cx="2634343" cy="6172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6C9FA4A-DB99-E0FF-3E51-12955D96F2D8}"/>
                  </a:ext>
                </a:extLst>
              </p:cNvPr>
              <p:cNvSpPr txBox="1"/>
              <p:nvPr/>
            </p:nvSpPr>
            <p:spPr>
              <a:xfrm>
                <a:off x="5148943" y="685800"/>
                <a:ext cx="13824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i="1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6C9FA4A-DB99-E0FF-3E51-12955D96F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943" y="685800"/>
                <a:ext cx="1382486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楕円 3">
            <a:extLst>
              <a:ext uri="{FF2B5EF4-FFF2-40B4-BE49-F238E27FC236}">
                <a16:creationId xmlns:a16="http://schemas.microsoft.com/office/drawing/2014/main" id="{45FB8E84-6383-F46F-6CE6-53226477A448}"/>
              </a:ext>
            </a:extLst>
          </p:cNvPr>
          <p:cNvSpPr/>
          <p:nvPr/>
        </p:nvSpPr>
        <p:spPr>
          <a:xfrm>
            <a:off x="4150505" y="1294781"/>
            <a:ext cx="386443" cy="370356"/>
          </a:xfrm>
          <a:prstGeom prst="ellipse">
            <a:avLst/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2A19C5A-3B1F-E621-1F8B-8DA51D39F139}"/>
              </a:ext>
            </a:extLst>
          </p:cNvPr>
          <p:cNvSpPr/>
          <p:nvPr/>
        </p:nvSpPr>
        <p:spPr>
          <a:xfrm>
            <a:off x="4185885" y="2202372"/>
            <a:ext cx="315686" cy="293914"/>
          </a:xfrm>
          <a:prstGeom prst="ellipse">
            <a:avLst/>
          </a:prstGeom>
          <a:solidFill>
            <a:srgbClr val="FFC000">
              <a:alpha val="30196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15DFE05-7981-33A0-FDA3-C2651B5F6703}"/>
              </a:ext>
            </a:extLst>
          </p:cNvPr>
          <p:cNvSpPr/>
          <p:nvPr/>
        </p:nvSpPr>
        <p:spPr>
          <a:xfrm>
            <a:off x="4222622" y="3044218"/>
            <a:ext cx="242207" cy="228600"/>
          </a:xfrm>
          <a:prstGeom prst="ellipse">
            <a:avLst/>
          </a:prstGeom>
          <a:solidFill>
            <a:srgbClr val="FFFF00">
              <a:alpha val="5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乗算記号 6">
            <a:extLst>
              <a:ext uri="{FF2B5EF4-FFF2-40B4-BE49-F238E27FC236}">
                <a16:creationId xmlns:a16="http://schemas.microsoft.com/office/drawing/2014/main" id="{7EBDC077-8D04-8D73-1591-A3B19948EA7B}"/>
              </a:ext>
            </a:extLst>
          </p:cNvPr>
          <p:cNvSpPr/>
          <p:nvPr/>
        </p:nvSpPr>
        <p:spPr>
          <a:xfrm>
            <a:off x="4162914" y="3820750"/>
            <a:ext cx="361621" cy="337457"/>
          </a:xfrm>
          <a:prstGeom prst="mathMultiply">
            <a:avLst>
              <a:gd name="adj1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1360DB3-813A-2AB4-E6EC-E2878B3E8D31}"/>
              </a:ext>
            </a:extLst>
          </p:cNvPr>
          <p:cNvSpPr/>
          <p:nvPr/>
        </p:nvSpPr>
        <p:spPr>
          <a:xfrm>
            <a:off x="4259688" y="4850241"/>
            <a:ext cx="168072" cy="13623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348ACCC-C314-34D7-F804-801C07D28540}"/>
              </a:ext>
            </a:extLst>
          </p:cNvPr>
          <p:cNvSpPr/>
          <p:nvPr/>
        </p:nvSpPr>
        <p:spPr>
          <a:xfrm>
            <a:off x="4150505" y="5758951"/>
            <a:ext cx="315686" cy="293915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4843AB-B672-6D0F-7A44-24B9F1B2D81F}"/>
              </a:ext>
            </a:extLst>
          </p:cNvPr>
          <p:cNvSpPr txBox="1"/>
          <p:nvPr/>
        </p:nvSpPr>
        <p:spPr>
          <a:xfrm>
            <a:off x="5599863" y="1329317"/>
            <a:ext cx="293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2B6F041-167F-B3A3-2E9D-76D505EC5DD4}"/>
                  </a:ext>
                </a:extLst>
              </p:cNvPr>
              <p:cNvSpPr txBox="1"/>
              <p:nvPr/>
            </p:nvSpPr>
            <p:spPr>
              <a:xfrm>
                <a:off x="5195417" y="1905810"/>
                <a:ext cx="1289538" cy="6794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ja-JP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2B6F041-167F-B3A3-2E9D-76D505EC5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417" y="1905810"/>
                <a:ext cx="1289538" cy="6794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BCF6EF3-0D6A-9623-0AB2-7CB83C20DFE4}"/>
                  </a:ext>
                </a:extLst>
              </p:cNvPr>
              <p:cNvSpPr txBox="1"/>
              <p:nvPr/>
            </p:nvSpPr>
            <p:spPr>
              <a:xfrm>
                <a:off x="5089909" y="2759881"/>
                <a:ext cx="1500553" cy="686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BCF6EF3-0D6A-9623-0AB2-7CB83C20D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909" y="2759881"/>
                <a:ext cx="1500553" cy="686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1B010AA-EA14-0CBC-80E8-6A1A701D9346}"/>
              </a:ext>
            </a:extLst>
          </p:cNvPr>
          <p:cNvSpPr txBox="1"/>
          <p:nvPr/>
        </p:nvSpPr>
        <p:spPr>
          <a:xfrm>
            <a:off x="5653454" y="3914635"/>
            <a:ext cx="48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C6B51B2-7853-2CEE-E43A-5D4CF5C93725}"/>
                  </a:ext>
                </a:extLst>
              </p:cNvPr>
              <p:cNvSpPr txBox="1"/>
              <p:nvPr/>
            </p:nvSpPr>
            <p:spPr>
              <a:xfrm>
                <a:off x="4392385" y="4507198"/>
                <a:ext cx="2895600" cy="686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3−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7C6B51B2-7853-2CEE-E43A-5D4CF5C93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2385" y="4507198"/>
                <a:ext cx="2895600" cy="6860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DF632A2-9944-F0D2-8405-A43DC12DDBD7}"/>
                  </a:ext>
                </a:extLst>
              </p:cNvPr>
              <p:cNvSpPr txBox="1"/>
              <p:nvPr/>
            </p:nvSpPr>
            <p:spPr>
              <a:xfrm>
                <a:off x="4122754" y="5486115"/>
                <a:ext cx="3434861" cy="686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3+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DF632A2-9944-F0D2-8405-A43DC12DD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754" y="5486115"/>
                <a:ext cx="3434861" cy="6860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54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94</Words>
  <Application>Microsoft Office PowerPoint</Application>
  <PresentationFormat>ワイド画面</PresentationFormat>
  <Paragraphs>58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淳 栗山</dc:creator>
  <cp:lastModifiedBy>淳 栗山</cp:lastModifiedBy>
  <cp:revision>6</cp:revision>
  <dcterms:created xsi:type="dcterms:W3CDTF">2024-07-07T00:20:57Z</dcterms:created>
  <dcterms:modified xsi:type="dcterms:W3CDTF">2024-07-07T01:58:51Z</dcterms:modified>
</cp:coreProperties>
</file>