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89" d="100"/>
          <a:sy n="89" d="100"/>
        </p:scale>
        <p:origin x="-34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C0588-31B8-8178-D13B-465F05F5E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4F192D-79D6-06D9-0F48-523A3DD32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F3EE7F-0C4B-264C-B3EA-C6784F72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F59-06F1-4300-A560-81113AA5F6C2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A3DFC6-182E-8D3C-42D6-9025DFF1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391A1C-DF86-CC75-A365-3778972C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B5-2109-4865-BF19-2E136826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05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C4236-BA09-2D7E-BDD1-802F789C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6FFF90-4E1F-E253-E47E-FE62900F9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E386A-7C68-4183-1323-FAC59F9E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F59-06F1-4300-A560-81113AA5F6C2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13EFD-EF2D-5EA7-91DA-81098A35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3B6BB-6BD4-EB62-781F-8637EC25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B5-2109-4865-BF19-2E136826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4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B6B4C6-A7A4-8671-834F-6B7A4335C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D0A810-7492-D6AC-458E-84D4060A6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CB290A-27BB-B837-80E1-9F9CDA8F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F59-06F1-4300-A560-81113AA5F6C2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BA02DB-9289-A83A-3696-859FB766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DD25B2-0D52-C51D-ADAC-0C244DA5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B5-2109-4865-BF19-2E136826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95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B14B9-D52C-E3F3-FC12-64BA6CF3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2B8002-2C87-461D-5C13-C9539D944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5024DB-B0BF-4964-486F-0DAEBE75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F59-06F1-4300-A560-81113AA5F6C2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25E4FE-CA71-45C8-080D-8AE0992F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C373F4-0480-CE97-637D-209E4882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B5-2109-4865-BF19-2E136826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4A8D9-429B-8076-CFE0-DE0012AF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00E953-1CCC-A782-543C-99419910C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03AF2-2B4B-CF01-AB99-F212CC9C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F59-06F1-4300-A560-81113AA5F6C2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1D5BA2-9FF9-632A-C04D-8FED2096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C8F08-84E1-DDD6-F45F-E8FCA533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B5-2109-4865-BF19-2E136826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87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B43D5-937F-BFC1-9368-3F4A1DD2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1597D0-BA41-7633-90DB-B49658D46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C02A21-19BD-025C-9426-D694ACCD4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33E2C8-178C-5BBD-4B22-E65E3B8D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F59-06F1-4300-A560-81113AA5F6C2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86052A-7CFF-979B-3ADC-41F419DE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50D471-52C5-0310-CF5C-E036E557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B5-2109-4865-BF19-2E136826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06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0C08C2-55B7-C110-7D94-6E89B397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76724F-A5A1-B1BC-10A8-36266C7C3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3B6170-7EB9-6B58-A335-7A760CA29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8EA54B-2D42-E0FD-FC7D-C92210D40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3BCDD2-D345-4083-6CA6-27DB3536E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F0CC81-C396-A8A7-DFF5-AEFC67BE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F59-06F1-4300-A560-81113AA5F6C2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79CFC7-2000-A6D3-36C9-6461394B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A0863B-9423-24E5-6F5C-0BB0AB14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B5-2109-4865-BF19-2E136826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40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3009D-BE08-18D5-0557-45066B60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B848D5-4F2F-B0FA-646C-2BFB6F13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F59-06F1-4300-A560-81113AA5F6C2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CAC658-0BED-EEEE-52A3-B322C483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937B61-3B6C-CC39-5BAE-7FFFEEEF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B5-2109-4865-BF19-2E136826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82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485CD3-37CD-6524-7BAF-DBFA9D4A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F59-06F1-4300-A560-81113AA5F6C2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F974FE-0D12-B512-4CD4-62548EEE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641661-FA9B-DAD1-9FAC-4F8395F7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B5-2109-4865-BF19-2E136826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96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BA13AA-A1C8-0055-2C27-2E8334FF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842CBA-8138-02F1-EEBB-4B5C0DF4D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2B5494-A81A-ADFC-660B-64F9B7C54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9802DB-86D9-FE5B-D30C-F327B3F2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F59-06F1-4300-A560-81113AA5F6C2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BF3B56-4FA5-8617-5871-6BD08113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76004A-B3CE-ECB1-2DE1-2271F6D4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B5-2109-4865-BF19-2E136826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65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EE868-7344-90BB-407B-9209C665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28A76F-8607-128F-AEC1-9F3A1D7A2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5DAC42-645F-3488-BCB1-283BBA3CD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40CB41-F0E9-D731-9DF0-E4FADC77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F59-06F1-4300-A560-81113AA5F6C2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973D53-8941-8C75-FA31-0CD2E16C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1A0551-424C-5767-C784-18BBD206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67DB5-2109-4865-BF19-2E136826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72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4E55C8F-953A-BB82-5756-9BF9D13E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196B18-647F-9998-93B3-B829891AD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804219-D7B2-4788-6EA9-B596CA5EC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EBF59-06F1-4300-A560-81113AA5F6C2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272859-4004-7902-CBC9-E877A76A6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D2008D-B564-433F-5C66-C6D3A4E18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767DB5-2109-4865-BF19-2E136826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17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2F5BF-97D8-C459-3C12-524C0912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BD32A1-5806-7C7C-5B7F-1B2A66653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52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0BCA73A-0D3C-58E8-2B40-68D16CD02392}"/>
              </a:ext>
            </a:extLst>
          </p:cNvPr>
          <p:cNvSpPr txBox="1"/>
          <p:nvPr/>
        </p:nvSpPr>
        <p:spPr>
          <a:xfrm>
            <a:off x="2301254" y="201032"/>
            <a:ext cx="16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SK4</a:t>
            </a:r>
            <a:endParaRPr kumimoji="1" lang="ja-JP" altLang="en-US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0A5DBB9-E0D7-83BA-B0D4-AD587D3418DD}"/>
              </a:ext>
            </a:extLst>
          </p:cNvPr>
          <p:cNvSpPr txBox="1"/>
          <p:nvPr/>
        </p:nvSpPr>
        <p:spPr>
          <a:xfrm>
            <a:off x="4896327" y="220936"/>
            <a:ext cx="363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SK4</a:t>
            </a:r>
            <a:r>
              <a:rPr kumimoji="1" lang="ja-JP" altLang="en-US" u="sng" dirty="0"/>
              <a:t>　</a:t>
            </a:r>
            <a:r>
              <a:rPr kumimoji="1" lang="en-US" altLang="ja-JP" u="sng" dirty="0"/>
              <a:t>SK45-C</a:t>
            </a:r>
            <a:endParaRPr kumimoji="1" lang="ja-JP" altLang="en-US" u="sng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2A999B-BA82-9BC8-72ED-A798565E1C80}"/>
              </a:ext>
            </a:extLst>
          </p:cNvPr>
          <p:cNvSpPr txBox="1"/>
          <p:nvPr/>
        </p:nvSpPr>
        <p:spPr>
          <a:xfrm>
            <a:off x="1907214" y="818628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850</a:t>
            </a:r>
            <a:r>
              <a:rPr lang="ja-JP" altLang="en-US" u="sng" dirty="0"/>
              <a:t>℃　電気炉へ</a:t>
            </a:r>
            <a:endParaRPr kumimoji="1" lang="ja-JP" altLang="en-US" u="sng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7012F9-5D7C-0421-55EB-A893D8DB6529}"/>
              </a:ext>
            </a:extLst>
          </p:cNvPr>
          <p:cNvSpPr txBox="1"/>
          <p:nvPr/>
        </p:nvSpPr>
        <p:spPr>
          <a:xfrm>
            <a:off x="5658603" y="867429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850</a:t>
            </a:r>
            <a:r>
              <a:rPr lang="ja-JP" altLang="en-US" u="sng" dirty="0"/>
              <a:t>℃　電気炉へ</a:t>
            </a:r>
            <a:endParaRPr kumimoji="1" lang="ja-JP" altLang="en-US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87DED3-E8CB-A93B-C49E-14BD5F92F187}"/>
              </a:ext>
            </a:extLst>
          </p:cNvPr>
          <p:cNvSpPr txBox="1"/>
          <p:nvPr/>
        </p:nvSpPr>
        <p:spPr>
          <a:xfrm>
            <a:off x="1940345" y="1476168"/>
            <a:ext cx="223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氷水へ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0B9161-F55D-C93C-4043-E21EB5484A77}"/>
              </a:ext>
            </a:extLst>
          </p:cNvPr>
          <p:cNvSpPr txBox="1"/>
          <p:nvPr/>
        </p:nvSpPr>
        <p:spPr>
          <a:xfrm>
            <a:off x="5740153" y="1526174"/>
            <a:ext cx="238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電気炉の電源を切る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9204D4-9392-E581-6DB7-CF78D1BA9B14}"/>
              </a:ext>
            </a:extLst>
          </p:cNvPr>
          <p:cNvSpPr txBox="1"/>
          <p:nvPr/>
        </p:nvSpPr>
        <p:spPr>
          <a:xfrm>
            <a:off x="2026207" y="2189097"/>
            <a:ext cx="23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u="sng" dirty="0"/>
              <a:t>急冷試料</a:t>
            </a:r>
            <a:endParaRPr kumimoji="1" lang="ja-JP" altLang="en-US" u="sng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308D68-BE11-390B-4129-35C3D04092E8}"/>
              </a:ext>
            </a:extLst>
          </p:cNvPr>
          <p:cNvSpPr txBox="1"/>
          <p:nvPr/>
        </p:nvSpPr>
        <p:spPr>
          <a:xfrm>
            <a:off x="5550071" y="2216843"/>
            <a:ext cx="257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u="sng" dirty="0"/>
              <a:t>炉冷試料</a:t>
            </a:r>
            <a:endParaRPr kumimoji="1" lang="ja-JP" altLang="en-US" u="sng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D62A548-C0E7-3CEC-A521-021201309003}"/>
              </a:ext>
            </a:extLst>
          </p:cNvPr>
          <p:cNvSpPr txBox="1"/>
          <p:nvPr/>
        </p:nvSpPr>
        <p:spPr>
          <a:xfrm>
            <a:off x="837439" y="2930956"/>
            <a:ext cx="838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研磨機の回転盤に</a:t>
            </a:r>
            <a:r>
              <a:rPr kumimoji="1" lang="en-US" altLang="ja-JP" u="sng" dirty="0"/>
              <a:t>#180</a:t>
            </a:r>
            <a:r>
              <a:rPr kumimoji="1" lang="ja-JP" altLang="en-US" u="sng" dirty="0"/>
              <a:t>の研磨紙をのせ研磨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8EE742F-FCCB-775C-4E44-B491740859A1}"/>
              </a:ext>
            </a:extLst>
          </p:cNvPr>
          <p:cNvSpPr txBox="1"/>
          <p:nvPr/>
        </p:nvSpPr>
        <p:spPr>
          <a:xfrm>
            <a:off x="651278" y="3802392"/>
            <a:ext cx="849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#400</a:t>
            </a:r>
            <a:r>
              <a:rPr kumimoji="1" lang="ja-JP" altLang="en-US" u="sng" dirty="0"/>
              <a:t>の研磨紙で研磨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CB08A8-BF16-F783-DF11-68ABA8C0A8AE}"/>
              </a:ext>
            </a:extLst>
          </p:cNvPr>
          <p:cNvSpPr txBox="1"/>
          <p:nvPr/>
        </p:nvSpPr>
        <p:spPr>
          <a:xfrm>
            <a:off x="579507" y="4507812"/>
            <a:ext cx="863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#1000</a:t>
            </a:r>
            <a:r>
              <a:rPr kumimoji="1" lang="ja-JP" altLang="en-US" u="sng" dirty="0"/>
              <a:t>の研磨紙で研磨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CD0C48-7F65-F287-2512-F554FB662ACE}"/>
              </a:ext>
            </a:extLst>
          </p:cNvPr>
          <p:cNvSpPr txBox="1"/>
          <p:nvPr/>
        </p:nvSpPr>
        <p:spPr>
          <a:xfrm>
            <a:off x="1767925" y="5164691"/>
            <a:ext cx="625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#1500</a:t>
            </a:r>
            <a:r>
              <a:rPr kumimoji="1" lang="ja-JP" altLang="en-US" u="sng" dirty="0"/>
              <a:t>の研磨紙で研磨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82C0CC5-2FB7-F5AC-F63B-BD5C77E0DEB1}"/>
              </a:ext>
            </a:extLst>
          </p:cNvPr>
          <p:cNvSpPr txBox="1"/>
          <p:nvPr/>
        </p:nvSpPr>
        <p:spPr>
          <a:xfrm>
            <a:off x="1098623" y="5980033"/>
            <a:ext cx="786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u="sng" dirty="0"/>
              <a:t>研磨液</a:t>
            </a:r>
            <a:r>
              <a:rPr lang="en-US" altLang="ja-JP" u="sng" dirty="0"/>
              <a:t>(</a:t>
            </a:r>
            <a:r>
              <a:rPr lang="ja-JP" altLang="en-US" u="sng" dirty="0"/>
              <a:t>アルミナ懸濁液</a:t>
            </a:r>
            <a:r>
              <a:rPr lang="en-US" altLang="ja-JP" u="sng" dirty="0"/>
              <a:t>)</a:t>
            </a:r>
            <a:r>
              <a:rPr lang="ja-JP" altLang="en-US" u="sng" dirty="0"/>
              <a:t>で検鏡面を鏡面に</a:t>
            </a:r>
            <a:endParaRPr kumimoji="1" lang="ja-JP" altLang="en-US" u="sng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0D34983-9D51-157B-A4D7-8F716AAD0763}"/>
              </a:ext>
            </a:extLst>
          </p:cNvPr>
          <p:cNvSpPr txBox="1"/>
          <p:nvPr/>
        </p:nvSpPr>
        <p:spPr>
          <a:xfrm>
            <a:off x="1398977" y="6795375"/>
            <a:ext cx="726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水分をふき取る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A1C34E4-3F65-84BA-0AE7-393EEBDA569F}"/>
              </a:ext>
            </a:extLst>
          </p:cNvPr>
          <p:cNvSpPr txBox="1"/>
          <p:nvPr/>
        </p:nvSpPr>
        <p:spPr>
          <a:xfrm>
            <a:off x="1633794" y="7543024"/>
            <a:ext cx="652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ナイタルでエッチング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10A150E-A50F-04B6-B8E4-2623C603DC87}"/>
              </a:ext>
            </a:extLst>
          </p:cNvPr>
          <p:cNvSpPr txBox="1"/>
          <p:nvPr/>
        </p:nvSpPr>
        <p:spPr>
          <a:xfrm>
            <a:off x="2280708" y="8400595"/>
            <a:ext cx="550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検鏡面が曇ったらエタノールで洗浄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6D0B61D-515D-11F3-7A31-8760F6829DE0}"/>
              </a:ext>
            </a:extLst>
          </p:cNvPr>
          <p:cNvSpPr txBox="1"/>
          <p:nvPr/>
        </p:nvSpPr>
        <p:spPr>
          <a:xfrm>
            <a:off x="-137421" y="9204426"/>
            <a:ext cx="1006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u="sng" dirty="0"/>
              <a:t>倒立</a:t>
            </a:r>
            <a:r>
              <a:rPr kumimoji="1" lang="ja-JP" altLang="en-US" u="sng" dirty="0"/>
              <a:t>型金属顕微鏡で金属組織を観察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04F8C1A-DCF8-4618-F5A9-1BD35BCBFC48}"/>
              </a:ext>
            </a:extLst>
          </p:cNvPr>
          <p:cNvSpPr txBox="1"/>
          <p:nvPr/>
        </p:nvSpPr>
        <p:spPr>
          <a:xfrm>
            <a:off x="368836" y="10019768"/>
            <a:ext cx="901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観察増を保存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4C29D87-0377-92C8-850E-896BB47A1D98}"/>
              </a:ext>
            </a:extLst>
          </p:cNvPr>
          <p:cNvSpPr txBox="1"/>
          <p:nvPr/>
        </p:nvSpPr>
        <p:spPr>
          <a:xfrm>
            <a:off x="1037312" y="10735919"/>
            <a:ext cx="756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マイクロビッカース硬さ試験器を用いて硬さを</a:t>
            </a:r>
            <a:r>
              <a:rPr kumimoji="1" lang="en-US" altLang="ja-JP" u="sng" dirty="0"/>
              <a:t>3</a:t>
            </a:r>
            <a:r>
              <a:rPr kumimoji="1" lang="ja-JP" altLang="en-US" u="sng" dirty="0"/>
              <a:t>回測定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3431C47-8F37-5CCE-D658-C42C4C504DE1}"/>
              </a:ext>
            </a:extLst>
          </p:cNvPr>
          <p:cNvCxnSpPr>
            <a:cxnSpLocks/>
          </p:cNvCxnSpPr>
          <p:nvPr/>
        </p:nvCxnSpPr>
        <p:spPr>
          <a:xfrm flipH="1">
            <a:off x="3060154" y="570364"/>
            <a:ext cx="1" cy="24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0E0BB3F-AA82-02E8-2142-EA6E14174191}"/>
              </a:ext>
            </a:extLst>
          </p:cNvPr>
          <p:cNvCxnSpPr/>
          <p:nvPr/>
        </p:nvCxnSpPr>
        <p:spPr>
          <a:xfrm flipH="1">
            <a:off x="6811542" y="624475"/>
            <a:ext cx="1" cy="24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EF721AC-C8FE-7A76-61AB-7E7F06B5FFE4}"/>
              </a:ext>
            </a:extLst>
          </p:cNvPr>
          <p:cNvCxnSpPr/>
          <p:nvPr/>
        </p:nvCxnSpPr>
        <p:spPr>
          <a:xfrm flipH="1">
            <a:off x="3061417" y="1166789"/>
            <a:ext cx="1" cy="24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345F122-0F33-401D-0B00-974CF0487ADE}"/>
              </a:ext>
            </a:extLst>
          </p:cNvPr>
          <p:cNvCxnSpPr/>
          <p:nvPr/>
        </p:nvCxnSpPr>
        <p:spPr>
          <a:xfrm flipH="1">
            <a:off x="6811542" y="1252939"/>
            <a:ext cx="1" cy="24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65871C5-1C13-AF17-37E4-708528BAFBA7}"/>
              </a:ext>
            </a:extLst>
          </p:cNvPr>
          <p:cNvCxnSpPr/>
          <p:nvPr/>
        </p:nvCxnSpPr>
        <p:spPr>
          <a:xfrm flipH="1">
            <a:off x="3060155" y="1851289"/>
            <a:ext cx="1" cy="24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3661F1B-13BB-AAF3-E877-457E1BAAA5DE}"/>
              </a:ext>
            </a:extLst>
          </p:cNvPr>
          <p:cNvCxnSpPr/>
          <p:nvPr/>
        </p:nvCxnSpPr>
        <p:spPr>
          <a:xfrm flipH="1">
            <a:off x="6808626" y="1913082"/>
            <a:ext cx="1" cy="24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950D6AD-5FEB-4E51-2898-96FD562705EF}"/>
              </a:ext>
            </a:extLst>
          </p:cNvPr>
          <p:cNvCxnSpPr/>
          <p:nvPr/>
        </p:nvCxnSpPr>
        <p:spPr>
          <a:xfrm flipH="1">
            <a:off x="3060155" y="2570007"/>
            <a:ext cx="1" cy="24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9F97054-C364-E85A-0E68-0A9F32DF0C69}"/>
              </a:ext>
            </a:extLst>
          </p:cNvPr>
          <p:cNvCxnSpPr/>
          <p:nvPr/>
        </p:nvCxnSpPr>
        <p:spPr>
          <a:xfrm flipH="1">
            <a:off x="6811542" y="2603880"/>
            <a:ext cx="1" cy="24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8A51CBB-F046-02BC-713D-774826486E9A}"/>
              </a:ext>
            </a:extLst>
          </p:cNvPr>
          <p:cNvCxnSpPr/>
          <p:nvPr/>
        </p:nvCxnSpPr>
        <p:spPr>
          <a:xfrm flipH="1">
            <a:off x="4850309" y="8920332"/>
            <a:ext cx="1" cy="24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8FD17AB-AA12-C438-DE17-EA8E108DF291}"/>
              </a:ext>
            </a:extLst>
          </p:cNvPr>
          <p:cNvCxnSpPr/>
          <p:nvPr/>
        </p:nvCxnSpPr>
        <p:spPr>
          <a:xfrm flipH="1">
            <a:off x="4850310" y="8001218"/>
            <a:ext cx="1" cy="24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613B5BE-B02D-EDB0-7967-17A6760FA4F8}"/>
              </a:ext>
            </a:extLst>
          </p:cNvPr>
          <p:cNvCxnSpPr/>
          <p:nvPr/>
        </p:nvCxnSpPr>
        <p:spPr>
          <a:xfrm flipH="1">
            <a:off x="4821281" y="7171765"/>
            <a:ext cx="1" cy="24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DE5A93E-92B5-0940-4CA9-9CFBBF17C6C2}"/>
              </a:ext>
            </a:extLst>
          </p:cNvPr>
          <p:cNvCxnSpPr/>
          <p:nvPr/>
        </p:nvCxnSpPr>
        <p:spPr>
          <a:xfrm flipH="1">
            <a:off x="4823641" y="6440441"/>
            <a:ext cx="1" cy="24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AEC72A1-6BE6-945F-7FFA-5B921A08D687}"/>
              </a:ext>
            </a:extLst>
          </p:cNvPr>
          <p:cNvCxnSpPr/>
          <p:nvPr/>
        </p:nvCxnSpPr>
        <p:spPr>
          <a:xfrm flipH="1">
            <a:off x="4850310" y="5606264"/>
            <a:ext cx="1" cy="24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6A6DF25-B24A-7941-2DD0-F6EF6DE4CAA9}"/>
              </a:ext>
            </a:extLst>
          </p:cNvPr>
          <p:cNvCxnSpPr/>
          <p:nvPr/>
        </p:nvCxnSpPr>
        <p:spPr>
          <a:xfrm flipH="1">
            <a:off x="4823641" y="4847296"/>
            <a:ext cx="1" cy="24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4010AFAF-6FAB-7C2F-BA79-8E55E5F19DC1}"/>
              </a:ext>
            </a:extLst>
          </p:cNvPr>
          <p:cNvCxnSpPr>
            <a:cxnSpLocks/>
          </p:cNvCxnSpPr>
          <p:nvPr/>
        </p:nvCxnSpPr>
        <p:spPr>
          <a:xfrm flipH="1">
            <a:off x="4823641" y="4152314"/>
            <a:ext cx="1" cy="24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F0A3394-C12D-C8FF-E9FB-0A56D47C3A08}"/>
              </a:ext>
            </a:extLst>
          </p:cNvPr>
          <p:cNvCxnSpPr/>
          <p:nvPr/>
        </p:nvCxnSpPr>
        <p:spPr>
          <a:xfrm flipH="1">
            <a:off x="4823641" y="3384351"/>
            <a:ext cx="1" cy="24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5760FD8-7526-9794-16DB-A3923F0F7591}"/>
              </a:ext>
            </a:extLst>
          </p:cNvPr>
          <p:cNvSpPr txBox="1"/>
          <p:nvPr/>
        </p:nvSpPr>
        <p:spPr>
          <a:xfrm>
            <a:off x="5083523" y="5589297"/>
            <a:ext cx="3779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回転盤を研磨布の貼ってあるものに変える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FD82589-7900-8618-F83B-DA7A92A107D4}"/>
              </a:ext>
            </a:extLst>
          </p:cNvPr>
          <p:cNvSpPr txBox="1"/>
          <p:nvPr/>
        </p:nvSpPr>
        <p:spPr>
          <a:xfrm>
            <a:off x="6808626" y="1896848"/>
            <a:ext cx="130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炉冷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03F4785-0981-1656-DD85-14D5851A3158}"/>
              </a:ext>
            </a:extLst>
          </p:cNvPr>
          <p:cNvSpPr txBox="1"/>
          <p:nvPr/>
        </p:nvSpPr>
        <p:spPr>
          <a:xfrm>
            <a:off x="3059631" y="1996406"/>
            <a:ext cx="130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急冷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1098115-283E-4D93-50DC-9CCE19E4EAED}"/>
              </a:ext>
            </a:extLst>
          </p:cNvPr>
          <p:cNvSpPr txBox="1"/>
          <p:nvPr/>
        </p:nvSpPr>
        <p:spPr>
          <a:xfrm>
            <a:off x="4897140" y="6455268"/>
            <a:ext cx="130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水洗い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4262CCD-9C3F-A00A-3705-EA93EE6334AC}"/>
              </a:ext>
            </a:extLst>
          </p:cNvPr>
          <p:cNvSpPr txBox="1"/>
          <p:nvPr/>
        </p:nvSpPr>
        <p:spPr>
          <a:xfrm>
            <a:off x="5031983" y="8870876"/>
            <a:ext cx="2653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水洗いをし，水分をふき取る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8797027D-CA2E-B54F-E2C0-8E3EFBA43A7C}"/>
              </a:ext>
            </a:extLst>
          </p:cNvPr>
          <p:cNvCxnSpPr>
            <a:cxnSpLocks/>
          </p:cNvCxnSpPr>
          <p:nvPr/>
        </p:nvCxnSpPr>
        <p:spPr>
          <a:xfrm flipH="1">
            <a:off x="4850309" y="10474887"/>
            <a:ext cx="1" cy="24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E1CE93A-A838-F4D6-0275-C6450E2B1DF9}"/>
              </a:ext>
            </a:extLst>
          </p:cNvPr>
          <p:cNvCxnSpPr/>
          <p:nvPr/>
        </p:nvCxnSpPr>
        <p:spPr>
          <a:xfrm flipH="1">
            <a:off x="4850310" y="9685009"/>
            <a:ext cx="1" cy="248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48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ケーキ, 探す, モニター, 男 が含まれている画像&#10;&#10;自動的に生成された説明">
            <a:extLst>
              <a:ext uri="{FF2B5EF4-FFF2-40B4-BE49-F238E27FC236}">
                <a16:creationId xmlns:a16="http://schemas.microsoft.com/office/drawing/2014/main" id="{54AB8FC9-D231-9C92-2B5F-2103B071B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35" y="0"/>
            <a:ext cx="6085468" cy="4552122"/>
          </a:xfrm>
          <a:prstGeom prst="rect">
            <a:avLst/>
          </a:prstGeom>
        </p:spPr>
      </p:pic>
      <p:pic>
        <p:nvPicPr>
          <p:cNvPr id="5" name="図 4" descr="緑の木々&#10;&#10;低い精度で自動的に生成された説明">
            <a:extLst>
              <a:ext uri="{FF2B5EF4-FFF2-40B4-BE49-F238E27FC236}">
                <a16:creationId xmlns:a16="http://schemas.microsoft.com/office/drawing/2014/main" id="{C7634741-A338-84AB-E732-B5A2A29FF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03" y="0"/>
            <a:ext cx="6085468" cy="4552122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1F64F32-9FF2-6602-5A08-B3B14EF51928}"/>
              </a:ext>
            </a:extLst>
          </p:cNvPr>
          <p:cNvCxnSpPr/>
          <p:nvPr/>
        </p:nvCxnSpPr>
        <p:spPr>
          <a:xfrm flipV="1">
            <a:off x="1716157" y="2657061"/>
            <a:ext cx="3326295" cy="351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2048A56-99DB-BC33-6BE9-08E31A020B21}"/>
              </a:ext>
            </a:extLst>
          </p:cNvPr>
          <p:cNvCxnSpPr>
            <a:cxnSpLocks/>
          </p:cNvCxnSpPr>
          <p:nvPr/>
        </p:nvCxnSpPr>
        <p:spPr>
          <a:xfrm flipV="1">
            <a:off x="8708315" y="4141694"/>
            <a:ext cx="3351007" cy="5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CDBF4C-1D09-E635-FE1F-5813763CC84A}"/>
              </a:ext>
            </a:extLst>
          </p:cNvPr>
          <p:cNvSpPr txBox="1"/>
          <p:nvPr/>
        </p:nvSpPr>
        <p:spPr>
          <a:xfrm>
            <a:off x="10532522" y="3804635"/>
            <a:ext cx="223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0.1mm</a:t>
            </a:r>
            <a:endParaRPr kumimoji="1" lang="ja-JP" altLang="en-US" dirty="0"/>
          </a:p>
        </p:txBody>
      </p:sp>
      <p:pic>
        <p:nvPicPr>
          <p:cNvPr id="15" name="図 14" descr="緑の木々&#10;&#10;自動的に生成された説明">
            <a:extLst>
              <a:ext uri="{FF2B5EF4-FFF2-40B4-BE49-F238E27FC236}">
                <a16:creationId xmlns:a16="http://schemas.microsoft.com/office/drawing/2014/main" id="{784F174D-DC2F-FAF6-1416-E14DFFFCF5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03" y="0"/>
            <a:ext cx="6085468" cy="4552122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A275552-1E25-D3FC-6019-C431B9C04EB1}"/>
              </a:ext>
            </a:extLst>
          </p:cNvPr>
          <p:cNvCxnSpPr>
            <a:cxnSpLocks/>
          </p:cNvCxnSpPr>
          <p:nvPr/>
        </p:nvCxnSpPr>
        <p:spPr>
          <a:xfrm>
            <a:off x="9015192" y="4039503"/>
            <a:ext cx="34152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4D7250C-7425-A5F9-DCBE-BA71E006A780}"/>
              </a:ext>
            </a:extLst>
          </p:cNvPr>
          <p:cNvSpPr txBox="1"/>
          <p:nvPr/>
        </p:nvSpPr>
        <p:spPr>
          <a:xfrm>
            <a:off x="10722826" y="3648656"/>
            <a:ext cx="247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0.1mm</a:t>
            </a:r>
            <a:endParaRPr kumimoji="1" lang="ja-JP" altLang="en-US" dirty="0"/>
          </a:p>
        </p:txBody>
      </p:sp>
      <p:pic>
        <p:nvPicPr>
          <p:cNvPr id="22" name="図 21" descr="森の中の古い写真&#10;&#10;中程度の精度で自動的に生成された説明">
            <a:extLst>
              <a:ext uri="{FF2B5EF4-FFF2-40B4-BE49-F238E27FC236}">
                <a16:creationId xmlns:a16="http://schemas.microsoft.com/office/drawing/2014/main" id="{50255807-CDD0-171D-510C-16CCEB8D9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403" y="-25483"/>
            <a:ext cx="6119535" cy="4577605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4D8B555-7E4B-464A-2171-F51D4CA34A7F}"/>
              </a:ext>
            </a:extLst>
          </p:cNvPr>
          <p:cNvCxnSpPr>
            <a:cxnSpLocks/>
          </p:cNvCxnSpPr>
          <p:nvPr/>
        </p:nvCxnSpPr>
        <p:spPr>
          <a:xfrm>
            <a:off x="9038358" y="4195482"/>
            <a:ext cx="3368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747ACD4-B2A7-6372-F244-6C69FD8DF9F1}"/>
              </a:ext>
            </a:extLst>
          </p:cNvPr>
          <p:cNvSpPr txBox="1"/>
          <p:nvPr/>
        </p:nvSpPr>
        <p:spPr>
          <a:xfrm>
            <a:off x="11093965" y="3809046"/>
            <a:ext cx="184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0.1mm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516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127</Words>
  <Application>Microsoft Office PowerPoint</Application>
  <PresentationFormat>ワイド画面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淳 栗山</dc:creator>
  <cp:lastModifiedBy>淳 栗山</cp:lastModifiedBy>
  <cp:revision>2</cp:revision>
  <dcterms:created xsi:type="dcterms:W3CDTF">2024-09-21T04:42:51Z</dcterms:created>
  <dcterms:modified xsi:type="dcterms:W3CDTF">2024-09-25T22:29:14Z</dcterms:modified>
</cp:coreProperties>
</file>