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>
        <p:scale>
          <a:sx n="89" d="100"/>
          <a:sy n="89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1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3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5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4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5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6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5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7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9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03" r:id="rId6"/>
    <p:sldLayoutId id="2147483899" r:id="rId7"/>
    <p:sldLayoutId id="2147483900" r:id="rId8"/>
    <p:sldLayoutId id="2147483901" r:id="rId9"/>
    <p:sldLayoutId id="2147483902" r:id="rId10"/>
    <p:sldLayoutId id="2147483904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8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00816E-9D80-E472-46C9-88A4283A7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09273" y="830733"/>
            <a:ext cx="4188289" cy="5196533"/>
          </a:xfrm>
        </p:spPr>
        <p:txBody>
          <a:bodyPr>
            <a:normAutofit/>
          </a:bodyPr>
          <a:lstStyle/>
          <a:p>
            <a:r>
              <a:rPr kumimoji="1" lang="ja-JP" altLang="en-US" sz="2200" dirty="0">
                <a:solidFill>
                  <a:schemeClr val="tx1"/>
                </a:solidFill>
              </a:rPr>
              <a:t>名前　栗山淳</a:t>
            </a:r>
            <a:br>
              <a:rPr kumimoji="1" lang="en-US" altLang="ja-JP" sz="2200" dirty="0">
                <a:solidFill>
                  <a:schemeClr val="tx1"/>
                </a:solidFill>
              </a:rPr>
            </a:br>
            <a:r>
              <a:rPr kumimoji="1" lang="ja-JP" altLang="en-US" sz="2200" dirty="0">
                <a:solidFill>
                  <a:schemeClr val="tx1"/>
                </a:solidFill>
              </a:rPr>
              <a:t>先進工学部マテリアル創成工学科</a:t>
            </a:r>
            <a:br>
              <a:rPr kumimoji="1" lang="en-US" altLang="ja-JP" sz="2200" dirty="0">
                <a:solidFill>
                  <a:schemeClr val="tx1"/>
                </a:solidFill>
              </a:rPr>
            </a:br>
            <a:br>
              <a:rPr kumimoji="1" lang="en-US" altLang="ja-JP" sz="2200" dirty="0">
                <a:solidFill>
                  <a:schemeClr val="tx1"/>
                </a:solidFill>
              </a:rPr>
            </a:br>
            <a:r>
              <a:rPr kumimoji="1" lang="ja-JP" altLang="en-US" sz="2200" dirty="0">
                <a:solidFill>
                  <a:schemeClr val="tx1"/>
                </a:solidFill>
              </a:rPr>
              <a:t>生年月日</a:t>
            </a:r>
            <a:r>
              <a:rPr kumimoji="1" lang="en-US" altLang="ja-JP" sz="2200" dirty="0">
                <a:solidFill>
                  <a:schemeClr val="tx1"/>
                </a:solidFill>
              </a:rPr>
              <a:t>:2003</a:t>
            </a:r>
            <a:r>
              <a:rPr kumimoji="1" lang="ja-JP" altLang="en-US" sz="2200" dirty="0">
                <a:solidFill>
                  <a:schemeClr val="tx1"/>
                </a:solidFill>
              </a:rPr>
              <a:t>年</a:t>
            </a:r>
            <a:r>
              <a:rPr kumimoji="1" lang="en-US" altLang="ja-JP" sz="2200" dirty="0">
                <a:solidFill>
                  <a:schemeClr val="tx1"/>
                </a:solidFill>
              </a:rPr>
              <a:t>12</a:t>
            </a:r>
            <a:r>
              <a:rPr kumimoji="1" lang="ja-JP" altLang="en-US" sz="2200" dirty="0">
                <a:solidFill>
                  <a:schemeClr val="tx1"/>
                </a:solidFill>
              </a:rPr>
              <a:t>月</a:t>
            </a:r>
            <a:r>
              <a:rPr kumimoji="1" lang="en-US" altLang="ja-JP" sz="2200" dirty="0">
                <a:solidFill>
                  <a:schemeClr val="tx1"/>
                </a:solidFill>
              </a:rPr>
              <a:t>24</a:t>
            </a:r>
            <a:r>
              <a:rPr kumimoji="1" lang="ja-JP" altLang="en-US" sz="2200" dirty="0">
                <a:solidFill>
                  <a:schemeClr val="tx1"/>
                </a:solidFill>
              </a:rPr>
              <a:t>日</a:t>
            </a:r>
            <a:br>
              <a:rPr kumimoji="1" lang="en-US" altLang="ja-JP" sz="2200" dirty="0">
                <a:solidFill>
                  <a:schemeClr val="tx1"/>
                </a:solidFill>
              </a:rPr>
            </a:br>
            <a:r>
              <a:rPr kumimoji="1" lang="ja-JP" altLang="en-US" sz="2200" dirty="0">
                <a:solidFill>
                  <a:schemeClr val="tx1"/>
                </a:solidFill>
              </a:rPr>
              <a:t>出身地</a:t>
            </a:r>
            <a:r>
              <a:rPr kumimoji="1" lang="en-US" altLang="ja-JP" sz="2200" dirty="0">
                <a:solidFill>
                  <a:schemeClr val="tx1"/>
                </a:solidFill>
              </a:rPr>
              <a:t>:</a:t>
            </a:r>
            <a:r>
              <a:rPr kumimoji="1" lang="ja-JP" altLang="en-US" sz="2200" dirty="0">
                <a:solidFill>
                  <a:schemeClr val="tx1"/>
                </a:solidFill>
              </a:rPr>
              <a:t>神奈川県厚木市</a:t>
            </a:r>
            <a:br>
              <a:rPr kumimoji="1" lang="en-US" altLang="ja-JP" sz="2200" dirty="0">
                <a:solidFill>
                  <a:schemeClr val="tx1"/>
                </a:solidFill>
              </a:rPr>
            </a:br>
            <a:r>
              <a:rPr kumimoji="1" lang="ja-JP" altLang="en-US" sz="2200" dirty="0">
                <a:solidFill>
                  <a:schemeClr val="tx1"/>
                </a:solidFill>
              </a:rPr>
              <a:t>好きな食べ物</a:t>
            </a:r>
            <a:r>
              <a:rPr kumimoji="1" lang="en-US" altLang="ja-JP" sz="2200" dirty="0">
                <a:solidFill>
                  <a:schemeClr val="tx1"/>
                </a:solidFill>
              </a:rPr>
              <a:t>:</a:t>
            </a:r>
            <a:r>
              <a:rPr kumimoji="1" lang="ja-JP" altLang="en-US" sz="2200" dirty="0">
                <a:solidFill>
                  <a:schemeClr val="tx1"/>
                </a:solidFill>
              </a:rPr>
              <a:t>　りんご</a:t>
            </a:r>
            <a:br>
              <a:rPr kumimoji="1" lang="en-US" altLang="ja-JP" sz="2200" dirty="0">
                <a:solidFill>
                  <a:schemeClr val="tx1"/>
                </a:solidFill>
              </a:rPr>
            </a:br>
            <a:br>
              <a:rPr kumimoji="1" lang="en-US" altLang="ja-JP" sz="2200" dirty="0">
                <a:solidFill>
                  <a:schemeClr val="tx1"/>
                </a:solidFill>
              </a:rPr>
            </a:br>
            <a:r>
              <a:rPr kumimoji="1" lang="en-US" altLang="ja-JP" sz="2200" dirty="0">
                <a:solidFill>
                  <a:schemeClr val="tx1"/>
                </a:solidFill>
              </a:rPr>
              <a:t>【</a:t>
            </a:r>
            <a:r>
              <a:rPr kumimoji="1" lang="ja-JP" altLang="en-US" sz="2200" dirty="0">
                <a:solidFill>
                  <a:schemeClr val="tx1"/>
                </a:solidFill>
              </a:rPr>
              <a:t>鳥科に入ろうと思った理由</a:t>
            </a:r>
            <a:r>
              <a:rPr kumimoji="1" lang="en-US" altLang="ja-JP" sz="2200" dirty="0">
                <a:solidFill>
                  <a:schemeClr val="tx1"/>
                </a:solidFill>
              </a:rPr>
              <a:t>】</a:t>
            </a:r>
            <a:br>
              <a:rPr kumimoji="1" lang="en-US" altLang="ja-JP" sz="2200" dirty="0">
                <a:solidFill>
                  <a:schemeClr val="tx1"/>
                </a:solidFill>
              </a:rPr>
            </a:br>
            <a:r>
              <a:rPr kumimoji="1" lang="ja-JP" altLang="en-US" sz="2200" dirty="0">
                <a:solidFill>
                  <a:schemeClr val="tx1"/>
                </a:solidFill>
              </a:rPr>
              <a:t>・もの作りをしたいと思ったから</a:t>
            </a:r>
            <a:br>
              <a:rPr kumimoji="1" lang="en-US" altLang="ja-JP" sz="2200" dirty="0">
                <a:solidFill>
                  <a:schemeClr val="tx1"/>
                </a:solidFill>
              </a:rPr>
            </a:br>
            <a:br>
              <a:rPr kumimoji="1" lang="en-US" altLang="ja-JP" sz="2700" dirty="0">
                <a:solidFill>
                  <a:schemeClr val="tx1"/>
                </a:solidFill>
              </a:rPr>
            </a:br>
            <a:br>
              <a:rPr kumimoji="1" lang="en-US" altLang="ja-JP" sz="2700" dirty="0">
                <a:solidFill>
                  <a:schemeClr val="tx1"/>
                </a:solidFill>
              </a:rPr>
            </a:br>
            <a:br>
              <a:rPr kumimoji="1" lang="en-US" altLang="ja-JP" sz="2200" dirty="0">
                <a:solidFill>
                  <a:schemeClr val="tx1"/>
                </a:solidFill>
              </a:rPr>
            </a:br>
            <a:br>
              <a:rPr lang="en-US" altLang="ja-JP" sz="1400" dirty="0">
                <a:solidFill>
                  <a:schemeClr val="tx1"/>
                </a:solidFill>
              </a:rPr>
            </a:br>
            <a:br>
              <a:rPr lang="es-ES" altLang="ja-JP" sz="1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s-ES" altLang="ja-JP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41" name="Picture 2" descr="背景パターン&#10;&#10;自動的に生成された説明">
            <a:extLst>
              <a:ext uri="{FF2B5EF4-FFF2-40B4-BE49-F238E27FC236}">
                <a16:creationId xmlns:a16="http://schemas.microsoft.com/office/drawing/2014/main" id="{B1E20589-B4B2-6974-B8E9-18BE4CF3C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r="17550" b="2"/>
          <a:stretch/>
        </p:blipFill>
        <p:spPr>
          <a:xfrm>
            <a:off x="1" y="10"/>
            <a:ext cx="3732724" cy="3383270"/>
          </a:xfrm>
          <a:prstGeom prst="rect">
            <a:avLst/>
          </a:prstGeom>
        </p:spPr>
      </p:pic>
      <p:pic>
        <p:nvPicPr>
          <p:cNvPr id="61" name="図 60" descr="花が咲いた枝&#10;&#10;自動的に生成された説明">
            <a:extLst>
              <a:ext uri="{FF2B5EF4-FFF2-40B4-BE49-F238E27FC236}">
                <a16:creationId xmlns:a16="http://schemas.microsoft.com/office/drawing/2014/main" id="{19AEB684-0297-F7D2-4239-DADC4710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3" b="-3"/>
          <a:stretch/>
        </p:blipFill>
        <p:spPr>
          <a:xfrm>
            <a:off x="3824164" y="10"/>
            <a:ext cx="3732724" cy="338327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図 56" descr="コートを着た男性&#10;&#10;低い精度で自動的に生成された説明">
            <a:extLst>
              <a:ext uri="{FF2B5EF4-FFF2-40B4-BE49-F238E27FC236}">
                <a16:creationId xmlns:a16="http://schemas.microsoft.com/office/drawing/2014/main" id="{0301E9AD-54CE-FB8E-F040-E009627EA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4" r="1" b="66126"/>
          <a:stretch/>
        </p:blipFill>
        <p:spPr>
          <a:xfrm>
            <a:off x="16" y="3474720"/>
            <a:ext cx="3732709" cy="3383280"/>
          </a:xfrm>
          <a:prstGeom prst="rect">
            <a:avLst/>
          </a:prstGeom>
        </p:spPr>
      </p:pic>
      <p:pic>
        <p:nvPicPr>
          <p:cNvPr id="4" name="図 3" descr="円 が含まれている画像&#10;&#10;自動的に生成された説明">
            <a:extLst>
              <a:ext uri="{FF2B5EF4-FFF2-40B4-BE49-F238E27FC236}">
                <a16:creationId xmlns:a16="http://schemas.microsoft.com/office/drawing/2014/main" id="{C7269679-2FDC-E0CA-B617-3D981E8D0E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" r="4" b="4415"/>
          <a:stretch/>
        </p:blipFill>
        <p:spPr>
          <a:xfrm>
            <a:off x="3824164" y="3474720"/>
            <a:ext cx="3732709" cy="338328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3E2806B6-D1B4-D5FB-A35C-E4B54E63E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CA19A00-0A87-323F-F1D3-BA36CD496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0427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1201B"/>
      </a:dk2>
      <a:lt2>
        <a:srgbClr val="F2F0F3"/>
      </a:lt2>
      <a:accent1>
        <a:srgbClr val="7CAD44"/>
      </a:accent1>
      <a:accent2>
        <a:srgbClr val="A1A737"/>
      </a:accent2>
      <a:accent3>
        <a:srgbClr val="C3984D"/>
      </a:accent3>
      <a:accent4>
        <a:srgbClr val="B1553B"/>
      </a:accent4>
      <a:accent5>
        <a:srgbClr val="C34D64"/>
      </a:accent5>
      <a:accent6>
        <a:srgbClr val="B13B83"/>
      </a:accent6>
      <a:hlink>
        <a:srgbClr val="C04347"/>
      </a:hlink>
      <a:folHlink>
        <a:srgbClr val="7F7F7F"/>
      </a:folHlink>
    </a:clrScheme>
    <a:fontScheme name="Retrospect">
      <a:majorFont>
        <a:latin typeface="Yu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Minch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TM03457491[[fn=メトロポリタン]]</Template>
  <TotalTime>231</TotalTime>
  <Words>58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Yu Gothic</vt:lpstr>
      <vt:lpstr>Yu Mincho</vt:lpstr>
      <vt:lpstr>Arial</vt:lpstr>
      <vt:lpstr>Calibri</vt:lpstr>
      <vt:lpstr>Roboto</vt:lpstr>
      <vt:lpstr>RetrospectVTI</vt:lpstr>
      <vt:lpstr>名前　栗山淳 先進工学部マテリアル創成工学科  生年月日:2003年12月24日 出身地:神奈川県厚木市 好きな食べ物:　りんご  【鳥科に入ろうと思った理由】 ・もの作りをしたいと思ったから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名前　栗山淳 詳細 学年、学科:先進工学部マテリアル創成工学科 生年月日:2003年12月24日 出身地:神奈川県厚木市 鳥科に入ろうと思った理由:もの作りをしたいと思ったから＆友達を作りたいと思ったから 趣味:読書(小説)</dc:title>
  <dc:creator>栗山 淳</dc:creator>
  <cp:lastModifiedBy>栗山 淳</cp:lastModifiedBy>
  <cp:revision>8</cp:revision>
  <dcterms:created xsi:type="dcterms:W3CDTF">2023-05-05T11:18:51Z</dcterms:created>
  <dcterms:modified xsi:type="dcterms:W3CDTF">2023-05-08T10:59:33Z</dcterms:modified>
</cp:coreProperties>
</file>