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59" r:id="rId6"/>
    <p:sldId id="260" r:id="rId7"/>
    <p:sldId id="261" r:id="rId8"/>
    <p:sldId id="257" r:id="rId9"/>
    <p:sldId id="258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20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8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kurit\Documents\&#23455;&#39443;&#12501;&#12449;&#12452;&#12523;_&#37197;&#24067;&#29992;(1)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kurit\Documents\&#23455;&#39443;&#12501;&#12449;&#12452;&#12523;_&#37197;&#24067;&#29992;(1)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kurit\Documents\&#26481;&#20140;&#29702;&#31185;&#22823;&#23398;\&#12510;&#12486;&#12522;&#12450;&#12523;&#24037;&#23398;&#23455;&#39443;0\&#23455;&#39443;&#12501;&#12449;&#12452;&#12523;&#37197;&#24067;&#29992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kurit\Documents\&#23455;&#39443;&#12501;&#12449;&#12452;&#12523;_&#37197;&#24067;&#29992;(1)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62489063867017"/>
          <c:y val="3.2407407407407406E-2"/>
          <c:w val="0.83670844269466305"/>
          <c:h val="0.78837160979877519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単スリット!$A$13:$A$413</c:f>
              <c:numCache>
                <c:formatCode>General</c:formatCode>
                <c:ptCount val="401"/>
                <c:pt idx="0">
                  <c:v>-20</c:v>
                </c:pt>
                <c:pt idx="1">
                  <c:v>-19.899999999999999</c:v>
                </c:pt>
                <c:pt idx="2">
                  <c:v>-19.8</c:v>
                </c:pt>
                <c:pt idx="3">
                  <c:v>-19.7</c:v>
                </c:pt>
                <c:pt idx="4">
                  <c:v>-19.600000000000001</c:v>
                </c:pt>
                <c:pt idx="5">
                  <c:v>-19.5</c:v>
                </c:pt>
                <c:pt idx="6">
                  <c:v>-19.399999999999999</c:v>
                </c:pt>
                <c:pt idx="7">
                  <c:v>-19.3</c:v>
                </c:pt>
                <c:pt idx="8">
                  <c:v>-19.2</c:v>
                </c:pt>
                <c:pt idx="9">
                  <c:v>-19.100000000000001</c:v>
                </c:pt>
                <c:pt idx="10">
                  <c:v>-19</c:v>
                </c:pt>
                <c:pt idx="11">
                  <c:v>-18.899999999999999</c:v>
                </c:pt>
                <c:pt idx="12">
                  <c:v>-18.8</c:v>
                </c:pt>
                <c:pt idx="13">
                  <c:v>-18.7</c:v>
                </c:pt>
                <c:pt idx="14">
                  <c:v>-18.600000000000001</c:v>
                </c:pt>
                <c:pt idx="15">
                  <c:v>-18.5</c:v>
                </c:pt>
                <c:pt idx="16">
                  <c:v>-18.399999999999999</c:v>
                </c:pt>
                <c:pt idx="17">
                  <c:v>-18.3</c:v>
                </c:pt>
                <c:pt idx="18">
                  <c:v>-18.2</c:v>
                </c:pt>
                <c:pt idx="19">
                  <c:v>-18.100000000000001</c:v>
                </c:pt>
                <c:pt idx="20">
                  <c:v>-18</c:v>
                </c:pt>
                <c:pt idx="21">
                  <c:v>-17.899999999999999</c:v>
                </c:pt>
                <c:pt idx="22">
                  <c:v>-17.8</c:v>
                </c:pt>
                <c:pt idx="23">
                  <c:v>-17.7</c:v>
                </c:pt>
                <c:pt idx="24">
                  <c:v>-17.600000000000001</c:v>
                </c:pt>
                <c:pt idx="25">
                  <c:v>-17.5</c:v>
                </c:pt>
                <c:pt idx="26">
                  <c:v>-17.399999999999999</c:v>
                </c:pt>
                <c:pt idx="27">
                  <c:v>-17.3</c:v>
                </c:pt>
                <c:pt idx="28">
                  <c:v>-17.2</c:v>
                </c:pt>
                <c:pt idx="29">
                  <c:v>-17.100000000000001</c:v>
                </c:pt>
                <c:pt idx="30">
                  <c:v>-17</c:v>
                </c:pt>
                <c:pt idx="31">
                  <c:v>-16.899999999999999</c:v>
                </c:pt>
                <c:pt idx="32">
                  <c:v>-16.8</c:v>
                </c:pt>
                <c:pt idx="33">
                  <c:v>-16.6999999999999</c:v>
                </c:pt>
                <c:pt idx="34">
                  <c:v>-16.600000000000001</c:v>
                </c:pt>
                <c:pt idx="35">
                  <c:v>-16.5</c:v>
                </c:pt>
                <c:pt idx="36">
                  <c:v>-16.399999999999899</c:v>
                </c:pt>
                <c:pt idx="37">
                  <c:v>-16.3</c:v>
                </c:pt>
                <c:pt idx="38">
                  <c:v>-16.1999999999999</c:v>
                </c:pt>
                <c:pt idx="39">
                  <c:v>-16.099999999999898</c:v>
                </c:pt>
                <c:pt idx="40">
                  <c:v>-15.999999999999901</c:v>
                </c:pt>
                <c:pt idx="41">
                  <c:v>-15.899999999999901</c:v>
                </c:pt>
                <c:pt idx="42">
                  <c:v>-15.799999999999899</c:v>
                </c:pt>
                <c:pt idx="43">
                  <c:v>-15.6999999999999</c:v>
                </c:pt>
                <c:pt idx="44">
                  <c:v>-15.5999999999999</c:v>
                </c:pt>
                <c:pt idx="45">
                  <c:v>-15.499999999999901</c:v>
                </c:pt>
                <c:pt idx="46">
                  <c:v>-15.399999999999901</c:v>
                </c:pt>
                <c:pt idx="47">
                  <c:v>-15.299999999999899</c:v>
                </c:pt>
                <c:pt idx="48">
                  <c:v>-15.1999999999999</c:v>
                </c:pt>
                <c:pt idx="49">
                  <c:v>-15.0999999999999</c:v>
                </c:pt>
                <c:pt idx="50">
                  <c:v>-14.999999999999901</c:v>
                </c:pt>
                <c:pt idx="51">
                  <c:v>-14.899999999999901</c:v>
                </c:pt>
                <c:pt idx="52">
                  <c:v>-14.799999999999899</c:v>
                </c:pt>
                <c:pt idx="53">
                  <c:v>-14.6999999999999</c:v>
                </c:pt>
                <c:pt idx="54">
                  <c:v>-14.5999999999999</c:v>
                </c:pt>
                <c:pt idx="55">
                  <c:v>-14.499999999999901</c:v>
                </c:pt>
                <c:pt idx="56">
                  <c:v>-14.399999999999901</c:v>
                </c:pt>
                <c:pt idx="57">
                  <c:v>-14.299999999999899</c:v>
                </c:pt>
                <c:pt idx="58">
                  <c:v>-14.1999999999999</c:v>
                </c:pt>
                <c:pt idx="59">
                  <c:v>-14.0999999999999</c:v>
                </c:pt>
                <c:pt idx="60">
                  <c:v>-13.999999999999901</c:v>
                </c:pt>
                <c:pt idx="61">
                  <c:v>-13.899999999999901</c:v>
                </c:pt>
                <c:pt idx="62">
                  <c:v>-13.799999999999899</c:v>
                </c:pt>
                <c:pt idx="63">
                  <c:v>-13.6999999999999</c:v>
                </c:pt>
                <c:pt idx="64">
                  <c:v>-13.5999999999999</c:v>
                </c:pt>
                <c:pt idx="65">
                  <c:v>-13.499999999999901</c:v>
                </c:pt>
                <c:pt idx="66">
                  <c:v>-13.399999999999901</c:v>
                </c:pt>
                <c:pt idx="67">
                  <c:v>-13.299999999999899</c:v>
                </c:pt>
                <c:pt idx="68">
                  <c:v>-13.1999999999999</c:v>
                </c:pt>
                <c:pt idx="69">
                  <c:v>-13.0999999999999</c:v>
                </c:pt>
                <c:pt idx="70">
                  <c:v>-12.999999999999901</c:v>
                </c:pt>
                <c:pt idx="71">
                  <c:v>-12.899999999999901</c:v>
                </c:pt>
                <c:pt idx="72">
                  <c:v>-12.799999999999899</c:v>
                </c:pt>
                <c:pt idx="73">
                  <c:v>-12.6999999999999</c:v>
                </c:pt>
                <c:pt idx="74">
                  <c:v>-12.5999999999999</c:v>
                </c:pt>
                <c:pt idx="75">
                  <c:v>-12.499999999999901</c:v>
                </c:pt>
                <c:pt idx="76">
                  <c:v>-12.399999999999901</c:v>
                </c:pt>
                <c:pt idx="77">
                  <c:v>-12.299999999999899</c:v>
                </c:pt>
                <c:pt idx="78">
                  <c:v>-12.1999999999999</c:v>
                </c:pt>
                <c:pt idx="79">
                  <c:v>-12.0999999999999</c:v>
                </c:pt>
                <c:pt idx="80">
                  <c:v>-11.999999999999901</c:v>
                </c:pt>
                <c:pt idx="81">
                  <c:v>-11.899999999999901</c:v>
                </c:pt>
                <c:pt idx="82">
                  <c:v>-11.799999999999899</c:v>
                </c:pt>
                <c:pt idx="83">
                  <c:v>-11.6999999999999</c:v>
                </c:pt>
                <c:pt idx="84">
                  <c:v>-11.5999999999999</c:v>
                </c:pt>
                <c:pt idx="85">
                  <c:v>-11.499999999999901</c:v>
                </c:pt>
                <c:pt idx="86">
                  <c:v>-11.399999999999901</c:v>
                </c:pt>
                <c:pt idx="87">
                  <c:v>-11.299999999999899</c:v>
                </c:pt>
                <c:pt idx="88">
                  <c:v>-11.1999999999999</c:v>
                </c:pt>
                <c:pt idx="89">
                  <c:v>-11.0999999999999</c:v>
                </c:pt>
                <c:pt idx="90">
                  <c:v>-10.999999999999901</c:v>
                </c:pt>
                <c:pt idx="91">
                  <c:v>-10.899999999999901</c:v>
                </c:pt>
                <c:pt idx="92">
                  <c:v>-10.799999999999899</c:v>
                </c:pt>
                <c:pt idx="93">
                  <c:v>-10.6999999999999</c:v>
                </c:pt>
                <c:pt idx="94">
                  <c:v>-10.5999999999999</c:v>
                </c:pt>
                <c:pt idx="95">
                  <c:v>-10.499999999999901</c:v>
                </c:pt>
                <c:pt idx="96">
                  <c:v>-10.399999999999901</c:v>
                </c:pt>
                <c:pt idx="97">
                  <c:v>-10.299999999999899</c:v>
                </c:pt>
                <c:pt idx="98">
                  <c:v>-10.1999999999999</c:v>
                </c:pt>
                <c:pt idx="99">
                  <c:v>-10.0999999999999</c:v>
                </c:pt>
                <c:pt idx="100">
                  <c:v>-9.9999999999999005</c:v>
                </c:pt>
                <c:pt idx="101">
                  <c:v>-9.8999999999999009</c:v>
                </c:pt>
                <c:pt idx="102">
                  <c:v>-9.7999999999998995</c:v>
                </c:pt>
                <c:pt idx="103">
                  <c:v>-9.6999999999998998</c:v>
                </c:pt>
                <c:pt idx="104">
                  <c:v>-9.5999999999999002</c:v>
                </c:pt>
                <c:pt idx="105">
                  <c:v>-9.4999999999999005</c:v>
                </c:pt>
                <c:pt idx="106">
                  <c:v>-9.3999999999997996</c:v>
                </c:pt>
                <c:pt idx="107">
                  <c:v>-9.2999999999998</c:v>
                </c:pt>
                <c:pt idx="108">
                  <c:v>-9.1999999999998003</c:v>
                </c:pt>
                <c:pt idx="109">
                  <c:v>-9.0999999999998007</c:v>
                </c:pt>
                <c:pt idx="110">
                  <c:v>-8.9999999999997993</c:v>
                </c:pt>
                <c:pt idx="111">
                  <c:v>-8.8999999999997996</c:v>
                </c:pt>
                <c:pt idx="112">
                  <c:v>-8.7999999999998</c:v>
                </c:pt>
                <c:pt idx="113">
                  <c:v>-8.6999999999998003</c:v>
                </c:pt>
                <c:pt idx="114">
                  <c:v>-8.5999999999998007</c:v>
                </c:pt>
                <c:pt idx="115">
                  <c:v>-8.4999999999997993</c:v>
                </c:pt>
                <c:pt idx="116">
                  <c:v>-8.3999999999997996</c:v>
                </c:pt>
                <c:pt idx="117">
                  <c:v>-8.2999999999998</c:v>
                </c:pt>
                <c:pt idx="118">
                  <c:v>-8.1999999999998003</c:v>
                </c:pt>
                <c:pt idx="119">
                  <c:v>-8.0999999999998007</c:v>
                </c:pt>
                <c:pt idx="120">
                  <c:v>-7.9999999999998002</c:v>
                </c:pt>
                <c:pt idx="121">
                  <c:v>-7.8999999999997996</c:v>
                </c:pt>
                <c:pt idx="122">
                  <c:v>-7.7999999999998</c:v>
                </c:pt>
                <c:pt idx="123">
                  <c:v>-7.6999999999998003</c:v>
                </c:pt>
                <c:pt idx="124">
                  <c:v>-7.5999999999997998</c:v>
                </c:pt>
                <c:pt idx="125">
                  <c:v>-7.4999999999998002</c:v>
                </c:pt>
                <c:pt idx="126">
                  <c:v>-7.3999999999997996</c:v>
                </c:pt>
                <c:pt idx="127">
                  <c:v>-7.2999999999998</c:v>
                </c:pt>
                <c:pt idx="128">
                  <c:v>-7.1999999999998003</c:v>
                </c:pt>
                <c:pt idx="129">
                  <c:v>-7.0999999999997998</c:v>
                </c:pt>
                <c:pt idx="130">
                  <c:v>-6.9999999999998002</c:v>
                </c:pt>
                <c:pt idx="131">
                  <c:v>-6.8999999999997996</c:v>
                </c:pt>
                <c:pt idx="132">
                  <c:v>-6.7999999999998</c:v>
                </c:pt>
                <c:pt idx="133">
                  <c:v>-6.6999999999998003</c:v>
                </c:pt>
                <c:pt idx="134">
                  <c:v>-6.5999999999997998</c:v>
                </c:pt>
                <c:pt idx="135">
                  <c:v>-6.4999999999998002</c:v>
                </c:pt>
                <c:pt idx="136">
                  <c:v>-6.3999999999997996</c:v>
                </c:pt>
                <c:pt idx="137">
                  <c:v>-6.2999999999998</c:v>
                </c:pt>
                <c:pt idx="138">
                  <c:v>-6.1999999999998003</c:v>
                </c:pt>
                <c:pt idx="139">
                  <c:v>-6.0999999999997998</c:v>
                </c:pt>
                <c:pt idx="140">
                  <c:v>-5.9999999999998002</c:v>
                </c:pt>
                <c:pt idx="141">
                  <c:v>-5.8999999999997996</c:v>
                </c:pt>
                <c:pt idx="142">
                  <c:v>-5.7999999999998</c:v>
                </c:pt>
                <c:pt idx="143">
                  <c:v>-5.6999999999998003</c:v>
                </c:pt>
                <c:pt idx="144">
                  <c:v>-5.5999999999997998</c:v>
                </c:pt>
                <c:pt idx="145">
                  <c:v>-5.4999999999998002</c:v>
                </c:pt>
                <c:pt idx="146">
                  <c:v>-5.3999999999997996</c:v>
                </c:pt>
                <c:pt idx="147">
                  <c:v>-5.2999999999998</c:v>
                </c:pt>
                <c:pt idx="148">
                  <c:v>-5.1999999999998003</c:v>
                </c:pt>
                <c:pt idx="149">
                  <c:v>-5.0999999999997998</c:v>
                </c:pt>
                <c:pt idx="150">
                  <c:v>-4.9999999999998002</c:v>
                </c:pt>
                <c:pt idx="151">
                  <c:v>-4.8999999999997996</c:v>
                </c:pt>
                <c:pt idx="152">
                  <c:v>-4.7999999999998</c:v>
                </c:pt>
                <c:pt idx="153">
                  <c:v>-4.6999999999998003</c:v>
                </c:pt>
                <c:pt idx="154">
                  <c:v>-4.5999999999997998</c:v>
                </c:pt>
                <c:pt idx="155">
                  <c:v>-4.4999999999998002</c:v>
                </c:pt>
                <c:pt idx="156">
                  <c:v>-4.3999999999997996</c:v>
                </c:pt>
                <c:pt idx="157">
                  <c:v>-4.2999999999998</c:v>
                </c:pt>
                <c:pt idx="158">
                  <c:v>-4.1999999999998003</c:v>
                </c:pt>
                <c:pt idx="159">
                  <c:v>-4.0999999999997998</c:v>
                </c:pt>
                <c:pt idx="160">
                  <c:v>-3.9999999999998002</c:v>
                </c:pt>
                <c:pt idx="161">
                  <c:v>-3.8999999999998001</c:v>
                </c:pt>
                <c:pt idx="162">
                  <c:v>-3.7999999999998</c:v>
                </c:pt>
                <c:pt idx="163">
                  <c:v>-3.6999999999997999</c:v>
                </c:pt>
                <c:pt idx="164">
                  <c:v>-3.5999999999997998</c:v>
                </c:pt>
                <c:pt idx="165">
                  <c:v>-3.4999999999998002</c:v>
                </c:pt>
                <c:pt idx="166">
                  <c:v>-3.3999999999998001</c:v>
                </c:pt>
                <c:pt idx="167">
                  <c:v>-3.2999999999998</c:v>
                </c:pt>
                <c:pt idx="168">
                  <c:v>-3.1999999999997999</c:v>
                </c:pt>
                <c:pt idx="169">
                  <c:v>-3.0999999999997998</c:v>
                </c:pt>
                <c:pt idx="170">
                  <c:v>-2.9999999999998002</c:v>
                </c:pt>
                <c:pt idx="171">
                  <c:v>-2.8999999999998001</c:v>
                </c:pt>
                <c:pt idx="172">
                  <c:v>-2.7999999999998</c:v>
                </c:pt>
                <c:pt idx="173">
                  <c:v>-2.6999999999997999</c:v>
                </c:pt>
                <c:pt idx="174">
                  <c:v>-2.5999999999997998</c:v>
                </c:pt>
                <c:pt idx="175">
                  <c:v>-2.4999999999998002</c:v>
                </c:pt>
                <c:pt idx="176">
                  <c:v>-2.3999999999997002</c:v>
                </c:pt>
                <c:pt idx="177">
                  <c:v>-2.2999999999997001</c:v>
                </c:pt>
                <c:pt idx="178">
                  <c:v>-2.1999999999997</c:v>
                </c:pt>
                <c:pt idx="179">
                  <c:v>-2.0999999999996999</c:v>
                </c:pt>
                <c:pt idx="180">
                  <c:v>-1.9999999999997</c:v>
                </c:pt>
                <c:pt idx="181">
                  <c:v>-1.8999999999996999</c:v>
                </c:pt>
                <c:pt idx="182">
                  <c:v>-1.7999999999997001</c:v>
                </c:pt>
                <c:pt idx="183">
                  <c:v>-1.6999999999997</c:v>
                </c:pt>
                <c:pt idx="184">
                  <c:v>-1.5999999999997001</c:v>
                </c:pt>
                <c:pt idx="185">
                  <c:v>-1.4999999999997</c:v>
                </c:pt>
                <c:pt idx="186">
                  <c:v>-1.3999999999996999</c:v>
                </c:pt>
                <c:pt idx="187">
                  <c:v>-1.2999999999997001</c:v>
                </c:pt>
                <c:pt idx="188">
                  <c:v>-1.1999999999997</c:v>
                </c:pt>
                <c:pt idx="189">
                  <c:v>-1.0999999999997001</c:v>
                </c:pt>
                <c:pt idx="190">
                  <c:v>-0.99999999999970202</c:v>
                </c:pt>
                <c:pt idx="191">
                  <c:v>-0.89999999999970004</c:v>
                </c:pt>
                <c:pt idx="192">
                  <c:v>-0.79999999999969895</c:v>
                </c:pt>
                <c:pt idx="193">
                  <c:v>-0.69999999999970097</c:v>
                </c:pt>
                <c:pt idx="194">
                  <c:v>-0.599999999999699</c:v>
                </c:pt>
                <c:pt idx="195">
                  <c:v>-0.49999999999970202</c:v>
                </c:pt>
                <c:pt idx="196">
                  <c:v>-0.39999999999969998</c:v>
                </c:pt>
                <c:pt idx="197">
                  <c:v>-0.29999999999969901</c:v>
                </c:pt>
                <c:pt idx="198">
                  <c:v>-0.199999999999701</c:v>
                </c:pt>
                <c:pt idx="199">
                  <c:v>-9.9999999999699399E-2</c:v>
                </c:pt>
                <c:pt idx="200">
                  <c:v>2.9842794901924198E-13</c:v>
                </c:pt>
                <c:pt idx="201">
                  <c:v>0.1000000000003</c:v>
                </c:pt>
                <c:pt idx="202">
                  <c:v>0.20000000000030099</c:v>
                </c:pt>
                <c:pt idx="203">
                  <c:v>0.30000000000029903</c:v>
                </c:pt>
                <c:pt idx="204">
                  <c:v>0.400000000000301</c:v>
                </c:pt>
                <c:pt idx="205">
                  <c:v>0.50000000000029798</c:v>
                </c:pt>
                <c:pt idx="206">
                  <c:v>0.60000000000029996</c:v>
                </c:pt>
                <c:pt idx="207">
                  <c:v>0.70000000000030105</c:v>
                </c:pt>
                <c:pt idx="208">
                  <c:v>0.80000000000029903</c:v>
                </c:pt>
                <c:pt idx="209">
                  <c:v>0.900000000000301</c:v>
                </c:pt>
                <c:pt idx="210">
                  <c:v>1.0000000000003</c:v>
                </c:pt>
                <c:pt idx="211">
                  <c:v>1.1000000000003001</c:v>
                </c:pt>
                <c:pt idx="212">
                  <c:v>1.2000000000002999</c:v>
                </c:pt>
                <c:pt idx="213">
                  <c:v>1.3000000000003</c:v>
                </c:pt>
                <c:pt idx="214">
                  <c:v>1.4000000000002999</c:v>
                </c:pt>
                <c:pt idx="215">
                  <c:v>1.5000000000003</c:v>
                </c:pt>
                <c:pt idx="216">
                  <c:v>1.6000000000003001</c:v>
                </c:pt>
                <c:pt idx="217">
                  <c:v>1.7000000000002999</c:v>
                </c:pt>
                <c:pt idx="218">
                  <c:v>1.8000000000003</c:v>
                </c:pt>
                <c:pt idx="219">
                  <c:v>1.9000000000002999</c:v>
                </c:pt>
                <c:pt idx="220">
                  <c:v>2.0000000000003002</c:v>
                </c:pt>
                <c:pt idx="221">
                  <c:v>2.1000000000002998</c:v>
                </c:pt>
                <c:pt idx="222">
                  <c:v>2.2000000000002999</c:v>
                </c:pt>
                <c:pt idx="223">
                  <c:v>2.3000000000003</c:v>
                </c:pt>
                <c:pt idx="224">
                  <c:v>2.4000000000003001</c:v>
                </c:pt>
                <c:pt idx="225">
                  <c:v>2.5000000000003002</c:v>
                </c:pt>
                <c:pt idx="226">
                  <c:v>2.6000000000002998</c:v>
                </c:pt>
                <c:pt idx="227">
                  <c:v>2.7000000000002999</c:v>
                </c:pt>
                <c:pt idx="228">
                  <c:v>2.8000000000003</c:v>
                </c:pt>
                <c:pt idx="229">
                  <c:v>2.9000000000003001</c:v>
                </c:pt>
                <c:pt idx="230">
                  <c:v>3.0000000000003002</c:v>
                </c:pt>
                <c:pt idx="231">
                  <c:v>3.1000000000002998</c:v>
                </c:pt>
                <c:pt idx="232">
                  <c:v>3.2000000000002999</c:v>
                </c:pt>
                <c:pt idx="233">
                  <c:v>3.3000000000003</c:v>
                </c:pt>
                <c:pt idx="234">
                  <c:v>3.4000000000003001</c:v>
                </c:pt>
                <c:pt idx="235">
                  <c:v>3.5000000000003002</c:v>
                </c:pt>
                <c:pt idx="236">
                  <c:v>3.6000000000002998</c:v>
                </c:pt>
                <c:pt idx="237">
                  <c:v>3.7000000000002999</c:v>
                </c:pt>
                <c:pt idx="238">
                  <c:v>3.8000000000003</c:v>
                </c:pt>
                <c:pt idx="239">
                  <c:v>3.9000000000003001</c:v>
                </c:pt>
                <c:pt idx="240">
                  <c:v>4.0000000000003002</c:v>
                </c:pt>
                <c:pt idx="241">
                  <c:v>4.1000000000002998</c:v>
                </c:pt>
                <c:pt idx="242">
                  <c:v>4.2000000000003004</c:v>
                </c:pt>
                <c:pt idx="243">
                  <c:v>4.3000000000003</c:v>
                </c:pt>
                <c:pt idx="244">
                  <c:v>4.4000000000002997</c:v>
                </c:pt>
                <c:pt idx="245">
                  <c:v>4.5000000000003002</c:v>
                </c:pt>
                <c:pt idx="246">
                  <c:v>4.6000000000002998</c:v>
                </c:pt>
                <c:pt idx="247">
                  <c:v>4.7000000000003999</c:v>
                </c:pt>
                <c:pt idx="248">
                  <c:v>4.8000000000004004</c:v>
                </c:pt>
                <c:pt idx="249">
                  <c:v>4.9000000000004</c:v>
                </c:pt>
                <c:pt idx="250">
                  <c:v>5.0000000000003997</c:v>
                </c:pt>
                <c:pt idx="251">
                  <c:v>5.1000000000004002</c:v>
                </c:pt>
                <c:pt idx="252">
                  <c:v>5.2000000000003999</c:v>
                </c:pt>
                <c:pt idx="253">
                  <c:v>5.3000000000004004</c:v>
                </c:pt>
                <c:pt idx="254">
                  <c:v>5.4000000000004</c:v>
                </c:pt>
                <c:pt idx="255">
                  <c:v>5.5000000000003997</c:v>
                </c:pt>
                <c:pt idx="256">
                  <c:v>5.6000000000004002</c:v>
                </c:pt>
                <c:pt idx="257">
                  <c:v>5.7000000000003999</c:v>
                </c:pt>
                <c:pt idx="258">
                  <c:v>5.8000000000004004</c:v>
                </c:pt>
                <c:pt idx="259">
                  <c:v>5.9000000000004</c:v>
                </c:pt>
                <c:pt idx="260">
                  <c:v>6.0000000000003997</c:v>
                </c:pt>
                <c:pt idx="261">
                  <c:v>6.1000000000004002</c:v>
                </c:pt>
                <c:pt idx="262">
                  <c:v>6.2000000000003999</c:v>
                </c:pt>
                <c:pt idx="263">
                  <c:v>6.3000000000004004</c:v>
                </c:pt>
                <c:pt idx="264">
                  <c:v>6.4000000000004</c:v>
                </c:pt>
                <c:pt idx="265">
                  <c:v>6.5000000000003997</c:v>
                </c:pt>
                <c:pt idx="266">
                  <c:v>6.6000000000004002</c:v>
                </c:pt>
                <c:pt idx="267">
                  <c:v>6.7000000000003999</c:v>
                </c:pt>
                <c:pt idx="268">
                  <c:v>6.8000000000004004</c:v>
                </c:pt>
                <c:pt idx="269">
                  <c:v>6.9000000000004</c:v>
                </c:pt>
                <c:pt idx="270">
                  <c:v>7.0000000000003997</c:v>
                </c:pt>
                <c:pt idx="271">
                  <c:v>7.1000000000004002</c:v>
                </c:pt>
                <c:pt idx="272">
                  <c:v>7.2000000000003999</c:v>
                </c:pt>
                <c:pt idx="273">
                  <c:v>7.3000000000004004</c:v>
                </c:pt>
                <c:pt idx="274">
                  <c:v>7.4000000000004</c:v>
                </c:pt>
                <c:pt idx="275">
                  <c:v>7.5000000000003997</c:v>
                </c:pt>
                <c:pt idx="276">
                  <c:v>7.6000000000004002</c:v>
                </c:pt>
                <c:pt idx="277">
                  <c:v>7.7000000000003999</c:v>
                </c:pt>
                <c:pt idx="278">
                  <c:v>7.8000000000004004</c:v>
                </c:pt>
                <c:pt idx="279">
                  <c:v>7.9000000000004</c:v>
                </c:pt>
                <c:pt idx="280">
                  <c:v>8.0000000000003997</c:v>
                </c:pt>
                <c:pt idx="281">
                  <c:v>8.1000000000003993</c:v>
                </c:pt>
                <c:pt idx="282">
                  <c:v>8.2000000000004007</c:v>
                </c:pt>
                <c:pt idx="283">
                  <c:v>8.3000000000004004</c:v>
                </c:pt>
                <c:pt idx="284">
                  <c:v>8.4000000000004</c:v>
                </c:pt>
                <c:pt idx="285">
                  <c:v>8.5000000000003997</c:v>
                </c:pt>
                <c:pt idx="286">
                  <c:v>8.6000000000003993</c:v>
                </c:pt>
                <c:pt idx="287">
                  <c:v>8.7000000000004007</c:v>
                </c:pt>
                <c:pt idx="288">
                  <c:v>8.8000000000004004</c:v>
                </c:pt>
                <c:pt idx="289">
                  <c:v>8.9000000000004</c:v>
                </c:pt>
                <c:pt idx="290">
                  <c:v>9.0000000000003997</c:v>
                </c:pt>
                <c:pt idx="291">
                  <c:v>9.1000000000003993</c:v>
                </c:pt>
                <c:pt idx="292">
                  <c:v>9.2000000000004007</c:v>
                </c:pt>
                <c:pt idx="293">
                  <c:v>9.3000000000004004</c:v>
                </c:pt>
                <c:pt idx="294">
                  <c:v>9.4000000000004</c:v>
                </c:pt>
                <c:pt idx="295">
                  <c:v>9.5000000000003997</c:v>
                </c:pt>
                <c:pt idx="296">
                  <c:v>9.6000000000003993</c:v>
                </c:pt>
                <c:pt idx="297">
                  <c:v>9.7000000000004007</c:v>
                </c:pt>
                <c:pt idx="298">
                  <c:v>9.8000000000004004</c:v>
                </c:pt>
                <c:pt idx="299">
                  <c:v>9.9000000000004</c:v>
                </c:pt>
                <c:pt idx="300">
                  <c:v>10.0000000000004</c:v>
                </c:pt>
                <c:pt idx="301">
                  <c:v>10.100000000000399</c:v>
                </c:pt>
                <c:pt idx="302">
                  <c:v>10.200000000000401</c:v>
                </c:pt>
                <c:pt idx="303">
                  <c:v>10.3000000000004</c:v>
                </c:pt>
                <c:pt idx="304">
                  <c:v>10.4000000000004</c:v>
                </c:pt>
                <c:pt idx="305">
                  <c:v>10.5000000000004</c:v>
                </c:pt>
                <c:pt idx="306">
                  <c:v>10.600000000000399</c:v>
                </c:pt>
                <c:pt idx="307">
                  <c:v>10.700000000000401</c:v>
                </c:pt>
                <c:pt idx="308">
                  <c:v>10.8000000000004</c:v>
                </c:pt>
                <c:pt idx="309">
                  <c:v>10.9000000000004</c:v>
                </c:pt>
                <c:pt idx="310">
                  <c:v>11.0000000000004</c:v>
                </c:pt>
                <c:pt idx="311">
                  <c:v>11.100000000000399</c:v>
                </c:pt>
                <c:pt idx="312">
                  <c:v>11.200000000000401</c:v>
                </c:pt>
                <c:pt idx="313">
                  <c:v>11.3000000000004</c:v>
                </c:pt>
                <c:pt idx="314">
                  <c:v>11.4000000000004</c:v>
                </c:pt>
                <c:pt idx="315">
                  <c:v>11.5000000000004</c:v>
                </c:pt>
                <c:pt idx="316">
                  <c:v>11.600000000000399</c:v>
                </c:pt>
                <c:pt idx="317">
                  <c:v>11.7000000000005</c:v>
                </c:pt>
                <c:pt idx="318">
                  <c:v>11.8000000000005</c:v>
                </c:pt>
                <c:pt idx="319">
                  <c:v>11.9000000000005</c:v>
                </c:pt>
                <c:pt idx="320">
                  <c:v>12.000000000000499</c:v>
                </c:pt>
                <c:pt idx="321">
                  <c:v>12.100000000000501</c:v>
                </c:pt>
                <c:pt idx="322">
                  <c:v>12.2000000000005</c:v>
                </c:pt>
                <c:pt idx="323">
                  <c:v>12.3000000000005</c:v>
                </c:pt>
                <c:pt idx="324">
                  <c:v>12.4000000000005</c:v>
                </c:pt>
                <c:pt idx="325">
                  <c:v>12.500000000000499</c:v>
                </c:pt>
                <c:pt idx="326">
                  <c:v>12.600000000000501</c:v>
                </c:pt>
                <c:pt idx="327">
                  <c:v>12.7000000000005</c:v>
                </c:pt>
                <c:pt idx="328">
                  <c:v>12.8000000000005</c:v>
                </c:pt>
                <c:pt idx="329">
                  <c:v>12.9000000000005</c:v>
                </c:pt>
                <c:pt idx="330">
                  <c:v>13.000000000000499</c:v>
                </c:pt>
                <c:pt idx="331">
                  <c:v>13.100000000000501</c:v>
                </c:pt>
                <c:pt idx="332">
                  <c:v>13.2000000000005</c:v>
                </c:pt>
                <c:pt idx="333">
                  <c:v>13.3000000000005</c:v>
                </c:pt>
                <c:pt idx="334">
                  <c:v>13.4000000000005</c:v>
                </c:pt>
                <c:pt idx="335">
                  <c:v>13.500000000000499</c:v>
                </c:pt>
                <c:pt idx="336">
                  <c:v>13.600000000000501</c:v>
                </c:pt>
                <c:pt idx="337">
                  <c:v>13.7000000000005</c:v>
                </c:pt>
                <c:pt idx="338">
                  <c:v>13.8000000000005</c:v>
                </c:pt>
                <c:pt idx="339">
                  <c:v>13.9000000000005</c:v>
                </c:pt>
                <c:pt idx="340">
                  <c:v>14.000000000000499</c:v>
                </c:pt>
                <c:pt idx="341">
                  <c:v>14.100000000000501</c:v>
                </c:pt>
                <c:pt idx="342">
                  <c:v>14.2000000000005</c:v>
                </c:pt>
                <c:pt idx="343">
                  <c:v>14.3000000000005</c:v>
                </c:pt>
                <c:pt idx="344">
                  <c:v>14.4000000000005</c:v>
                </c:pt>
                <c:pt idx="345">
                  <c:v>14.500000000000499</c:v>
                </c:pt>
                <c:pt idx="346">
                  <c:v>14.600000000000501</c:v>
                </c:pt>
                <c:pt idx="347">
                  <c:v>14.7000000000005</c:v>
                </c:pt>
                <c:pt idx="348">
                  <c:v>14.8000000000005</c:v>
                </c:pt>
                <c:pt idx="349">
                  <c:v>14.9000000000005</c:v>
                </c:pt>
                <c:pt idx="350">
                  <c:v>15.000000000000499</c:v>
                </c:pt>
                <c:pt idx="351">
                  <c:v>15.100000000000501</c:v>
                </c:pt>
                <c:pt idx="352">
                  <c:v>15.2000000000005</c:v>
                </c:pt>
                <c:pt idx="353">
                  <c:v>15.3000000000005</c:v>
                </c:pt>
                <c:pt idx="354">
                  <c:v>15.4000000000005</c:v>
                </c:pt>
                <c:pt idx="355">
                  <c:v>15.500000000000499</c:v>
                </c:pt>
                <c:pt idx="356">
                  <c:v>15.600000000000501</c:v>
                </c:pt>
                <c:pt idx="357">
                  <c:v>15.7000000000005</c:v>
                </c:pt>
                <c:pt idx="358">
                  <c:v>15.8000000000005</c:v>
                </c:pt>
                <c:pt idx="359">
                  <c:v>15.9000000000005</c:v>
                </c:pt>
                <c:pt idx="360">
                  <c:v>16.000000000000501</c:v>
                </c:pt>
                <c:pt idx="361">
                  <c:v>16.100000000000499</c:v>
                </c:pt>
                <c:pt idx="362">
                  <c:v>16.2000000000005</c:v>
                </c:pt>
                <c:pt idx="363">
                  <c:v>16.300000000000502</c:v>
                </c:pt>
                <c:pt idx="364">
                  <c:v>16.4000000000005</c:v>
                </c:pt>
                <c:pt idx="365">
                  <c:v>16.500000000000501</c:v>
                </c:pt>
                <c:pt idx="366">
                  <c:v>16.600000000000499</c:v>
                </c:pt>
                <c:pt idx="367">
                  <c:v>16.7000000000005</c:v>
                </c:pt>
                <c:pt idx="368">
                  <c:v>16.800000000000502</c:v>
                </c:pt>
                <c:pt idx="369">
                  <c:v>16.9000000000005</c:v>
                </c:pt>
                <c:pt idx="370">
                  <c:v>17.000000000000501</c:v>
                </c:pt>
                <c:pt idx="371">
                  <c:v>17.100000000000499</c:v>
                </c:pt>
                <c:pt idx="372">
                  <c:v>17.2000000000005</c:v>
                </c:pt>
                <c:pt idx="373">
                  <c:v>17.300000000000502</c:v>
                </c:pt>
                <c:pt idx="374">
                  <c:v>17.4000000000005</c:v>
                </c:pt>
                <c:pt idx="375">
                  <c:v>17.500000000000501</c:v>
                </c:pt>
                <c:pt idx="376">
                  <c:v>17.600000000000499</c:v>
                </c:pt>
                <c:pt idx="377">
                  <c:v>17.7000000000005</c:v>
                </c:pt>
                <c:pt idx="378">
                  <c:v>17.800000000000502</c:v>
                </c:pt>
                <c:pt idx="379">
                  <c:v>17.9000000000005</c:v>
                </c:pt>
                <c:pt idx="380">
                  <c:v>18.000000000000501</c:v>
                </c:pt>
                <c:pt idx="381">
                  <c:v>18.100000000000499</c:v>
                </c:pt>
                <c:pt idx="382">
                  <c:v>18.2000000000005</c:v>
                </c:pt>
                <c:pt idx="383">
                  <c:v>18.300000000000502</c:v>
                </c:pt>
                <c:pt idx="384">
                  <c:v>18.4000000000005</c:v>
                </c:pt>
                <c:pt idx="385">
                  <c:v>18.500000000000501</c:v>
                </c:pt>
                <c:pt idx="386">
                  <c:v>18.600000000000499</c:v>
                </c:pt>
                <c:pt idx="387">
                  <c:v>18.7000000000005</c:v>
                </c:pt>
                <c:pt idx="388">
                  <c:v>18.800000000000601</c:v>
                </c:pt>
                <c:pt idx="389">
                  <c:v>18.900000000000599</c:v>
                </c:pt>
                <c:pt idx="390">
                  <c:v>19.0000000000006</c:v>
                </c:pt>
                <c:pt idx="391">
                  <c:v>19.100000000000598</c:v>
                </c:pt>
                <c:pt idx="392">
                  <c:v>19.2000000000006</c:v>
                </c:pt>
                <c:pt idx="393">
                  <c:v>19.300000000000601</c:v>
                </c:pt>
                <c:pt idx="394">
                  <c:v>19.400000000000599</c:v>
                </c:pt>
                <c:pt idx="395">
                  <c:v>19.5000000000006</c:v>
                </c:pt>
                <c:pt idx="396">
                  <c:v>19.600000000000598</c:v>
                </c:pt>
                <c:pt idx="397">
                  <c:v>19.7000000000006</c:v>
                </c:pt>
                <c:pt idx="398">
                  <c:v>19.800000000000601</c:v>
                </c:pt>
                <c:pt idx="399">
                  <c:v>19.900000000000599</c:v>
                </c:pt>
                <c:pt idx="400">
                  <c:v>20.0000000000006</c:v>
                </c:pt>
              </c:numCache>
            </c:numRef>
          </c:xVal>
          <c:yVal>
            <c:numRef>
              <c:f>単スリット!$G$13:$G$413</c:f>
              <c:numCache>
                <c:formatCode>General</c:formatCode>
                <c:ptCount val="401"/>
                <c:pt idx="0">
                  <c:v>5.8820932029827898E-5</c:v>
                </c:pt>
                <c:pt idx="1">
                  <c:v>5.9111176266471549E-5</c:v>
                </c:pt>
                <c:pt idx="2">
                  <c:v>5.8812525245856925E-5</c:v>
                </c:pt>
                <c:pt idx="3">
                  <c:v>5.7924996870084415E-5</c:v>
                </c:pt>
                <c:pt idx="4">
                  <c:v>5.6460463803106481E-5</c:v>
                </c:pt>
                <c:pt idx="5">
                  <c:v>5.4442661776980381E-5</c:v>
                </c:pt>
                <c:pt idx="6">
                  <c:v>5.1906963665582215E-5</c:v>
                </c:pt>
                <c:pt idx="7">
                  <c:v>4.8899919024116723E-5</c:v>
                </c:pt>
                <c:pt idx="8">
                  <c:v>4.5478563371879523E-5</c:v>
                </c:pt>
                <c:pt idx="9">
                  <c:v>4.1709506082464045E-5</c:v>
                </c:pt>
                <c:pt idx="10">
                  <c:v>3.7667810251393334E-5</c:v>
                </c:pt>
                <c:pt idx="11">
                  <c:v>3.3435682247303181E-5</c:v>
                </c:pt>
                <c:pt idx="12">
                  <c:v>2.9100992732126236E-5</c:v>
                </c:pt>
                <c:pt idx="13">
                  <c:v>2.4755654674340502E-5</c:v>
                </c:pt>
                <c:pt idx="14">
                  <c:v>2.0493887198288378E-5</c:v>
                </c:pt>
                <c:pt idx="15">
                  <c:v>1.6410396939332915E-5</c:v>
                </c:pt>
                <c:pt idx="16">
                  <c:v>1.2598510844847262E-5</c:v>
                </c:pt>
                <c:pt idx="17">
                  <c:v>9.1482960196464625E-6</c:v>
                </c:pt>
                <c:pt idx="18">
                  <c:v>6.1447032171743549E-6</c:v>
                </c:pt>
                <c:pt idx="19">
                  <c:v>3.6657708918553861E-6</c:v>
                </c:pt>
                <c:pt idx="20">
                  <c:v>1.7809263334124374E-6</c:v>
                </c:pt>
                <c:pt idx="21">
                  <c:v>5.4941929372441422E-7</c:v>
                </c:pt>
                <c:pt idx="22">
                  <c:v>1.8921697556198952E-8</c:v>
                </c:pt>
                <c:pt idx="23">
                  <c:v>2.2432452060711724E-7</c:v>
                </c:pt>
                <c:pt idx="24">
                  <c:v>1.1867597557078642E-6</c:v>
                </c:pt>
                <c:pt idx="25">
                  <c:v>2.9128716177861198E-6</c:v>
                </c:pt>
                <c:pt idx="26">
                  <c:v>5.3943568201406058E-6</c:v>
                </c:pt>
                <c:pt idx="27">
                  <c:v>8.6077889600099693E-6</c:v>
                </c:pt>
                <c:pt idx="28">
                  <c:v>1.251473686236861E-5</c:v>
                </c:pt>
                <c:pt idx="29">
                  <c:v>1.7062181238522322E-5</c:v>
                </c:pt>
                <c:pt idx="30">
                  <c:v>2.2183228319289186E-5</c:v>
                </c:pt>
                <c:pt idx="31">
                  <c:v>2.779811332615546E-5</c:v>
                </c:pt>
                <c:pt idx="32">
                  <c:v>3.3815480856730187E-5</c:v>
                </c:pt>
                <c:pt idx="33">
                  <c:v>4.0133923594129978E-5</c:v>
                </c:pt>
                <c:pt idx="34">
                  <c:v>4.6643755314610702E-5</c:v>
                </c:pt>
                <c:pt idx="35">
                  <c:v>5.3228989073214077E-5</c:v>
                </c:pt>
                <c:pt idx="36">
                  <c:v>5.9769486797489576E-5</c:v>
                </c:pt>
                <c:pt idx="37">
                  <c:v>6.6143242414504032E-5</c:v>
                </c:pt>
                <c:pt idx="38">
                  <c:v>7.2228757165498282E-5</c:v>
                </c:pt>
                <c:pt idx="39">
                  <c:v>7.7907463006592564E-5</c:v>
                </c:pt>
                <c:pt idx="40">
                  <c:v>8.3066148022307296E-5</c:v>
                </c:pt>
                <c:pt idx="41">
                  <c:v>8.7599336644685286E-5</c:v>
                </c:pt>
                <c:pt idx="42">
                  <c:v>9.1411577217133692E-5</c:v>
                </c:pt>
                <c:pt idx="43">
                  <c:v>9.4419590092025162E-5</c:v>
                </c:pt>
                <c:pt idx="44">
                  <c:v>9.6554231013647675E-5</c:v>
                </c:pt>
                <c:pt idx="45">
                  <c:v>9.7762227004260336E-5</c:v>
                </c:pt>
                <c:pt idx="46">
                  <c:v>9.8007645314771615E-5</c:v>
                </c:pt>
                <c:pt idx="47">
                  <c:v>9.7273060179762217E-5</c:v>
                </c:pt>
                <c:pt idx="48">
                  <c:v>9.5560387069350028E-5</c:v>
                </c:pt>
                <c:pt idx="49">
                  <c:v>9.2891359781926814E-5</c:v>
                </c:pt>
                <c:pt idx="50">
                  <c:v>8.9307631981426518E-5</c:v>
                </c:pt>
                <c:pt idx="51">
                  <c:v>8.4870491546345557E-5</c:v>
                </c:pt>
                <c:pt idx="52">
                  <c:v>7.9660183249199621E-5</c:v>
                </c:pt>
                <c:pt idx="53">
                  <c:v>7.3774842698544913E-5</c:v>
                </c:pt>
                <c:pt idx="54">
                  <c:v>6.7329052017310712E-5</c:v>
                </c:pt>
                <c:pt idx="55">
                  <c:v>6.0452035261758096E-5</c:v>
                </c:pt>
                <c:pt idx="56">
                  <c:v>5.3285518962570741E-5</c:v>
                </c:pt>
                <c:pt idx="57">
                  <c:v>4.5981290250679745E-5</c:v>
                </c:pt>
                <c:pt idx="58">
                  <c:v>3.8698491674870801E-5</c:v>
                </c:pt>
                <c:pt idx="59">
                  <c:v>3.1600697890289357E-5</c:v>
                </c:pt>
                <c:pt idx="60">
                  <c:v>2.4852824768436038E-5</c:v>
                </c:pt>
                <c:pt idx="61">
                  <c:v>1.8617926031898076E-5</c:v>
                </c:pt>
                <c:pt idx="62">
                  <c:v>1.3053936145061562E-5</c:v>
                </c:pt>
                <c:pt idx="63">
                  <c:v>8.3104208042942607E-6</c:v>
                </c:pt>
                <c:pt idx="64">
                  <c:v>4.5253978930950267E-6</c:v>
                </c:pt>
                <c:pt idx="65">
                  <c:v>1.8222921434207156E-6</c:v>
                </c:pt>
                <c:pt idx="66">
                  <c:v>3.0708593773252077E-7</c:v>
                </c:pt>
                <c:pt idx="67">
                  <c:v>6.5726682061744428E-8</c:v>
                </c:pt>
                <c:pt idx="68">
                  <c:v>1.1618479852633368E-6</c:v>
                </c:pt>
                <c:pt idx="69">
                  <c:v>3.6348575223820838E-6</c:v>
                </c:pt>
                <c:pt idx="70">
                  <c:v>7.4984389916592099E-6</c:v>
                </c:pt>
                <c:pt idx="71">
                  <c:v>1.2739509067834107E-5</c:v>
                </c:pt>
                <c:pt idx="72">
                  <c:v>1.9317662802646448E-5</c:v>
                </c:pt>
                <c:pt idx="73">
                  <c:v>2.7165132640104644E-5</c:v>
                </c:pt>
                <c:pt idx="74">
                  <c:v>3.6187277230549224E-5</c:v>
                </c:pt>
                <c:pt idx="75">
                  <c:v>4.6263606691344753E-5</c:v>
                </c:pt>
                <c:pt idx="76">
                  <c:v>5.7249341034497043E-5</c:v>
                </c:pt>
                <c:pt idx="77">
                  <c:v>6.89774883352633E-5</c:v>
                </c:pt>
                <c:pt idx="78">
                  <c:v>8.1261419031828584E-5</c:v>
                </c:pt>
                <c:pt idx="79">
                  <c:v>9.389790271063576E-5</c:v>
                </c:pt>
                <c:pt idx="80">
                  <c:v>1.0667056403333159E-4</c:v>
                </c:pt>
                <c:pt idx="81">
                  <c:v>1.1935370528653319E-4</c:v>
                </c:pt>
                <c:pt idx="82">
                  <c:v>1.3171643456710901E-4</c:v>
                </c:pt>
                <c:pt idx="83">
                  <c:v>1.4352703102765309E-4</c:v>
                </c:pt>
                <c:pt idx="84">
                  <c:v>1.5455747206219759E-4</c:v>
                </c:pt>
                <c:pt idx="85">
                  <c:v>1.6458804195918392E-4</c:v>
                </c:pt>
                <c:pt idx="86">
                  <c:v>1.7341193751798352E-4</c:v>
                </c:pt>
                <c:pt idx="87">
                  <c:v>1.8083978352707747E-4</c:v>
                </c:pt>
                <c:pt idx="88">
                  <c:v>1.8670396992379973E-4</c:v>
                </c:pt>
                <c:pt idx="89">
                  <c:v>1.9086272295985144E-4</c:v>
                </c:pt>
                <c:pt idx="90">
                  <c:v>1.9320382481936526E-4</c:v>
                </c:pt>
                <c:pt idx="91">
                  <c:v>1.9364789988504837E-4</c:v>
                </c:pt>
                <c:pt idx="92">
                  <c:v>1.9215119120191969E-4</c:v>
                </c:pt>
                <c:pt idx="93">
                  <c:v>1.8870775759734083E-4</c:v>
                </c:pt>
                <c:pt idx="94">
                  <c:v>1.8335103030146395E-4</c:v>
                </c:pt>
                <c:pt idx="95">
                  <c:v>1.7615467766661963E-4</c:v>
                </c:pt>
                <c:pt idx="96">
                  <c:v>1.6723273757324606E-4</c:v>
                </c:pt>
                <c:pt idx="97">
                  <c:v>1.5673898917401398E-4</c:v>
                </c:pt>
                <c:pt idx="98">
                  <c:v>1.4486554858395012E-4</c:v>
                </c:pt>
                <c:pt idx="99">
                  <c:v>1.3184068676911116E-4</c:v>
                </c:pt>
                <c:pt idx="100">
                  <c:v>1.1792588199872778E-4</c:v>
                </c:pt>
                <c:pt idx="101">
                  <c:v>1.0341213357059492E-4</c:v>
                </c:pt>
                <c:pt idx="102">
                  <c:v>8.8615577851321322E-5</c:v>
                </c:pt>
                <c:pt idx="103">
                  <c:v>7.3872461740024037E-5</c:v>
                </c:pt>
                <c:pt idx="104">
                  <c:v>5.9533542212083785E-5</c:v>
                </c:pt>
                <c:pt idx="105">
                  <c:v>4.5957993376814625E-5</c:v>
                </c:pt>
                <c:pt idx="106">
                  <c:v>3.3506914243949644E-5</c:v>
                </c:pt>
                <c:pt idx="107">
                  <c:v>2.2536540904450624E-5</c:v>
                </c:pt>
                <c:pt idx="108">
                  <c:v>1.3391275871638563E-5</c:v>
                </c:pt>
                <c:pt idx="109">
                  <c:v>6.3966547002070814E-6</c:v>
                </c:pt>
                <c:pt idx="110">
                  <c:v>1.8523755250861829E-6</c:v>
                </c:pt>
                <c:pt idx="111">
                  <c:v>2.5520691109693935E-8</c:v>
                </c:pt>
                <c:pt idx="112">
                  <c:v>1.1441010570392188E-6</c:v>
                </c:pt>
                <c:pt idx="113">
                  <c:v>5.3910527670321926E-6</c:v>
                </c:pt>
                <c:pt idx="114">
                  <c:v>1.2898813236843597E-5</c:v>
                </c:pt>
                <c:pt idx="115">
                  <c:v>2.3744597785488592E-5</c:v>
                </c:pt>
                <c:pt idx="116">
                  <c:v>3.7946490778182714E-5</c:v>
                </c:pt>
                <c:pt idx="117">
                  <c:v>5.546045539389346E-5</c:v>
                </c:pt>
                <c:pt idx="118">
                  <c:v>7.6178354289829423E-5</c:v>
                </c:pt>
                <c:pt idx="119">
                  <c:v>9.992705964221938E-5</c:v>
                </c:pt>
                <c:pt idx="120">
                  <c:v>1.264687154704214E-4</c:v>
                </c:pt>
                <c:pt idx="121">
                  <c:v>1.5550219800657746E-4</c:v>
                </c:pt>
                <c:pt idx="122">
                  <c:v>1.8666580139373312E-4</c:v>
                </c:pt>
                <c:pt idx="123">
                  <c:v>2.1954115644816542E-4</c:v>
                </c:pt>
                <c:pt idx="124">
                  <c:v>2.5365836989729636E-4</c:v>
                </c:pt>
                <c:pt idx="125">
                  <c:v>2.8850235071426936E-4</c:v>
                </c:pt>
                <c:pt idx="126">
                  <c:v>3.2352026924065196E-4</c:v>
                </c:pt>
                <c:pt idx="127">
                  <c:v>3.5813007405708855E-4</c:v>
                </c:pt>
                <c:pt idx="128">
                  <c:v>3.9172997137059941E-4</c:v>
                </c:pt>
                <c:pt idx="129">
                  <c:v>4.2370875237903713E-4</c:v>
                </c:pt>
                <c:pt idx="130">
                  <c:v>4.5345683598449721E-4</c:v>
                </c:pt>
                <c:pt idx="131">
                  <c:v>4.8037787768355955E-4</c:v>
                </c:pt>
                <c:pt idx="132">
                  <c:v>5.0390078077147422E-4</c:v>
                </c:pt>
                <c:pt idx="133">
                  <c:v>5.2349193344586775E-4</c:v>
                </c:pt>
                <c:pt idx="134">
                  <c:v>5.3866748524219695E-4</c:v>
                </c:pt>
                <c:pt idx="135">
                  <c:v>5.4900546870459302E-4</c:v>
                </c:pt>
                <c:pt idx="136">
                  <c:v>5.5415756748244222E-4</c:v>
                </c:pt>
                <c:pt idx="137">
                  <c:v>5.5386033029505464E-4</c:v>
                </c:pt>
                <c:pt idx="138">
                  <c:v>5.4794563153091837E-4</c:v>
                </c:pt>
                <c:pt idx="139">
                  <c:v>5.3635018370494936E-4</c:v>
                </c:pt>
                <c:pt idx="140">
                  <c:v>5.1912391459964897E-4</c:v>
                </c:pt>
                <c:pt idx="141">
                  <c:v>4.9643703262781578E-4</c:v>
                </c:pt>
                <c:pt idx="142">
                  <c:v>4.6858561768963516E-4</c:v>
                </c:pt>
                <c:pt idx="143">
                  <c:v>4.3599559142065339E-4</c:v>
                </c:pt>
                <c:pt idx="144">
                  <c:v>3.9922494005646003E-4</c:v>
                </c:pt>
                <c:pt idx="145">
                  <c:v>3.589640849459663E-4</c:v>
                </c:pt>
                <c:pt idx="146">
                  <c:v>3.1603431975586982E-4</c:v>
                </c:pt>
                <c:pt idx="147">
                  <c:v>2.71384259312275E-4</c:v>
                </c:pt>
                <c:pt idx="148">
                  <c:v>2.2608427247373654E-4</c:v>
                </c:pt>
                <c:pt idx="149">
                  <c:v>1.81318900044791E-4</c:v>
                </c:pt>
                <c:pt idx="150">
                  <c:v>1.3837728811594508E-4</c:v>
                </c:pt>
                <c:pt idx="151">
                  <c:v>9.8641696931305194E-5</c:v>
                </c:pt>
                <c:pt idx="152">
                  <c:v>6.3574175000879712E-5</c:v>
                </c:pt>
                <c:pt idx="153">
                  <c:v>3.4701517246553638E-5</c:v>
                </c:pt>
                <c:pt idx="154">
                  <c:v>1.359865405391211E-5</c:v>
                </c:pt>
                <c:pt idx="155">
                  <c:v>1.8706447581129028E-6</c:v>
                </c:pt>
                <c:pt idx="156">
                  <c:v>1.1334738958667547E-6</c:v>
                </c:pt>
                <c:pt idx="157">
                  <c:v>1.2993871102444059E-5</c:v>
                </c:pt>
                <c:pt idx="158">
                  <c:v>3.9028395444128099E-5</c:v>
                </c:pt>
                <c:pt idx="159">
                  <c:v>8.0762041907255386E-5</c:v>
                </c:pt>
                <c:pt idx="160">
                  <c:v>1.3964664140796195E-4</c:v>
                </c:pt>
                <c:pt idx="161">
                  <c:v>2.1703933577889704E-4</c:v>
                </c:pt>
                <c:pt idx="162">
                  <c:v>3.1418141551580174E-4</c:v>
                </c:pt>
                <c:pt idx="163">
                  <c:v>4.3217781046570578E-4</c:v>
                </c:pt>
                <c:pt idx="164">
                  <c:v>5.7197752200290031E-4</c:v>
                </c:pt>
                <c:pt idx="165">
                  <c:v>7.34355279520145E-4</c:v>
                </c:pt>
                <c:pt idx="166">
                  <c:v>9.1989469427141356E-4</c:v>
                </c:pt>
                <c:pt idx="167">
                  <c:v>1.1289731698100438E-3</c:v>
                </c:pt>
                <c:pt idx="168">
                  <c:v>1.3617488106028271E-3</c:v>
                </c:pt>
                <c:pt idx="169">
                  <c:v>1.618149549056064E-3</c:v>
                </c:pt>
                <c:pt idx="170">
                  <c:v>1.8978646864094976E-3</c:v>
                </c:pt>
                <c:pt idx="171">
                  <c:v>2.2003390150379808E-3</c:v>
                </c:pt>
                <c:pt idx="172">
                  <c:v>2.5247696589973845E-3</c:v>
                </c:pt>
                <c:pt idx="173">
                  <c:v>2.8701057365553098E-3</c:v>
                </c:pt>
                <c:pt idx="174">
                  <c:v>3.2350509133917118E-3</c:v>
                </c:pt>
                <c:pt idx="175">
                  <c:v>3.6180688786073365E-3</c:v>
                </c:pt>
                <c:pt idx="176">
                  <c:v>4.0173917381339181E-3</c:v>
                </c:pt>
                <c:pt idx="177">
                  <c:v>4.4310312821097255E-3</c:v>
                </c:pt>
                <c:pt idx="178">
                  <c:v>4.8567930448092916E-3</c:v>
                </c:pt>
                <c:pt idx="179">
                  <c:v>5.2922930382951067E-3</c:v>
                </c:pt>
                <c:pt idx="180">
                  <c:v>5.7349770046710366E-3</c:v>
                </c:pt>
                <c:pt idx="181">
                  <c:v>6.1821419971306926E-3</c:v>
                </c:pt>
                <c:pt idx="182">
                  <c:v>6.6309600674420285E-3</c:v>
                </c:pt>
                <c:pt idx="183">
                  <c:v>7.0785038075519158E-3</c:v>
                </c:pt>
                <c:pt idx="184">
                  <c:v>7.5217734660758123E-3</c:v>
                </c:pt>
                <c:pt idx="185">
                  <c:v>7.9577253369586699E-3</c:v>
                </c:pt>
                <c:pt idx="186">
                  <c:v>8.3833010979089441E-3</c:v>
                </c:pt>
                <c:pt idx="187">
                  <c:v>8.7954577606219626E-3</c:v>
                </c:pt>
                <c:pt idx="188">
                  <c:v>9.1911978835689401E-3</c:v>
                </c:pt>
                <c:pt idx="189">
                  <c:v>9.5675996914213312E-3</c:v>
                </c:pt>
                <c:pt idx="190">
                  <c:v>9.9218467431307893E-3</c:v>
                </c:pt>
                <c:pt idx="191">
                  <c:v>1.0251256793351135E-2</c:v>
                </c:pt>
                <c:pt idx="192">
                  <c:v>1.0553309499262713E-2</c:v>
                </c:pt>
                <c:pt idx="193">
                  <c:v>1.0825672636866627E-2</c:v>
                </c:pt>
                <c:pt idx="194">
                  <c:v>1.1066226507315232E-2</c:v>
                </c:pt>
                <c:pt idx="195">
                  <c:v>1.1273086234631734E-2</c:v>
                </c:pt>
                <c:pt idx="196">
                  <c:v>1.1444621680979403E-2</c:v>
                </c:pt>
                <c:pt idx="197">
                  <c:v>1.1579474734144517E-2</c:v>
                </c:pt>
                <c:pt idx="198">
                  <c:v>1.1676573753721541E-2</c:v>
                </c:pt>
                <c:pt idx="199">
                  <c:v>1.1735144997206825E-2</c:v>
                </c:pt>
                <c:pt idx="200">
                  <c:v>1.1754720884352888E-2</c:v>
                </c:pt>
                <c:pt idx="201">
                  <c:v>1.1735144997206588E-2</c:v>
                </c:pt>
                <c:pt idx="202">
                  <c:v>1.1676573753721073E-2</c:v>
                </c:pt>
                <c:pt idx="203">
                  <c:v>1.1579474734143818E-2</c:v>
                </c:pt>
                <c:pt idx="204">
                  <c:v>1.1444621680978482E-2</c:v>
                </c:pt>
                <c:pt idx="205">
                  <c:v>1.12730862346306E-2</c:v>
                </c:pt>
                <c:pt idx="206">
                  <c:v>1.1066226507313884E-2</c:v>
                </c:pt>
                <c:pt idx="207">
                  <c:v>1.0825672636865088E-2</c:v>
                </c:pt>
                <c:pt idx="208">
                  <c:v>1.0553309499260989E-2</c:v>
                </c:pt>
                <c:pt idx="209">
                  <c:v>1.0251256793349239E-2</c:v>
                </c:pt>
                <c:pt idx="210">
                  <c:v>9.9218467431287406E-3</c:v>
                </c:pt>
                <c:pt idx="211">
                  <c:v>9.567599691419135E-3</c:v>
                </c:pt>
                <c:pt idx="212">
                  <c:v>9.1911978835666208E-3</c:v>
                </c:pt>
                <c:pt idx="213">
                  <c:v>8.7954577606195392E-3</c:v>
                </c:pt>
                <c:pt idx="214">
                  <c:v>8.3833010979064305E-3</c:v>
                </c:pt>
                <c:pt idx="215">
                  <c:v>7.9577253369560851E-3</c:v>
                </c:pt>
                <c:pt idx="216">
                  <c:v>7.5217734660731721E-3</c:v>
                </c:pt>
                <c:pt idx="217">
                  <c:v>7.0785038075492392E-3</c:v>
                </c:pt>
                <c:pt idx="218">
                  <c:v>6.6309600674393371E-3</c:v>
                </c:pt>
                <c:pt idx="219">
                  <c:v>6.1821419971280012E-3</c:v>
                </c:pt>
                <c:pt idx="220">
                  <c:v>5.7349770046683634E-3</c:v>
                </c:pt>
                <c:pt idx="221">
                  <c:v>5.2922930382924716E-3</c:v>
                </c:pt>
                <c:pt idx="222">
                  <c:v>4.8567930448067051E-3</c:v>
                </c:pt>
                <c:pt idx="223">
                  <c:v>4.431031282107205E-3</c:v>
                </c:pt>
                <c:pt idx="224">
                  <c:v>4.0173917381314764E-3</c:v>
                </c:pt>
                <c:pt idx="225">
                  <c:v>3.6180688786053763E-3</c:v>
                </c:pt>
                <c:pt idx="226">
                  <c:v>3.2350509133898409E-3</c:v>
                </c:pt>
                <c:pt idx="227">
                  <c:v>2.8701057365535334E-3</c:v>
                </c:pt>
                <c:pt idx="228">
                  <c:v>2.5247696589957083E-3</c:v>
                </c:pt>
                <c:pt idx="229">
                  <c:v>2.2003390150364126E-3</c:v>
                </c:pt>
                <c:pt idx="230">
                  <c:v>1.8978646864080417E-3</c:v>
                </c:pt>
                <c:pt idx="231">
                  <c:v>1.618149549054722E-3</c:v>
                </c:pt>
                <c:pt idx="232">
                  <c:v>1.3617488106016046E-3</c:v>
                </c:pt>
                <c:pt idx="233">
                  <c:v>1.1289731698089377E-3</c:v>
                </c:pt>
                <c:pt idx="234">
                  <c:v>9.1989469427042716E-4</c:v>
                </c:pt>
                <c:pt idx="235">
                  <c:v>7.3435527951927568E-4</c:v>
                </c:pt>
                <c:pt idx="236">
                  <c:v>5.7197752200214657E-4</c:v>
                </c:pt>
                <c:pt idx="237">
                  <c:v>4.3217781046506128E-4</c:v>
                </c:pt>
                <c:pt idx="238">
                  <c:v>3.1418141551526474E-4</c:v>
                </c:pt>
                <c:pt idx="239">
                  <c:v>2.1703933577846122E-4</c:v>
                </c:pt>
                <c:pt idx="240">
                  <c:v>1.3964664140762235E-4</c:v>
                </c:pt>
                <c:pt idx="241">
                  <c:v>8.0762041907005369E-5</c:v>
                </c:pt>
                <c:pt idx="242">
                  <c:v>3.9028395443959946E-5</c:v>
                </c:pt>
                <c:pt idx="243">
                  <c:v>1.2993871102350503E-5</c:v>
                </c:pt>
                <c:pt idx="244">
                  <c:v>1.1334738958402115E-6</c:v>
                </c:pt>
                <c:pt idx="245">
                  <c:v>1.8706447581454104E-6</c:v>
                </c:pt>
                <c:pt idx="246">
                  <c:v>1.3598654053995531E-5</c:v>
                </c:pt>
                <c:pt idx="247">
                  <c:v>3.4701517246704796E-5</c:v>
                </c:pt>
                <c:pt idx="248">
                  <c:v>6.3574175001073445E-5</c:v>
                </c:pt>
                <c:pt idx="249">
                  <c:v>9.8641696931531033E-5</c:v>
                </c:pt>
                <c:pt idx="250">
                  <c:v>1.3837728811619447E-4</c:v>
                </c:pt>
                <c:pt idx="251">
                  <c:v>1.8131890004505577E-4</c:v>
                </c:pt>
                <c:pt idx="252">
                  <c:v>2.2608427247400735E-4</c:v>
                </c:pt>
                <c:pt idx="253">
                  <c:v>2.7138425931254599E-4</c:v>
                </c:pt>
                <c:pt idx="254">
                  <c:v>3.1603431975613404E-4</c:v>
                </c:pt>
                <c:pt idx="255">
                  <c:v>3.5896408494621648E-4</c:v>
                </c:pt>
                <c:pt idx="256">
                  <c:v>3.9922494005669226E-4</c:v>
                </c:pt>
                <c:pt idx="257">
                  <c:v>4.3599559142086172E-4</c:v>
                </c:pt>
                <c:pt idx="258">
                  <c:v>4.6858561768981676E-4</c:v>
                </c:pt>
                <c:pt idx="259">
                  <c:v>4.9643703262796778E-4</c:v>
                </c:pt>
                <c:pt idx="260">
                  <c:v>5.1912391459976877E-4</c:v>
                </c:pt>
                <c:pt idx="261">
                  <c:v>5.3635018370503588E-4</c:v>
                </c:pt>
                <c:pt idx="262">
                  <c:v>5.4794563153097095E-4</c:v>
                </c:pt>
                <c:pt idx="263">
                  <c:v>5.5386033029507329E-4</c:v>
                </c:pt>
                <c:pt idx="264">
                  <c:v>5.5415756748242737E-4</c:v>
                </c:pt>
                <c:pt idx="265">
                  <c:v>5.4900546870454618E-4</c:v>
                </c:pt>
                <c:pt idx="266">
                  <c:v>5.3866748524211997E-4</c:v>
                </c:pt>
                <c:pt idx="267">
                  <c:v>5.2349193344576345E-4</c:v>
                </c:pt>
                <c:pt idx="268">
                  <c:v>5.0390078077134422E-4</c:v>
                </c:pt>
                <c:pt idx="269">
                  <c:v>4.8037787768340792E-4</c:v>
                </c:pt>
                <c:pt idx="270">
                  <c:v>4.5345683598432682E-4</c:v>
                </c:pt>
                <c:pt idx="271">
                  <c:v>4.2370875237885173E-4</c:v>
                </c:pt>
                <c:pt idx="272">
                  <c:v>3.9172997137040192E-4</c:v>
                </c:pt>
                <c:pt idx="273">
                  <c:v>3.5813007405688304E-4</c:v>
                </c:pt>
                <c:pt idx="274">
                  <c:v>3.2352026924044243E-4</c:v>
                </c:pt>
                <c:pt idx="275">
                  <c:v>2.8850235071405957E-4</c:v>
                </c:pt>
                <c:pt idx="276">
                  <c:v>2.5365836989708917E-4</c:v>
                </c:pt>
                <c:pt idx="277">
                  <c:v>2.1954115644796422E-4</c:v>
                </c:pt>
                <c:pt idx="278">
                  <c:v>1.8666580139354048E-4</c:v>
                </c:pt>
                <c:pt idx="279">
                  <c:v>1.5550219800639632E-4</c:v>
                </c:pt>
                <c:pt idx="280">
                  <c:v>1.2646871547025452E-4</c:v>
                </c:pt>
                <c:pt idx="281">
                  <c:v>9.9927059642068066E-5</c:v>
                </c:pt>
                <c:pt idx="282">
                  <c:v>7.61783542896957E-5</c:v>
                </c:pt>
                <c:pt idx="283">
                  <c:v>5.5460455393778277E-5</c:v>
                </c:pt>
                <c:pt idx="284">
                  <c:v>3.7946490778087209E-5</c:v>
                </c:pt>
                <c:pt idx="285">
                  <c:v>2.3744597785413379E-5</c:v>
                </c:pt>
                <c:pt idx="286">
                  <c:v>1.2898813236788763E-5</c:v>
                </c:pt>
                <c:pt idx="287">
                  <c:v>5.3910527669970017E-6</c:v>
                </c:pt>
                <c:pt idx="288">
                  <c:v>1.1441010570232997E-6</c:v>
                </c:pt>
                <c:pt idx="289">
                  <c:v>2.552069111203245E-8</c:v>
                </c:pt>
                <c:pt idx="290">
                  <c:v>1.8523755251055218E-6</c:v>
                </c:pt>
                <c:pt idx="291">
                  <c:v>6.3966547002419411E-6</c:v>
                </c:pt>
                <c:pt idx="292">
                  <c:v>1.3391275871687339E-5</c:v>
                </c:pt>
                <c:pt idx="293">
                  <c:v>2.2536540904510986E-5</c:v>
                </c:pt>
                <c:pt idx="294">
                  <c:v>3.3506914244020313E-5</c:v>
                </c:pt>
                <c:pt idx="295">
                  <c:v>4.5957993376879988E-5</c:v>
                </c:pt>
                <c:pt idx="296">
                  <c:v>5.9533542212153866E-5</c:v>
                </c:pt>
                <c:pt idx="297">
                  <c:v>7.3872461740097424E-5</c:v>
                </c:pt>
                <c:pt idx="298">
                  <c:v>8.8615577851395847E-5</c:v>
                </c:pt>
                <c:pt idx="299">
                  <c:v>1.034121335706687E-4</c:v>
                </c:pt>
                <c:pt idx="300">
                  <c:v>1.1792588199879891E-4</c:v>
                </c:pt>
                <c:pt idx="301">
                  <c:v>1.3184068676917876E-4</c:v>
                </c:pt>
                <c:pt idx="302">
                  <c:v>1.448655485840129E-4</c:v>
                </c:pt>
                <c:pt idx="303">
                  <c:v>1.5673898917407006E-4</c:v>
                </c:pt>
                <c:pt idx="304">
                  <c:v>1.6723273757329488E-4</c:v>
                </c:pt>
                <c:pt idx="305">
                  <c:v>1.7615467766665977E-4</c:v>
                </c:pt>
                <c:pt idx="306">
                  <c:v>1.8335103030149528E-4</c:v>
                </c:pt>
                <c:pt idx="307">
                  <c:v>1.8870775759736289E-4</c:v>
                </c:pt>
                <c:pt idx="308">
                  <c:v>1.92151191201932E-4</c:v>
                </c:pt>
                <c:pt idx="309">
                  <c:v>1.9364789988505102E-4</c:v>
                </c:pt>
                <c:pt idx="310">
                  <c:v>1.9320382481935824E-4</c:v>
                </c:pt>
                <c:pt idx="311">
                  <c:v>1.9086272295983515E-4</c:v>
                </c:pt>
                <c:pt idx="312">
                  <c:v>1.8670396992377441E-4</c:v>
                </c:pt>
                <c:pt idx="313">
                  <c:v>1.8083978352704397E-4</c:v>
                </c:pt>
                <c:pt idx="314">
                  <c:v>1.7341193751794294E-4</c:v>
                </c:pt>
                <c:pt idx="315">
                  <c:v>1.6458804195913657E-4</c:v>
                </c:pt>
                <c:pt idx="316">
                  <c:v>1.5455747206214474E-4</c:v>
                </c:pt>
                <c:pt idx="317">
                  <c:v>1.4352703102758424E-4</c:v>
                </c:pt>
                <c:pt idx="318">
                  <c:v>1.3171643456703618E-4</c:v>
                </c:pt>
                <c:pt idx="319">
                  <c:v>1.1935370528645805E-4</c:v>
                </c:pt>
                <c:pt idx="320">
                  <c:v>1.0667056403325519E-4</c:v>
                </c:pt>
                <c:pt idx="321">
                  <c:v>9.3897902710559202E-5</c:v>
                </c:pt>
                <c:pt idx="322">
                  <c:v>8.1261419031753191E-5</c:v>
                </c:pt>
                <c:pt idx="323">
                  <c:v>6.8977488335191295E-5</c:v>
                </c:pt>
                <c:pt idx="324">
                  <c:v>5.7249341034428664E-5</c:v>
                </c:pt>
                <c:pt idx="325">
                  <c:v>4.6263606691281334E-5</c:v>
                </c:pt>
                <c:pt idx="326">
                  <c:v>3.6187277230491721E-5</c:v>
                </c:pt>
                <c:pt idx="327">
                  <c:v>2.7165132640053649E-5</c:v>
                </c:pt>
                <c:pt idx="328">
                  <c:v>1.9317662802603226E-5</c:v>
                </c:pt>
                <c:pt idx="329">
                  <c:v>1.2739509067798557E-5</c:v>
                </c:pt>
                <c:pt idx="330">
                  <c:v>7.4984389916319507E-6</c:v>
                </c:pt>
                <c:pt idx="331">
                  <c:v>3.6348575223629735E-6</c:v>
                </c:pt>
                <c:pt idx="332">
                  <c:v>1.1618479852525993E-6</c:v>
                </c:pt>
                <c:pt idx="333">
                  <c:v>6.5726682059229032E-8</c:v>
                </c:pt>
                <c:pt idx="334">
                  <c:v>3.0708593773784967E-7</c:v>
                </c:pt>
                <c:pt idx="335">
                  <c:v>1.822292143433429E-6</c:v>
                </c:pt>
                <c:pt idx="336">
                  <c:v>4.5253978931145483E-6</c:v>
                </c:pt>
                <c:pt idx="337">
                  <c:v>8.3104208043200088E-6</c:v>
                </c:pt>
                <c:pt idx="338">
                  <c:v>1.3053936145092536E-5</c:v>
                </c:pt>
                <c:pt idx="339">
                  <c:v>1.8617926031933675E-5</c:v>
                </c:pt>
                <c:pt idx="340">
                  <c:v>2.4852824768474859E-5</c:v>
                </c:pt>
                <c:pt idx="341">
                  <c:v>3.1600697890331105E-5</c:v>
                </c:pt>
                <c:pt idx="342">
                  <c:v>3.8698491674914169E-5</c:v>
                </c:pt>
                <c:pt idx="343">
                  <c:v>4.5981290250723513E-5</c:v>
                </c:pt>
                <c:pt idx="344">
                  <c:v>5.3285518962614177E-5</c:v>
                </c:pt>
                <c:pt idx="345">
                  <c:v>6.0452035261800434E-5</c:v>
                </c:pt>
                <c:pt idx="346">
                  <c:v>6.7329052017350732E-5</c:v>
                </c:pt>
                <c:pt idx="347">
                  <c:v>7.3774842698582074E-5</c:v>
                </c:pt>
                <c:pt idx="348">
                  <c:v>7.9660183249232879E-5</c:v>
                </c:pt>
                <c:pt idx="349">
                  <c:v>8.4870491546374519E-5</c:v>
                </c:pt>
                <c:pt idx="350">
                  <c:v>8.9307631981450588E-5</c:v>
                </c:pt>
                <c:pt idx="351">
                  <c:v>9.2891359781945639E-5</c:v>
                </c:pt>
                <c:pt idx="352">
                  <c:v>9.5560387069363296E-5</c:v>
                </c:pt>
                <c:pt idx="353">
                  <c:v>9.7273060179769576E-5</c:v>
                </c:pt>
                <c:pt idx="354">
                  <c:v>9.8007645314773052E-5</c:v>
                </c:pt>
                <c:pt idx="355">
                  <c:v>9.7762227004255986E-5</c:v>
                </c:pt>
                <c:pt idx="356">
                  <c:v>9.6554231013637592E-5</c:v>
                </c:pt>
                <c:pt idx="357">
                  <c:v>9.4419590092009658E-5</c:v>
                </c:pt>
                <c:pt idx="358">
                  <c:v>9.1411577217113295E-5</c:v>
                </c:pt>
                <c:pt idx="359">
                  <c:v>8.7599336644660024E-5</c:v>
                </c:pt>
                <c:pt idx="360">
                  <c:v>8.3066148022278077E-5</c:v>
                </c:pt>
                <c:pt idx="361">
                  <c:v>7.790746300656001E-5</c:v>
                </c:pt>
                <c:pt idx="362">
                  <c:v>7.2228757165462693E-5</c:v>
                </c:pt>
                <c:pt idx="363">
                  <c:v>6.6143242414472603E-5</c:v>
                </c:pt>
                <c:pt idx="364">
                  <c:v>5.976948679745066E-5</c:v>
                </c:pt>
                <c:pt idx="365">
                  <c:v>5.3228989073180982E-5</c:v>
                </c:pt>
                <c:pt idx="366">
                  <c:v>4.6643755314578014E-5</c:v>
                </c:pt>
                <c:pt idx="367">
                  <c:v>4.0133923594091496E-5</c:v>
                </c:pt>
                <c:pt idx="368">
                  <c:v>3.3815480856699227E-5</c:v>
                </c:pt>
                <c:pt idx="369">
                  <c:v>2.7798113326126136E-5</c:v>
                </c:pt>
                <c:pt idx="370">
                  <c:v>2.2183228319262396E-5</c:v>
                </c:pt>
                <c:pt idx="371">
                  <c:v>1.7062181238498198E-5</c:v>
                </c:pt>
                <c:pt idx="372">
                  <c:v>1.2514736862347304E-5</c:v>
                </c:pt>
                <c:pt idx="373">
                  <c:v>8.6077889599921173E-6</c:v>
                </c:pt>
                <c:pt idx="374">
                  <c:v>5.3943568201263333E-6</c:v>
                </c:pt>
                <c:pt idx="375">
                  <c:v>2.9128716177755272E-6</c:v>
                </c:pt>
                <c:pt idx="376">
                  <c:v>1.1867597557011712E-6</c:v>
                </c:pt>
                <c:pt idx="377">
                  <c:v>2.2432452060420734E-7</c:v>
                </c:pt>
                <c:pt idx="378">
                  <c:v>1.8921697557035771E-8</c:v>
                </c:pt>
                <c:pt idx="379">
                  <c:v>5.494192937288569E-7</c:v>
                </c:pt>
                <c:pt idx="380">
                  <c:v>1.7809263334202002E-6</c:v>
                </c:pt>
                <c:pt idx="381">
                  <c:v>3.6657708918662476E-6</c:v>
                </c:pt>
                <c:pt idx="382">
                  <c:v>6.1447032171881302E-6</c:v>
                </c:pt>
                <c:pt idx="383">
                  <c:v>9.1482960196625968E-6</c:v>
                </c:pt>
                <c:pt idx="384">
                  <c:v>1.2598510844865319E-5</c:v>
                </c:pt>
                <c:pt idx="385">
                  <c:v>1.6410396939352739E-5</c:v>
                </c:pt>
                <c:pt idx="386">
                  <c:v>2.0493887198309134E-5</c:v>
                </c:pt>
                <c:pt idx="387">
                  <c:v>2.4755654674362122E-5</c:v>
                </c:pt>
                <c:pt idx="388">
                  <c:v>2.9100992732152308E-5</c:v>
                </c:pt>
                <c:pt idx="389">
                  <c:v>3.3435682247329243E-5</c:v>
                </c:pt>
                <c:pt idx="390">
                  <c:v>3.7667810251418182E-5</c:v>
                </c:pt>
                <c:pt idx="391">
                  <c:v>4.1709506082487484E-5</c:v>
                </c:pt>
                <c:pt idx="392">
                  <c:v>4.5478563371901105E-5</c:v>
                </c:pt>
                <c:pt idx="393">
                  <c:v>4.8899919024135947E-5</c:v>
                </c:pt>
                <c:pt idx="394">
                  <c:v>5.1906963665598858E-5</c:v>
                </c:pt>
                <c:pt idx="395">
                  <c:v>5.4442661776994042E-5</c:v>
                </c:pt>
                <c:pt idx="396">
                  <c:v>5.6460463803116916E-5</c:v>
                </c:pt>
                <c:pt idx="397">
                  <c:v>5.7924996870091536E-5</c:v>
                </c:pt>
                <c:pt idx="398">
                  <c:v>5.8812525245860496E-5</c:v>
                </c:pt>
                <c:pt idx="399">
                  <c:v>5.9111176266471549E-5</c:v>
                </c:pt>
                <c:pt idx="400">
                  <c:v>5.8820932029824395E-5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B01-488D-8F73-AFC6082BF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2323376"/>
        <c:axId val="892326256"/>
      </c:scatterChart>
      <c:valAx>
        <c:axId val="892323376"/>
        <c:scaling>
          <c:orientation val="minMax"/>
          <c:max val="20"/>
          <c:min val="-2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ja-JP"/>
          </a:p>
        </c:txPr>
        <c:crossAx val="892326256"/>
        <c:crosses val="autoZero"/>
        <c:crossBetween val="midCat"/>
      </c:valAx>
      <c:valAx>
        <c:axId val="892326256"/>
        <c:scaling>
          <c:orientation val="minMax"/>
          <c:max val="1.2000000000000002E-2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ja-JP" sz="12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Ｓ</a:t>
                </a:r>
                <a:r>
                  <a:rPr lang="ja-JP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[arb.unit]</a:t>
                </a:r>
                <a:endParaRPr lang="ja-JP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3.1180446194225723E-2"/>
              <c:y val="0.334452099737532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crossAx val="892323376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ja-JP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288683391320273E-2"/>
          <c:y val="0"/>
          <c:w val="0.74492937761470557"/>
          <c:h val="0.86455435006108106"/>
        </c:manualLayout>
      </c:layout>
      <c:scatterChart>
        <c:scatterStyle val="lineMarker"/>
        <c:varyColors val="0"/>
        <c:ser>
          <c:idx val="1"/>
          <c:order val="0"/>
          <c:tx>
            <c:v>ラウエ関数 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規格化!$B$3:$B$403</c:f>
              <c:numCache>
                <c:formatCode>0.0_ </c:formatCode>
                <c:ptCount val="401"/>
                <c:pt idx="0">
                  <c:v>-20</c:v>
                </c:pt>
                <c:pt idx="1">
                  <c:v>-19.899999999999999</c:v>
                </c:pt>
                <c:pt idx="2">
                  <c:v>-19.8</c:v>
                </c:pt>
                <c:pt idx="3">
                  <c:v>-19.7</c:v>
                </c:pt>
                <c:pt idx="4">
                  <c:v>-19.600000000000001</c:v>
                </c:pt>
                <c:pt idx="5">
                  <c:v>-19.5</c:v>
                </c:pt>
                <c:pt idx="6">
                  <c:v>-19.399999999999999</c:v>
                </c:pt>
                <c:pt idx="7">
                  <c:v>-19.3</c:v>
                </c:pt>
                <c:pt idx="8">
                  <c:v>-19.2</c:v>
                </c:pt>
                <c:pt idx="9">
                  <c:v>-19.100000000000001</c:v>
                </c:pt>
                <c:pt idx="10">
                  <c:v>-19</c:v>
                </c:pt>
                <c:pt idx="11">
                  <c:v>-18.899999999999999</c:v>
                </c:pt>
                <c:pt idx="12">
                  <c:v>-18.8</c:v>
                </c:pt>
                <c:pt idx="13">
                  <c:v>-18.7</c:v>
                </c:pt>
                <c:pt idx="14">
                  <c:v>-18.600000000000001</c:v>
                </c:pt>
                <c:pt idx="15">
                  <c:v>-18.5</c:v>
                </c:pt>
                <c:pt idx="16">
                  <c:v>-18.399999999999999</c:v>
                </c:pt>
                <c:pt idx="17">
                  <c:v>-18.3</c:v>
                </c:pt>
                <c:pt idx="18">
                  <c:v>-18.2</c:v>
                </c:pt>
                <c:pt idx="19">
                  <c:v>-18.100000000000001</c:v>
                </c:pt>
                <c:pt idx="20">
                  <c:v>-18</c:v>
                </c:pt>
                <c:pt idx="21">
                  <c:v>-17.899999999999999</c:v>
                </c:pt>
                <c:pt idx="22">
                  <c:v>-17.8</c:v>
                </c:pt>
                <c:pt idx="23">
                  <c:v>-17.7</c:v>
                </c:pt>
                <c:pt idx="24">
                  <c:v>-17.600000000000001</c:v>
                </c:pt>
                <c:pt idx="25">
                  <c:v>-17.5</c:v>
                </c:pt>
                <c:pt idx="26">
                  <c:v>-17.399999999999999</c:v>
                </c:pt>
                <c:pt idx="27">
                  <c:v>-17.3</c:v>
                </c:pt>
                <c:pt idx="28">
                  <c:v>-17.2</c:v>
                </c:pt>
                <c:pt idx="29">
                  <c:v>-17.100000000000001</c:v>
                </c:pt>
                <c:pt idx="30">
                  <c:v>-17</c:v>
                </c:pt>
                <c:pt idx="31">
                  <c:v>-16.899999999999999</c:v>
                </c:pt>
                <c:pt idx="32">
                  <c:v>-16.8</c:v>
                </c:pt>
                <c:pt idx="33">
                  <c:v>-16.6999999999999</c:v>
                </c:pt>
                <c:pt idx="34">
                  <c:v>-16.600000000000001</c:v>
                </c:pt>
                <c:pt idx="35">
                  <c:v>-16.5</c:v>
                </c:pt>
                <c:pt idx="36">
                  <c:v>-16.399999999999899</c:v>
                </c:pt>
                <c:pt idx="37">
                  <c:v>-16.3</c:v>
                </c:pt>
                <c:pt idx="38">
                  <c:v>-16.1999999999999</c:v>
                </c:pt>
                <c:pt idx="39">
                  <c:v>-16.099999999999898</c:v>
                </c:pt>
                <c:pt idx="40">
                  <c:v>-15.999999999999901</c:v>
                </c:pt>
                <c:pt idx="41">
                  <c:v>-15.899999999999901</c:v>
                </c:pt>
                <c:pt idx="42">
                  <c:v>-15.799999999999899</c:v>
                </c:pt>
                <c:pt idx="43">
                  <c:v>-15.6999999999999</c:v>
                </c:pt>
                <c:pt idx="44">
                  <c:v>-15.5999999999999</c:v>
                </c:pt>
                <c:pt idx="45">
                  <c:v>-15.499999999999901</c:v>
                </c:pt>
                <c:pt idx="46">
                  <c:v>-15.399999999999901</c:v>
                </c:pt>
                <c:pt idx="47">
                  <c:v>-15.299999999999899</c:v>
                </c:pt>
                <c:pt idx="48">
                  <c:v>-15.1999999999999</c:v>
                </c:pt>
                <c:pt idx="49">
                  <c:v>-15.0999999999999</c:v>
                </c:pt>
                <c:pt idx="50">
                  <c:v>-14.999999999999901</c:v>
                </c:pt>
                <c:pt idx="51">
                  <c:v>-14.899999999999901</c:v>
                </c:pt>
                <c:pt idx="52">
                  <c:v>-14.799999999999899</c:v>
                </c:pt>
                <c:pt idx="53">
                  <c:v>-14.6999999999999</c:v>
                </c:pt>
                <c:pt idx="54">
                  <c:v>-14.5999999999999</c:v>
                </c:pt>
                <c:pt idx="55">
                  <c:v>-14.499999999999901</c:v>
                </c:pt>
                <c:pt idx="56">
                  <c:v>-14.399999999999901</c:v>
                </c:pt>
                <c:pt idx="57">
                  <c:v>-14.299999999999899</c:v>
                </c:pt>
                <c:pt idx="58">
                  <c:v>-14.1999999999999</c:v>
                </c:pt>
                <c:pt idx="59">
                  <c:v>-14.0999999999999</c:v>
                </c:pt>
                <c:pt idx="60">
                  <c:v>-13.999999999999901</c:v>
                </c:pt>
                <c:pt idx="61">
                  <c:v>-13.899999999999901</c:v>
                </c:pt>
                <c:pt idx="62">
                  <c:v>-13.799999999999899</c:v>
                </c:pt>
                <c:pt idx="63">
                  <c:v>-13.6999999999999</c:v>
                </c:pt>
                <c:pt idx="64">
                  <c:v>-13.5999999999999</c:v>
                </c:pt>
                <c:pt idx="65">
                  <c:v>-13.499999999999901</c:v>
                </c:pt>
                <c:pt idx="66">
                  <c:v>-13.399999999999901</c:v>
                </c:pt>
                <c:pt idx="67">
                  <c:v>-13.299999999999899</c:v>
                </c:pt>
                <c:pt idx="68">
                  <c:v>-13.1999999999999</c:v>
                </c:pt>
                <c:pt idx="69">
                  <c:v>-13.0999999999999</c:v>
                </c:pt>
                <c:pt idx="70">
                  <c:v>-12.999999999999901</c:v>
                </c:pt>
                <c:pt idx="71">
                  <c:v>-12.899999999999901</c:v>
                </c:pt>
                <c:pt idx="72">
                  <c:v>-12.799999999999899</c:v>
                </c:pt>
                <c:pt idx="73">
                  <c:v>-12.6999999999999</c:v>
                </c:pt>
                <c:pt idx="74">
                  <c:v>-12.5999999999999</c:v>
                </c:pt>
                <c:pt idx="75">
                  <c:v>-12.499999999999901</c:v>
                </c:pt>
                <c:pt idx="76">
                  <c:v>-12.399999999999901</c:v>
                </c:pt>
                <c:pt idx="77">
                  <c:v>-12.299999999999899</c:v>
                </c:pt>
                <c:pt idx="78">
                  <c:v>-12.1999999999999</c:v>
                </c:pt>
                <c:pt idx="79">
                  <c:v>-12.0999999999999</c:v>
                </c:pt>
                <c:pt idx="80">
                  <c:v>-11.999999999999901</c:v>
                </c:pt>
                <c:pt idx="81">
                  <c:v>-11.899999999999901</c:v>
                </c:pt>
                <c:pt idx="82">
                  <c:v>-11.799999999999899</c:v>
                </c:pt>
                <c:pt idx="83">
                  <c:v>-11.6999999999999</c:v>
                </c:pt>
                <c:pt idx="84">
                  <c:v>-11.5999999999999</c:v>
                </c:pt>
                <c:pt idx="85">
                  <c:v>-11.499999999999901</c:v>
                </c:pt>
                <c:pt idx="86">
                  <c:v>-11.399999999999901</c:v>
                </c:pt>
                <c:pt idx="87">
                  <c:v>-11.299999999999899</c:v>
                </c:pt>
                <c:pt idx="88">
                  <c:v>-11.1999999999999</c:v>
                </c:pt>
                <c:pt idx="89">
                  <c:v>-11.0999999999999</c:v>
                </c:pt>
                <c:pt idx="90">
                  <c:v>-10.999999999999901</c:v>
                </c:pt>
                <c:pt idx="91">
                  <c:v>-10.899999999999901</c:v>
                </c:pt>
                <c:pt idx="92">
                  <c:v>-10.799999999999899</c:v>
                </c:pt>
                <c:pt idx="93">
                  <c:v>-10.6999999999999</c:v>
                </c:pt>
                <c:pt idx="94">
                  <c:v>-10.5999999999999</c:v>
                </c:pt>
                <c:pt idx="95">
                  <c:v>-10.499999999999901</c:v>
                </c:pt>
                <c:pt idx="96">
                  <c:v>-10.399999999999901</c:v>
                </c:pt>
                <c:pt idx="97">
                  <c:v>-10.299999999999899</c:v>
                </c:pt>
                <c:pt idx="98">
                  <c:v>-10.1999999999999</c:v>
                </c:pt>
                <c:pt idx="99">
                  <c:v>-10.0999999999999</c:v>
                </c:pt>
                <c:pt idx="100">
                  <c:v>-9.9999999999999005</c:v>
                </c:pt>
                <c:pt idx="101">
                  <c:v>-9.8999999999999009</c:v>
                </c:pt>
                <c:pt idx="102">
                  <c:v>-9.7999999999998995</c:v>
                </c:pt>
                <c:pt idx="103">
                  <c:v>-9.6999999999998998</c:v>
                </c:pt>
                <c:pt idx="104">
                  <c:v>-9.5999999999999002</c:v>
                </c:pt>
                <c:pt idx="105">
                  <c:v>-9.4999999999999005</c:v>
                </c:pt>
                <c:pt idx="106">
                  <c:v>-9.3999999999997996</c:v>
                </c:pt>
                <c:pt idx="107">
                  <c:v>-9.2999999999998</c:v>
                </c:pt>
                <c:pt idx="108">
                  <c:v>-9.1999999999998003</c:v>
                </c:pt>
                <c:pt idx="109">
                  <c:v>-9.0999999999998007</c:v>
                </c:pt>
                <c:pt idx="110">
                  <c:v>-8.9999999999997993</c:v>
                </c:pt>
                <c:pt idx="111">
                  <c:v>-8.8999999999997996</c:v>
                </c:pt>
                <c:pt idx="112">
                  <c:v>-8.7999999999998</c:v>
                </c:pt>
                <c:pt idx="113">
                  <c:v>-8.6999999999998003</c:v>
                </c:pt>
                <c:pt idx="114">
                  <c:v>-8.5999999999998007</c:v>
                </c:pt>
                <c:pt idx="115">
                  <c:v>-8.4999999999997993</c:v>
                </c:pt>
                <c:pt idx="116">
                  <c:v>-8.3999999999997996</c:v>
                </c:pt>
                <c:pt idx="117">
                  <c:v>-8.2999999999998</c:v>
                </c:pt>
                <c:pt idx="118">
                  <c:v>-8.1999999999998003</c:v>
                </c:pt>
                <c:pt idx="119">
                  <c:v>-8.0999999999998007</c:v>
                </c:pt>
                <c:pt idx="120">
                  <c:v>-7.9999999999998002</c:v>
                </c:pt>
                <c:pt idx="121">
                  <c:v>-7.8999999999997996</c:v>
                </c:pt>
                <c:pt idx="122">
                  <c:v>-7.7999999999998</c:v>
                </c:pt>
                <c:pt idx="123">
                  <c:v>-7.6999999999998003</c:v>
                </c:pt>
                <c:pt idx="124">
                  <c:v>-7.5999999999997998</c:v>
                </c:pt>
                <c:pt idx="125">
                  <c:v>-7.4999999999998002</c:v>
                </c:pt>
                <c:pt idx="126">
                  <c:v>-7.3999999999997996</c:v>
                </c:pt>
                <c:pt idx="127">
                  <c:v>-7.2999999999998</c:v>
                </c:pt>
                <c:pt idx="128">
                  <c:v>-7.1999999999998003</c:v>
                </c:pt>
                <c:pt idx="129">
                  <c:v>-7.0999999999997998</c:v>
                </c:pt>
                <c:pt idx="130">
                  <c:v>-6.9999999999998002</c:v>
                </c:pt>
                <c:pt idx="131">
                  <c:v>-6.8999999999997996</c:v>
                </c:pt>
                <c:pt idx="132">
                  <c:v>-6.7999999999998</c:v>
                </c:pt>
                <c:pt idx="133">
                  <c:v>-6.6999999999998003</c:v>
                </c:pt>
                <c:pt idx="134">
                  <c:v>-6.5999999999997998</c:v>
                </c:pt>
                <c:pt idx="135">
                  <c:v>-6.4999999999998002</c:v>
                </c:pt>
                <c:pt idx="136">
                  <c:v>-6.3999999999997996</c:v>
                </c:pt>
                <c:pt idx="137">
                  <c:v>-6.2999999999998</c:v>
                </c:pt>
                <c:pt idx="138">
                  <c:v>-6.1999999999998003</c:v>
                </c:pt>
                <c:pt idx="139">
                  <c:v>-6.0999999999997998</c:v>
                </c:pt>
                <c:pt idx="140">
                  <c:v>-5.9999999999998002</c:v>
                </c:pt>
                <c:pt idx="141">
                  <c:v>-5.8999999999997996</c:v>
                </c:pt>
                <c:pt idx="142">
                  <c:v>-5.7999999999998</c:v>
                </c:pt>
                <c:pt idx="143">
                  <c:v>-5.6999999999998003</c:v>
                </c:pt>
                <c:pt idx="144">
                  <c:v>-5.5999999999997998</c:v>
                </c:pt>
                <c:pt idx="145">
                  <c:v>-5.4999999999998002</c:v>
                </c:pt>
                <c:pt idx="146">
                  <c:v>-5.3999999999997996</c:v>
                </c:pt>
                <c:pt idx="147">
                  <c:v>-5.2999999999998</c:v>
                </c:pt>
                <c:pt idx="148">
                  <c:v>-5.1999999999998003</c:v>
                </c:pt>
                <c:pt idx="149">
                  <c:v>-5.0999999999997998</c:v>
                </c:pt>
                <c:pt idx="150">
                  <c:v>-4.9999999999998002</c:v>
                </c:pt>
                <c:pt idx="151">
                  <c:v>-4.8999999999997996</c:v>
                </c:pt>
                <c:pt idx="152">
                  <c:v>-4.7999999999998</c:v>
                </c:pt>
                <c:pt idx="153">
                  <c:v>-4.6999999999998003</c:v>
                </c:pt>
                <c:pt idx="154">
                  <c:v>-4.5999999999997998</c:v>
                </c:pt>
                <c:pt idx="155">
                  <c:v>-4.4999999999998002</c:v>
                </c:pt>
                <c:pt idx="156">
                  <c:v>-4.3999999999997996</c:v>
                </c:pt>
                <c:pt idx="157">
                  <c:v>-4.2999999999998</c:v>
                </c:pt>
                <c:pt idx="158">
                  <c:v>-4.1999999999998003</c:v>
                </c:pt>
                <c:pt idx="159">
                  <c:v>-4.0999999999997998</c:v>
                </c:pt>
                <c:pt idx="160">
                  <c:v>-3.9999999999998002</c:v>
                </c:pt>
                <c:pt idx="161">
                  <c:v>-3.8999999999998001</c:v>
                </c:pt>
                <c:pt idx="162">
                  <c:v>-3.7999999999998</c:v>
                </c:pt>
                <c:pt idx="163">
                  <c:v>-3.6999999999997999</c:v>
                </c:pt>
                <c:pt idx="164">
                  <c:v>-3.5999999999997998</c:v>
                </c:pt>
                <c:pt idx="165">
                  <c:v>-3.4999999999998002</c:v>
                </c:pt>
                <c:pt idx="166">
                  <c:v>-3.3999999999998001</c:v>
                </c:pt>
                <c:pt idx="167">
                  <c:v>-3.2999999999998</c:v>
                </c:pt>
                <c:pt idx="168">
                  <c:v>-3.1999999999997999</c:v>
                </c:pt>
                <c:pt idx="169">
                  <c:v>-3.0999999999997998</c:v>
                </c:pt>
                <c:pt idx="170">
                  <c:v>-2.9999999999998002</c:v>
                </c:pt>
                <c:pt idx="171">
                  <c:v>-2.8999999999998001</c:v>
                </c:pt>
                <c:pt idx="172">
                  <c:v>-2.7999999999998</c:v>
                </c:pt>
                <c:pt idx="173">
                  <c:v>-2.6999999999997999</c:v>
                </c:pt>
                <c:pt idx="174">
                  <c:v>-2.5999999999997998</c:v>
                </c:pt>
                <c:pt idx="175">
                  <c:v>-2.4999999999998002</c:v>
                </c:pt>
                <c:pt idx="176">
                  <c:v>-2.3999999999997002</c:v>
                </c:pt>
                <c:pt idx="177">
                  <c:v>-2.2999999999997001</c:v>
                </c:pt>
                <c:pt idx="178">
                  <c:v>-2.1999999999997</c:v>
                </c:pt>
                <c:pt idx="179">
                  <c:v>-2.0999999999996999</c:v>
                </c:pt>
                <c:pt idx="180">
                  <c:v>-1.9999999999997</c:v>
                </c:pt>
                <c:pt idx="181">
                  <c:v>-1.8999999999996999</c:v>
                </c:pt>
                <c:pt idx="182">
                  <c:v>-1.7999999999997001</c:v>
                </c:pt>
                <c:pt idx="183">
                  <c:v>-1.6999999999997</c:v>
                </c:pt>
                <c:pt idx="184">
                  <c:v>-1.5999999999997001</c:v>
                </c:pt>
                <c:pt idx="185">
                  <c:v>-1.4999999999997</c:v>
                </c:pt>
                <c:pt idx="186">
                  <c:v>-1.3999999999996999</c:v>
                </c:pt>
                <c:pt idx="187">
                  <c:v>-1.2999999999997001</c:v>
                </c:pt>
                <c:pt idx="188">
                  <c:v>-1.1999999999997</c:v>
                </c:pt>
                <c:pt idx="189">
                  <c:v>-1.0999999999997001</c:v>
                </c:pt>
                <c:pt idx="190">
                  <c:v>-0.99999999999970202</c:v>
                </c:pt>
                <c:pt idx="191">
                  <c:v>-0.89999999999970004</c:v>
                </c:pt>
                <c:pt idx="192">
                  <c:v>-0.79999999999969895</c:v>
                </c:pt>
                <c:pt idx="193">
                  <c:v>-0.69999999999970097</c:v>
                </c:pt>
                <c:pt idx="194">
                  <c:v>-0.599999999999699</c:v>
                </c:pt>
                <c:pt idx="195">
                  <c:v>-0.49999999999970202</c:v>
                </c:pt>
                <c:pt idx="196">
                  <c:v>-0.39999999999969998</c:v>
                </c:pt>
                <c:pt idx="197">
                  <c:v>-0.29999999999969901</c:v>
                </c:pt>
                <c:pt idx="198">
                  <c:v>-0.199999999999701</c:v>
                </c:pt>
                <c:pt idx="199">
                  <c:v>-9.9999999999699399E-2</c:v>
                </c:pt>
                <c:pt idx="200">
                  <c:v>2.9842794901924198E-13</c:v>
                </c:pt>
                <c:pt idx="201">
                  <c:v>0.1000000000003</c:v>
                </c:pt>
                <c:pt idx="202">
                  <c:v>0.20000000000030099</c:v>
                </c:pt>
                <c:pt idx="203">
                  <c:v>0.30000000000029903</c:v>
                </c:pt>
                <c:pt idx="204">
                  <c:v>0.400000000000301</c:v>
                </c:pt>
                <c:pt idx="205">
                  <c:v>0.50000000000029798</c:v>
                </c:pt>
                <c:pt idx="206">
                  <c:v>0.60000000000029996</c:v>
                </c:pt>
                <c:pt idx="207">
                  <c:v>0.70000000000030105</c:v>
                </c:pt>
                <c:pt idx="208">
                  <c:v>0.80000000000029903</c:v>
                </c:pt>
                <c:pt idx="209">
                  <c:v>0.900000000000301</c:v>
                </c:pt>
                <c:pt idx="210">
                  <c:v>1.0000000000003</c:v>
                </c:pt>
                <c:pt idx="211">
                  <c:v>1.1000000000003001</c:v>
                </c:pt>
                <c:pt idx="212">
                  <c:v>1.2000000000002999</c:v>
                </c:pt>
                <c:pt idx="213">
                  <c:v>1.3000000000003</c:v>
                </c:pt>
                <c:pt idx="214">
                  <c:v>1.4000000000002999</c:v>
                </c:pt>
                <c:pt idx="215">
                  <c:v>1.5000000000003</c:v>
                </c:pt>
                <c:pt idx="216">
                  <c:v>1.6000000000003001</c:v>
                </c:pt>
                <c:pt idx="217">
                  <c:v>1.7000000000002999</c:v>
                </c:pt>
                <c:pt idx="218">
                  <c:v>1.8000000000003</c:v>
                </c:pt>
                <c:pt idx="219">
                  <c:v>1.9000000000002999</c:v>
                </c:pt>
                <c:pt idx="220">
                  <c:v>2.0000000000003002</c:v>
                </c:pt>
                <c:pt idx="221">
                  <c:v>2.1000000000002998</c:v>
                </c:pt>
                <c:pt idx="222">
                  <c:v>2.2000000000002999</c:v>
                </c:pt>
                <c:pt idx="223">
                  <c:v>2.3000000000003</c:v>
                </c:pt>
                <c:pt idx="224">
                  <c:v>2.4000000000003001</c:v>
                </c:pt>
                <c:pt idx="225">
                  <c:v>2.5000000000003002</c:v>
                </c:pt>
                <c:pt idx="226">
                  <c:v>2.6000000000002998</c:v>
                </c:pt>
                <c:pt idx="227">
                  <c:v>2.7000000000002999</c:v>
                </c:pt>
                <c:pt idx="228">
                  <c:v>2.8000000000003</c:v>
                </c:pt>
                <c:pt idx="229">
                  <c:v>2.9000000000003001</c:v>
                </c:pt>
                <c:pt idx="230">
                  <c:v>3.0000000000003002</c:v>
                </c:pt>
                <c:pt idx="231">
                  <c:v>3.1000000000002998</c:v>
                </c:pt>
                <c:pt idx="232">
                  <c:v>3.2000000000002999</c:v>
                </c:pt>
                <c:pt idx="233">
                  <c:v>3.3000000000003</c:v>
                </c:pt>
                <c:pt idx="234">
                  <c:v>3.4000000000003001</c:v>
                </c:pt>
                <c:pt idx="235">
                  <c:v>3.5000000000003002</c:v>
                </c:pt>
                <c:pt idx="236">
                  <c:v>3.6000000000002998</c:v>
                </c:pt>
                <c:pt idx="237">
                  <c:v>3.7000000000002999</c:v>
                </c:pt>
                <c:pt idx="238">
                  <c:v>3.8000000000003</c:v>
                </c:pt>
                <c:pt idx="239">
                  <c:v>3.9000000000003001</c:v>
                </c:pt>
                <c:pt idx="240">
                  <c:v>4.0000000000003002</c:v>
                </c:pt>
                <c:pt idx="241">
                  <c:v>4.1000000000002998</c:v>
                </c:pt>
                <c:pt idx="242">
                  <c:v>4.2000000000003004</c:v>
                </c:pt>
                <c:pt idx="243">
                  <c:v>4.3000000000003</c:v>
                </c:pt>
                <c:pt idx="244">
                  <c:v>4.4000000000002997</c:v>
                </c:pt>
                <c:pt idx="245">
                  <c:v>4.5000000000003002</c:v>
                </c:pt>
                <c:pt idx="246">
                  <c:v>4.6000000000002998</c:v>
                </c:pt>
                <c:pt idx="247">
                  <c:v>4.7000000000003999</c:v>
                </c:pt>
                <c:pt idx="248">
                  <c:v>4.8000000000004004</c:v>
                </c:pt>
                <c:pt idx="249">
                  <c:v>4.9000000000004</c:v>
                </c:pt>
                <c:pt idx="250">
                  <c:v>5.0000000000003997</c:v>
                </c:pt>
                <c:pt idx="251">
                  <c:v>5.1000000000004002</c:v>
                </c:pt>
                <c:pt idx="252">
                  <c:v>5.2000000000003999</c:v>
                </c:pt>
                <c:pt idx="253">
                  <c:v>5.3000000000004004</c:v>
                </c:pt>
                <c:pt idx="254">
                  <c:v>5.4000000000004</c:v>
                </c:pt>
                <c:pt idx="255">
                  <c:v>5.5000000000003997</c:v>
                </c:pt>
                <c:pt idx="256">
                  <c:v>5.6000000000004002</c:v>
                </c:pt>
                <c:pt idx="257">
                  <c:v>5.7000000000003999</c:v>
                </c:pt>
                <c:pt idx="258">
                  <c:v>5.8000000000004004</c:v>
                </c:pt>
                <c:pt idx="259">
                  <c:v>5.9000000000004</c:v>
                </c:pt>
                <c:pt idx="260">
                  <c:v>6.0000000000003997</c:v>
                </c:pt>
                <c:pt idx="261">
                  <c:v>6.1000000000004002</c:v>
                </c:pt>
                <c:pt idx="262">
                  <c:v>6.2000000000003999</c:v>
                </c:pt>
                <c:pt idx="263">
                  <c:v>6.3000000000004004</c:v>
                </c:pt>
                <c:pt idx="264">
                  <c:v>6.4000000000004</c:v>
                </c:pt>
                <c:pt idx="265">
                  <c:v>6.5000000000003997</c:v>
                </c:pt>
                <c:pt idx="266">
                  <c:v>6.6000000000004002</c:v>
                </c:pt>
                <c:pt idx="267">
                  <c:v>6.7000000000003999</c:v>
                </c:pt>
                <c:pt idx="268">
                  <c:v>6.8000000000004004</c:v>
                </c:pt>
                <c:pt idx="269">
                  <c:v>6.9000000000004</c:v>
                </c:pt>
                <c:pt idx="270">
                  <c:v>7.0000000000003997</c:v>
                </c:pt>
                <c:pt idx="271">
                  <c:v>7.1000000000004002</c:v>
                </c:pt>
                <c:pt idx="272">
                  <c:v>7.2000000000003999</c:v>
                </c:pt>
                <c:pt idx="273">
                  <c:v>7.3000000000004004</c:v>
                </c:pt>
                <c:pt idx="274">
                  <c:v>7.4000000000004</c:v>
                </c:pt>
                <c:pt idx="275">
                  <c:v>7.5000000000003997</c:v>
                </c:pt>
                <c:pt idx="276">
                  <c:v>7.6000000000004002</c:v>
                </c:pt>
                <c:pt idx="277">
                  <c:v>7.7000000000003999</c:v>
                </c:pt>
                <c:pt idx="278">
                  <c:v>7.8000000000004004</c:v>
                </c:pt>
                <c:pt idx="279">
                  <c:v>7.9000000000004</c:v>
                </c:pt>
                <c:pt idx="280">
                  <c:v>8.0000000000003997</c:v>
                </c:pt>
                <c:pt idx="281">
                  <c:v>8.1000000000003993</c:v>
                </c:pt>
                <c:pt idx="282">
                  <c:v>8.2000000000004007</c:v>
                </c:pt>
                <c:pt idx="283">
                  <c:v>8.3000000000004004</c:v>
                </c:pt>
                <c:pt idx="284">
                  <c:v>8.4000000000004</c:v>
                </c:pt>
                <c:pt idx="285">
                  <c:v>8.5000000000003997</c:v>
                </c:pt>
                <c:pt idx="286">
                  <c:v>8.6000000000003993</c:v>
                </c:pt>
                <c:pt idx="287">
                  <c:v>8.7000000000004007</c:v>
                </c:pt>
                <c:pt idx="288">
                  <c:v>8.8000000000004004</c:v>
                </c:pt>
                <c:pt idx="289">
                  <c:v>8.9000000000004</c:v>
                </c:pt>
                <c:pt idx="290">
                  <c:v>9.0000000000003997</c:v>
                </c:pt>
                <c:pt idx="291">
                  <c:v>9.1000000000003993</c:v>
                </c:pt>
                <c:pt idx="292">
                  <c:v>9.2000000000004007</c:v>
                </c:pt>
                <c:pt idx="293">
                  <c:v>9.3000000000004004</c:v>
                </c:pt>
                <c:pt idx="294">
                  <c:v>9.4000000000004</c:v>
                </c:pt>
                <c:pt idx="295">
                  <c:v>9.5000000000003997</c:v>
                </c:pt>
                <c:pt idx="296">
                  <c:v>9.6000000000003993</c:v>
                </c:pt>
                <c:pt idx="297">
                  <c:v>9.7000000000004007</c:v>
                </c:pt>
                <c:pt idx="298">
                  <c:v>9.8000000000004004</c:v>
                </c:pt>
                <c:pt idx="299">
                  <c:v>9.9000000000004</c:v>
                </c:pt>
                <c:pt idx="300">
                  <c:v>10.0000000000004</c:v>
                </c:pt>
                <c:pt idx="301">
                  <c:v>10.100000000000399</c:v>
                </c:pt>
                <c:pt idx="302">
                  <c:v>10.200000000000401</c:v>
                </c:pt>
                <c:pt idx="303">
                  <c:v>10.3000000000004</c:v>
                </c:pt>
                <c:pt idx="304">
                  <c:v>10.4000000000004</c:v>
                </c:pt>
                <c:pt idx="305">
                  <c:v>10.5000000000004</c:v>
                </c:pt>
                <c:pt idx="306">
                  <c:v>10.600000000000399</c:v>
                </c:pt>
                <c:pt idx="307">
                  <c:v>10.700000000000401</c:v>
                </c:pt>
                <c:pt idx="308">
                  <c:v>10.8000000000004</c:v>
                </c:pt>
                <c:pt idx="309">
                  <c:v>10.9000000000004</c:v>
                </c:pt>
                <c:pt idx="310">
                  <c:v>11.0000000000004</c:v>
                </c:pt>
                <c:pt idx="311">
                  <c:v>11.100000000000399</c:v>
                </c:pt>
                <c:pt idx="312">
                  <c:v>11.200000000000401</c:v>
                </c:pt>
                <c:pt idx="313">
                  <c:v>11.3000000000004</c:v>
                </c:pt>
                <c:pt idx="314">
                  <c:v>11.4000000000004</c:v>
                </c:pt>
                <c:pt idx="315">
                  <c:v>11.5000000000004</c:v>
                </c:pt>
                <c:pt idx="316">
                  <c:v>11.600000000000399</c:v>
                </c:pt>
                <c:pt idx="317">
                  <c:v>11.7000000000005</c:v>
                </c:pt>
                <c:pt idx="318">
                  <c:v>11.8000000000005</c:v>
                </c:pt>
                <c:pt idx="319">
                  <c:v>11.9000000000005</c:v>
                </c:pt>
                <c:pt idx="320">
                  <c:v>12.000000000000499</c:v>
                </c:pt>
                <c:pt idx="321">
                  <c:v>12.100000000000501</c:v>
                </c:pt>
                <c:pt idx="322">
                  <c:v>12.2000000000005</c:v>
                </c:pt>
                <c:pt idx="323">
                  <c:v>12.3000000000005</c:v>
                </c:pt>
                <c:pt idx="324">
                  <c:v>12.4000000000005</c:v>
                </c:pt>
                <c:pt idx="325">
                  <c:v>12.500000000000499</c:v>
                </c:pt>
                <c:pt idx="326">
                  <c:v>12.600000000000501</c:v>
                </c:pt>
                <c:pt idx="327">
                  <c:v>12.7000000000005</c:v>
                </c:pt>
                <c:pt idx="328">
                  <c:v>12.8000000000005</c:v>
                </c:pt>
                <c:pt idx="329">
                  <c:v>12.9000000000005</c:v>
                </c:pt>
                <c:pt idx="330">
                  <c:v>13.000000000000499</c:v>
                </c:pt>
                <c:pt idx="331">
                  <c:v>13.100000000000501</c:v>
                </c:pt>
                <c:pt idx="332">
                  <c:v>13.2000000000005</c:v>
                </c:pt>
                <c:pt idx="333">
                  <c:v>13.3000000000005</c:v>
                </c:pt>
                <c:pt idx="334">
                  <c:v>13.4000000000005</c:v>
                </c:pt>
                <c:pt idx="335">
                  <c:v>13.500000000000499</c:v>
                </c:pt>
                <c:pt idx="336">
                  <c:v>13.600000000000501</c:v>
                </c:pt>
                <c:pt idx="337">
                  <c:v>13.7000000000005</c:v>
                </c:pt>
                <c:pt idx="338">
                  <c:v>13.8000000000005</c:v>
                </c:pt>
                <c:pt idx="339">
                  <c:v>13.9000000000005</c:v>
                </c:pt>
                <c:pt idx="340">
                  <c:v>14.000000000000499</c:v>
                </c:pt>
                <c:pt idx="341">
                  <c:v>14.100000000000501</c:v>
                </c:pt>
                <c:pt idx="342">
                  <c:v>14.2000000000005</c:v>
                </c:pt>
                <c:pt idx="343">
                  <c:v>14.3000000000005</c:v>
                </c:pt>
                <c:pt idx="344">
                  <c:v>14.4000000000005</c:v>
                </c:pt>
                <c:pt idx="345">
                  <c:v>14.500000000000499</c:v>
                </c:pt>
                <c:pt idx="346">
                  <c:v>14.600000000000501</c:v>
                </c:pt>
                <c:pt idx="347">
                  <c:v>14.7000000000005</c:v>
                </c:pt>
                <c:pt idx="348">
                  <c:v>14.8000000000005</c:v>
                </c:pt>
                <c:pt idx="349">
                  <c:v>14.9000000000005</c:v>
                </c:pt>
                <c:pt idx="350">
                  <c:v>15.000000000000499</c:v>
                </c:pt>
                <c:pt idx="351">
                  <c:v>15.100000000000501</c:v>
                </c:pt>
                <c:pt idx="352">
                  <c:v>15.2000000000005</c:v>
                </c:pt>
                <c:pt idx="353">
                  <c:v>15.3000000000005</c:v>
                </c:pt>
                <c:pt idx="354">
                  <c:v>15.4000000000005</c:v>
                </c:pt>
                <c:pt idx="355">
                  <c:v>15.500000000000499</c:v>
                </c:pt>
                <c:pt idx="356">
                  <c:v>15.600000000000501</c:v>
                </c:pt>
                <c:pt idx="357">
                  <c:v>15.7000000000005</c:v>
                </c:pt>
                <c:pt idx="358">
                  <c:v>15.8000000000005</c:v>
                </c:pt>
                <c:pt idx="359">
                  <c:v>15.9000000000005</c:v>
                </c:pt>
                <c:pt idx="360">
                  <c:v>16.000000000000501</c:v>
                </c:pt>
                <c:pt idx="361">
                  <c:v>16.100000000000499</c:v>
                </c:pt>
                <c:pt idx="362">
                  <c:v>16.2000000000005</c:v>
                </c:pt>
                <c:pt idx="363">
                  <c:v>16.300000000000502</c:v>
                </c:pt>
                <c:pt idx="364">
                  <c:v>16.4000000000005</c:v>
                </c:pt>
                <c:pt idx="365">
                  <c:v>16.500000000000501</c:v>
                </c:pt>
                <c:pt idx="366">
                  <c:v>16.600000000000499</c:v>
                </c:pt>
                <c:pt idx="367">
                  <c:v>16.7000000000005</c:v>
                </c:pt>
                <c:pt idx="368">
                  <c:v>16.800000000000502</c:v>
                </c:pt>
                <c:pt idx="369">
                  <c:v>16.9000000000005</c:v>
                </c:pt>
                <c:pt idx="370">
                  <c:v>17.000000000000501</c:v>
                </c:pt>
                <c:pt idx="371">
                  <c:v>17.100000000000499</c:v>
                </c:pt>
                <c:pt idx="372">
                  <c:v>17.2000000000005</c:v>
                </c:pt>
                <c:pt idx="373">
                  <c:v>17.300000000000502</c:v>
                </c:pt>
                <c:pt idx="374">
                  <c:v>17.4000000000005</c:v>
                </c:pt>
                <c:pt idx="375">
                  <c:v>17.500000000000501</c:v>
                </c:pt>
                <c:pt idx="376">
                  <c:v>17.600000000000499</c:v>
                </c:pt>
                <c:pt idx="377">
                  <c:v>17.7000000000005</c:v>
                </c:pt>
                <c:pt idx="378">
                  <c:v>17.800000000000502</c:v>
                </c:pt>
                <c:pt idx="379">
                  <c:v>17.9000000000005</c:v>
                </c:pt>
                <c:pt idx="380">
                  <c:v>18.000000000000501</c:v>
                </c:pt>
                <c:pt idx="381">
                  <c:v>18.100000000000499</c:v>
                </c:pt>
                <c:pt idx="382">
                  <c:v>18.2000000000005</c:v>
                </c:pt>
                <c:pt idx="383">
                  <c:v>18.300000000000502</c:v>
                </c:pt>
                <c:pt idx="384">
                  <c:v>18.4000000000005</c:v>
                </c:pt>
                <c:pt idx="385">
                  <c:v>18.500000000000501</c:v>
                </c:pt>
                <c:pt idx="386">
                  <c:v>18.600000000000499</c:v>
                </c:pt>
                <c:pt idx="387">
                  <c:v>18.7000000000005</c:v>
                </c:pt>
                <c:pt idx="388">
                  <c:v>18.800000000000601</c:v>
                </c:pt>
                <c:pt idx="389">
                  <c:v>18.900000000000599</c:v>
                </c:pt>
                <c:pt idx="390">
                  <c:v>19.0000000000006</c:v>
                </c:pt>
                <c:pt idx="391">
                  <c:v>19.100000000000598</c:v>
                </c:pt>
                <c:pt idx="392">
                  <c:v>19.2000000000006</c:v>
                </c:pt>
                <c:pt idx="393">
                  <c:v>19.300000000000601</c:v>
                </c:pt>
                <c:pt idx="394">
                  <c:v>19.400000000000599</c:v>
                </c:pt>
                <c:pt idx="395">
                  <c:v>19.5000000000006</c:v>
                </c:pt>
                <c:pt idx="396">
                  <c:v>19.600000000000598</c:v>
                </c:pt>
                <c:pt idx="397">
                  <c:v>19.7000000000006</c:v>
                </c:pt>
                <c:pt idx="398">
                  <c:v>19.800000000000601</c:v>
                </c:pt>
                <c:pt idx="399">
                  <c:v>19.900000000000599</c:v>
                </c:pt>
                <c:pt idx="400">
                  <c:v>20.0000000000006</c:v>
                </c:pt>
              </c:numCache>
            </c:numRef>
          </c:xVal>
          <c:yVal>
            <c:numRef>
              <c:f>規格化!$F$3:$F$403</c:f>
              <c:numCache>
                <c:formatCode>General</c:formatCode>
                <c:ptCount val="401"/>
                <c:pt idx="0">
                  <c:v>0.19494640865097554</c:v>
                </c:pt>
                <c:pt idx="1">
                  <c:v>7.9059636875766129E-2</c:v>
                </c:pt>
                <c:pt idx="2">
                  <c:v>1.6135901050632964E-2</c:v>
                </c:pt>
                <c:pt idx="3">
                  <c:v>1.2587962729108417E-4</c:v>
                </c:pt>
                <c:pt idx="4">
                  <c:v>1.5692924355794505E-2</c:v>
                </c:pt>
                <c:pt idx="5">
                  <c:v>4.3615731687543402E-2</c:v>
                </c:pt>
                <c:pt idx="6">
                  <c:v>6.6622763606805399E-2</c:v>
                </c:pt>
                <c:pt idx="7">
                  <c:v>7.3976700633494916E-2</c:v>
                </c:pt>
                <c:pt idx="8">
                  <c:v>6.3582409502996262E-2</c:v>
                </c:pt>
                <c:pt idx="9">
                  <c:v>4.1190007378161891E-2</c:v>
                </c:pt>
                <c:pt idx="10">
                  <c:v>1.7161705076283649E-2</c:v>
                </c:pt>
                <c:pt idx="11">
                  <c:v>1.9977792490947477E-3</c:v>
                </c:pt>
                <c:pt idx="12">
                  <c:v>2.1582991187014513E-3</c:v>
                </c:pt>
                <c:pt idx="13">
                  <c:v>1.7576055670965936E-2</c:v>
                </c:pt>
                <c:pt idx="14">
                  <c:v>4.1681483246747933E-2</c:v>
                </c:pt>
                <c:pt idx="15">
                  <c:v>6.3931853127863758E-2</c:v>
                </c:pt>
                <c:pt idx="16">
                  <c:v>7.4010686419002492E-2</c:v>
                </c:pt>
                <c:pt idx="17">
                  <c:v>6.629463256613323E-2</c:v>
                </c:pt>
                <c:pt idx="18">
                  <c:v>4.3052030564716355E-2</c:v>
                </c:pt>
                <c:pt idx="19">
                  <c:v>1.518678610332856E-2</c:v>
                </c:pt>
                <c:pt idx="20">
                  <c:v>7.3747741135352291E-5</c:v>
                </c:pt>
                <c:pt idx="21">
                  <c:v>1.6930778597372142E-2</c:v>
                </c:pt>
                <c:pt idx="22">
                  <c:v>8.0968062414103301E-2</c:v>
                </c:pt>
                <c:pt idx="23">
                  <c:v>0.19800349793422131</c:v>
                </c:pt>
                <c:pt idx="24">
                  <c:v>0.36119061941102365</c:v>
                </c:pt>
                <c:pt idx="25">
                  <c:v>0.55097216618463707</c:v>
                </c:pt>
                <c:pt idx="26">
                  <c:v>0.73849333592729449</c:v>
                </c:pt>
                <c:pt idx="27">
                  <c:v>0.89173318830640425</c:v>
                </c:pt>
                <c:pt idx="28">
                  <c:v>0.98282196308982905</c:v>
                </c:pt>
                <c:pt idx="29">
                  <c:v>0.99463758236293764</c:v>
                </c:pt>
                <c:pt idx="30">
                  <c:v>0.92492973183568306</c:v>
                </c:pt>
                <c:pt idx="31">
                  <c:v>0.7868663141108998</c:v>
                </c:pt>
                <c:pt idx="32">
                  <c:v>0.6058549355072832</c:v>
                </c:pt>
                <c:pt idx="33">
                  <c:v>0.41349171068368795</c:v>
                </c:pt>
                <c:pt idx="34">
                  <c:v>0.24024920525040216</c:v>
                </c:pt>
                <c:pt idx="35">
                  <c:v>0.10882217555871539</c:v>
                </c:pt>
                <c:pt idx="36">
                  <c:v>2.982170161131182E-2</c:v>
                </c:pt>
                <c:pt idx="37">
                  <c:v>8.1670591710910484E-4</c:v>
                </c:pt>
                <c:pt idx="38">
                  <c:v>8.7700979807903874E-3</c:v>
                </c:pt>
                <c:pt idx="39">
                  <c:v>3.498045928127403E-2</c:v>
                </c:pt>
                <c:pt idx="40">
                  <c:v>6.0986526368511651E-2</c:v>
                </c:pt>
                <c:pt idx="41">
                  <c:v>7.3702056007589403E-2</c:v>
                </c:pt>
                <c:pt idx="42">
                  <c:v>6.8366423010032956E-2</c:v>
                </c:pt>
                <c:pt idx="43">
                  <c:v>4.8615929025765246E-2</c:v>
                </c:pt>
                <c:pt idx="44">
                  <c:v>2.3880339672253757E-2</c:v>
                </c:pt>
                <c:pt idx="45">
                  <c:v>5.1169860262404989E-3</c:v>
                </c:pt>
                <c:pt idx="46">
                  <c:v>3.7044528295810043E-4</c:v>
                </c:pt>
                <c:pt idx="47">
                  <c:v>1.1651303114639234E-2</c:v>
                </c:pt>
                <c:pt idx="48">
                  <c:v>3.4167520344599432E-2</c:v>
                </c:pt>
                <c:pt idx="49">
                  <c:v>5.8161757922303138E-2</c:v>
                </c:pt>
                <c:pt idx="50">
                  <c:v>7.2749402299738197E-2</c:v>
                </c:pt>
                <c:pt idx="51">
                  <c:v>7.0480385133312784E-2</c:v>
                </c:pt>
                <c:pt idx="52">
                  <c:v>5.1072411391513917E-2</c:v>
                </c:pt>
                <c:pt idx="53">
                  <c:v>2.2973731469954874E-2</c:v>
                </c:pt>
                <c:pt idx="54">
                  <c:v>2.0529235554104046E-3</c:v>
                </c:pt>
                <c:pt idx="55">
                  <c:v>7.5932501599500733E-3</c:v>
                </c:pt>
                <c:pt idx="56">
                  <c:v>5.6626462140862255E-2</c:v>
                </c:pt>
                <c:pt idx="57">
                  <c:v>0.15821458395564128</c:v>
                </c:pt>
                <c:pt idx="58">
                  <c:v>0.30939802285143442</c:v>
                </c:pt>
                <c:pt idx="59">
                  <c:v>0.49412935551629578</c:v>
                </c:pt>
                <c:pt idx="60">
                  <c:v>0.68570960626058242</c:v>
                </c:pt>
                <c:pt idx="61">
                  <c:v>0.85226382799582745</c:v>
                </c:pt>
                <c:pt idx="62">
                  <c:v>0.96391703092879766</c:v>
                </c:pt>
                <c:pt idx="63">
                  <c:v>0.99981522082797647</c:v>
                </c:pt>
                <c:pt idx="64">
                  <c:v>0.9531334554420865</c:v>
                </c:pt>
                <c:pt idx="65">
                  <c:v>0.83273043290759763</c:v>
                </c:pt>
                <c:pt idx="66">
                  <c:v>0.66100439652957377</c:v>
                </c:pt>
                <c:pt idx="67">
                  <c:v>0.46852624341986027</c:v>
                </c:pt>
                <c:pt idx="68">
                  <c:v>0.28688441618005295</c:v>
                </c:pt>
                <c:pt idx="69">
                  <c:v>0.14163106453498411</c:v>
                </c:pt>
                <c:pt idx="70">
                  <c:v>4.7145197528471329E-2</c:v>
                </c:pt>
                <c:pt idx="71">
                  <c:v>4.6533199426763176E-3</c:v>
                </c:pt>
                <c:pt idx="72">
                  <c:v>3.7419578754457291E-3</c:v>
                </c:pt>
                <c:pt idx="73">
                  <c:v>2.6723110704418334E-2</c:v>
                </c:pt>
                <c:pt idx="74">
                  <c:v>5.4452367929807649E-2</c:v>
                </c:pt>
                <c:pt idx="75">
                  <c:v>7.1863973261793015E-2</c:v>
                </c:pt>
                <c:pt idx="76">
                  <c:v>7.1664089378846468E-2</c:v>
                </c:pt>
                <c:pt idx="77">
                  <c:v>5.5248402380631757E-2</c:v>
                </c:pt>
                <c:pt idx="78">
                  <c:v>3.0788033645941033E-2</c:v>
                </c:pt>
                <c:pt idx="79">
                  <c:v>9.2919603231839901E-3</c:v>
                </c:pt>
                <c:pt idx="80">
                  <c:v>4.62792590810794E-5</c:v>
                </c:pt>
                <c:pt idx="81">
                  <c:v>6.976918124029602E-3</c:v>
                </c:pt>
                <c:pt idx="82">
                  <c:v>2.7144907165870188E-2</c:v>
                </c:pt>
                <c:pt idx="83">
                  <c:v>5.187053768757581E-2</c:v>
                </c:pt>
                <c:pt idx="84">
                  <c:v>7.0116304924584441E-2</c:v>
                </c:pt>
                <c:pt idx="85">
                  <c:v>7.3006429409888038E-2</c:v>
                </c:pt>
                <c:pt idx="86">
                  <c:v>5.7956564682880768E-2</c:v>
                </c:pt>
                <c:pt idx="87">
                  <c:v>3.095977887124024E-2</c:v>
                </c:pt>
                <c:pt idx="88">
                  <c:v>6.1086845606928659E-3</c:v>
                </c:pt>
                <c:pt idx="89">
                  <c:v>2.272919801312332E-3</c:v>
                </c:pt>
                <c:pt idx="90">
                  <c:v>3.7745569987058823E-2</c:v>
                </c:pt>
                <c:pt idx="91">
                  <c:v>0.1243506088204326</c:v>
                </c:pt>
                <c:pt idx="92">
                  <c:v>0.26275545274958906</c:v>
                </c:pt>
                <c:pt idx="93">
                  <c:v>0.44047157480679983</c:v>
                </c:pt>
                <c:pt idx="94">
                  <c:v>0.63331622490474249</c:v>
                </c:pt>
                <c:pt idx="95">
                  <c:v>0.81014787170257285</c:v>
                </c:pt>
                <c:pt idx="96">
                  <c:v>0.93975207677013828</c:v>
                </c:pt>
                <c:pt idx="97">
                  <c:v>0.99811501740584463</c:v>
                </c:pt>
                <c:pt idx="98">
                  <c:v>0.97416786321034232</c:v>
                </c:pt>
                <c:pt idx="99">
                  <c:v>0.87246711916304187</c:v>
                </c:pt>
                <c:pt idx="100">
                  <c:v>0.71209012589915766</c:v>
                </c:pt>
                <c:pt idx="101">
                  <c:v>0.52204263692283526</c:v>
                </c:pt>
                <c:pt idx="102">
                  <c:v>0.33440934449008841</c:v>
                </c:pt>
                <c:pt idx="103">
                  <c:v>0.177065155525433</c:v>
                </c:pt>
                <c:pt idx="104">
                  <c:v>6.7841901707776958E-2</c:v>
                </c:pt>
                <c:pt idx="105">
                  <c:v>1.1595967735311548E-2</c:v>
                </c:pt>
                <c:pt idx="106">
                  <c:v>7.8186414055707722E-4</c:v>
                </c:pt>
                <c:pt idx="107">
                  <c:v>1.9150686948247588E-2</c:v>
                </c:pt>
                <c:pt idx="108">
                  <c:v>4.7344996658553108E-2</c:v>
                </c:pt>
                <c:pt idx="109">
                  <c:v>6.8692900634486687E-2</c:v>
                </c:pt>
                <c:pt idx="110">
                  <c:v>7.3540240610863769E-2</c:v>
                </c:pt>
                <c:pt idx="111">
                  <c:v>6.0977557238907999E-2</c:v>
                </c:pt>
                <c:pt idx="112">
                  <c:v>3.7653797269475077E-2</c:v>
                </c:pt>
                <c:pt idx="113">
                  <c:v>1.4266419042959486E-2</c:v>
                </c:pt>
                <c:pt idx="114">
                  <c:v>1.0079247580678527E-3</c:v>
                </c:pt>
                <c:pt idx="115">
                  <c:v>3.5278164768872563E-3</c:v>
                </c:pt>
                <c:pt idx="116">
                  <c:v>2.0758341139993339E-2</c:v>
                </c:pt>
                <c:pt idx="117">
                  <c:v>4.5322380205519208E-2</c:v>
                </c:pt>
                <c:pt idx="118">
                  <c:v>6.6389303157235624E-2</c:v>
                </c:pt>
                <c:pt idx="119">
                  <c:v>7.4033483095924127E-2</c:v>
                </c:pt>
                <c:pt idx="120">
                  <c:v>6.3631968992684987E-2</c:v>
                </c:pt>
                <c:pt idx="121">
                  <c:v>3.8775745839508109E-2</c:v>
                </c:pt>
                <c:pt idx="122">
                  <c:v>1.158848183561398E-2</c:v>
                </c:pt>
                <c:pt idx="123">
                  <c:v>1.2676300101806761E-4</c:v>
                </c:pt>
                <c:pt idx="124">
                  <c:v>2.344463082081456E-2</c:v>
                </c:pt>
                <c:pt idx="125">
                  <c:v>9.5668471000747574E-2</c:v>
                </c:pt>
                <c:pt idx="126">
                  <c:v>0.22081101881214704</c:v>
                </c:pt>
                <c:pt idx="127">
                  <c:v>0.38993049468486662</c:v>
                </c:pt>
                <c:pt idx="128">
                  <c:v>0.58163616360422665</c:v>
                </c:pt>
                <c:pt idx="129">
                  <c:v>0.76602164898941605</c:v>
                </c:pt>
                <c:pt idx="130">
                  <c:v>0.91113445088131628</c:v>
                </c:pt>
                <c:pt idx="131">
                  <c:v>0.99034606381094215</c:v>
                </c:pt>
                <c:pt idx="132">
                  <c:v>0.98869060497470873</c:v>
                </c:pt>
                <c:pt idx="133">
                  <c:v>0.90648225437606178</c:v>
                </c:pt>
                <c:pt idx="134">
                  <c:v>0.75923949350260322</c:v>
                </c:pt>
                <c:pt idx="135">
                  <c:v>0.57393634379735947</c:v>
                </c:pt>
                <c:pt idx="136">
                  <c:v>0.38258738574599671</c:v>
                </c:pt>
                <c:pt idx="137">
                  <c:v>0.21487572131858251</c:v>
                </c:pt>
                <c:pt idx="138">
                  <c:v>9.1754811195505784E-2</c:v>
                </c:pt>
                <c:pt idx="139">
                  <c:v>2.1638541830857796E-2</c:v>
                </c:pt>
                <c:pt idx="140">
                  <c:v>3.5939564799022739E-5</c:v>
                </c:pt>
                <c:pt idx="141">
                  <c:v>1.2510274249194785E-2</c:v>
                </c:pt>
                <c:pt idx="142">
                  <c:v>3.992960487775133E-2</c:v>
                </c:pt>
                <c:pt idx="143">
                  <c:v>6.4387239660047668E-2</c:v>
                </c:pt>
                <c:pt idx="144">
                  <c:v>7.4068102639622824E-2</c:v>
                </c:pt>
                <c:pt idx="145">
                  <c:v>6.5738219234676556E-2</c:v>
                </c:pt>
                <c:pt idx="146">
                  <c:v>4.4309144091692114E-2</c:v>
                </c:pt>
                <c:pt idx="147">
                  <c:v>1.9838965578768387E-2</c:v>
                </c:pt>
                <c:pt idx="148">
                  <c:v>3.1020219869161299E-3</c:v>
                </c:pt>
                <c:pt idx="149">
                  <c:v>1.261632710082993E-3</c:v>
                </c:pt>
                <c:pt idx="150">
                  <c:v>1.5098252604769774E-2</c:v>
                </c:pt>
                <c:pt idx="151">
                  <c:v>3.8710820217472304E-2</c:v>
                </c:pt>
                <c:pt idx="152">
                  <c:v>6.1789865685264289E-2</c:v>
                </c:pt>
                <c:pt idx="153">
                  <c:v>7.371118043582002E-2</c:v>
                </c:pt>
                <c:pt idx="154">
                  <c:v>6.808176686635789E-2</c:v>
                </c:pt>
                <c:pt idx="155">
                  <c:v>4.6178489836544538E-2</c:v>
                </c:pt>
                <c:pt idx="156">
                  <c:v>1.8018848082022754E-2</c:v>
                </c:pt>
                <c:pt idx="157">
                  <c:v>5.0834746286527197E-4</c:v>
                </c:pt>
                <c:pt idx="158">
                  <c:v>1.3011440141357414E-2</c:v>
                </c:pt>
                <c:pt idx="159">
                  <c:v>7.152146288357332E-2</c:v>
                </c:pt>
                <c:pt idx="160">
                  <c:v>0.18310602812098919</c:v>
                </c:pt>
                <c:pt idx="161">
                  <c:v>0.34231843844960658</c:v>
                </c:pt>
                <c:pt idx="162">
                  <c:v>0.53077604144460566</c:v>
                </c:pt>
                <c:pt idx="163">
                  <c:v>0.720245411359697</c:v>
                </c:pt>
                <c:pt idx="164">
                  <c:v>0.87858603809428515</c:v>
                </c:pt>
                <c:pt idx="165">
                  <c:v>0.97707408073469471</c:v>
                </c:pt>
                <c:pt idx="166">
                  <c:v>0.99719868366291675</c:v>
                </c:pt>
                <c:pt idx="167">
                  <c:v>0.93512461770701638</c:v>
                </c:pt>
                <c:pt idx="168">
                  <c:v>0.80262363981582574</c:v>
                </c:pt>
                <c:pt idx="169">
                  <c:v>0.62422364678873221</c:v>
                </c:pt>
                <c:pt idx="170">
                  <c:v>0.43134236699655898</c:v>
                </c:pt>
                <c:pt idx="171">
                  <c:v>0.25497336908073331</c:v>
                </c:pt>
                <c:pt idx="172">
                  <c:v>0.11885160523054401</c:v>
                </c:pt>
                <c:pt idx="173">
                  <c:v>3.48461331944745E-2</c:v>
                </c:pt>
                <c:pt idx="174">
                  <c:v>1.6668230634444105E-3</c:v>
                </c:pt>
                <c:pt idx="175">
                  <c:v>7.0250007719830903E-3</c:v>
                </c:pt>
                <c:pt idx="176">
                  <c:v>3.2430214683614352E-2</c:v>
                </c:pt>
                <c:pt idx="177">
                  <c:v>5.9110981458815402E-2</c:v>
                </c:pt>
                <c:pt idx="178">
                  <c:v>7.3310196978926143E-2</c:v>
                </c:pt>
                <c:pt idx="179">
                  <c:v>6.9483299013683317E-2</c:v>
                </c:pt>
                <c:pt idx="180">
                  <c:v>5.062506520770118E-2</c:v>
                </c:pt>
                <c:pt idx="181">
                  <c:v>2.585278969862715E-2</c:v>
                </c:pt>
                <c:pt idx="182">
                  <c:v>6.2062433774984415E-3</c:v>
                </c:pt>
                <c:pt idx="183">
                  <c:v>1.3969185500146142E-4</c:v>
                </c:pt>
                <c:pt idx="184">
                  <c:v>1.0228142196490613E-2</c:v>
                </c:pt>
                <c:pt idx="185">
                  <c:v>3.2181234959791874E-2</c:v>
                </c:pt>
                <c:pt idx="186">
                  <c:v>5.6490051781088998E-2</c:v>
                </c:pt>
                <c:pt idx="187">
                  <c:v>7.2163248095075599E-2</c:v>
                </c:pt>
                <c:pt idx="188">
                  <c:v>7.1308387227298181E-2</c:v>
                </c:pt>
                <c:pt idx="189">
                  <c:v>5.30004492195911E-2</c:v>
                </c:pt>
                <c:pt idx="190">
                  <c:v>2.5053793295485238E-2</c:v>
                </c:pt>
                <c:pt idx="191">
                  <c:v>2.9300344701510658E-3</c:v>
                </c:pt>
                <c:pt idx="192">
                  <c:v>5.8910927390263823E-3</c:v>
                </c:pt>
                <c:pt idx="193">
                  <c:v>5.1381312468935306E-2</c:v>
                </c:pt>
                <c:pt idx="194">
                  <c:v>0.14922882708046872</c:v>
                </c:pt>
                <c:pt idx="195">
                  <c:v>0.29740427221713939</c:v>
                </c:pt>
                <c:pt idx="196">
                  <c:v>0.48070830445614154</c:v>
                </c:pt>
                <c:pt idx="197">
                  <c:v>0.67297396865927506</c:v>
                </c:pt>
                <c:pt idx="198">
                  <c:v>0.8423869871391505</c:v>
                </c:pt>
                <c:pt idx="199">
                  <c:v>0.95862925396005305</c:v>
                </c:pt>
                <c:pt idx="200">
                  <c:v>1</c:v>
                </c:pt>
                <c:pt idx="201">
                  <c:v>0.958629253959564</c:v>
                </c:pt>
                <c:pt idx="202">
                  <c:v>0.84238698713826643</c:v>
                </c:pt>
                <c:pt idx="203">
                  <c:v>0.6729739686581574</c:v>
                </c:pt>
                <c:pt idx="204">
                  <c:v>0.48070830445498269</c:v>
                </c:pt>
                <c:pt idx="205">
                  <c:v>0.29740427221613025</c:v>
                </c:pt>
                <c:pt idx="206">
                  <c:v>0.14922882707972093</c:v>
                </c:pt>
                <c:pt idx="207">
                  <c:v>5.1381312468509709E-2</c:v>
                </c:pt>
                <c:pt idx="208">
                  <c:v>5.8910927388957394E-3</c:v>
                </c:pt>
                <c:pt idx="209">
                  <c:v>2.9300344702282498E-3</c:v>
                </c:pt>
                <c:pt idx="210">
                  <c:v>2.5053793295653277E-2</c:v>
                </c:pt>
                <c:pt idx="211">
                  <c:v>5.3000449219741966E-2</c:v>
                </c:pt>
                <c:pt idx="212">
                  <c:v>7.1308387227359021E-2</c:v>
                </c:pt>
                <c:pt idx="213">
                  <c:v>7.2163248095026111E-2</c:v>
                </c:pt>
                <c:pt idx="214">
                  <c:v>5.6490051780958693E-2</c:v>
                </c:pt>
                <c:pt idx="215">
                  <c:v>3.2181234959642015E-2</c:v>
                </c:pt>
                <c:pt idx="216">
                  <c:v>1.0228142196386968E-2</c:v>
                </c:pt>
                <c:pt idx="217">
                  <c:v>1.3969185498846165E-4</c:v>
                </c:pt>
                <c:pt idx="218">
                  <c:v>6.2062433775814871E-3</c:v>
                </c:pt>
                <c:pt idx="219">
                  <c:v>2.5852789698771056E-2</c:v>
                </c:pt>
                <c:pt idx="220">
                  <c:v>5.0625065207843219E-2</c:v>
                </c:pt>
                <c:pt idx="221">
                  <c:v>6.9483299013758146E-2</c:v>
                </c:pt>
                <c:pt idx="222">
                  <c:v>7.3310196978893974E-2</c:v>
                </c:pt>
                <c:pt idx="223">
                  <c:v>5.9110981458682627E-2</c:v>
                </c:pt>
                <c:pt idx="224">
                  <c:v>3.2430214683440789E-2</c:v>
                </c:pt>
                <c:pt idx="225">
                  <c:v>7.0250007718896121E-3</c:v>
                </c:pt>
                <c:pt idx="226">
                  <c:v>1.6668230635002118E-3</c:v>
                </c:pt>
                <c:pt idx="227">
                  <c:v>3.4846133194761056E-2</c:v>
                </c:pt>
                <c:pt idx="228">
                  <c:v>0.11885160523109892</c:v>
                </c:pt>
                <c:pt idx="229">
                  <c:v>0.25497336908153029</c:v>
                </c:pt>
                <c:pt idx="230">
                  <c:v>0.43134236699750461</c:v>
                </c:pt>
                <c:pt idx="231">
                  <c:v>0.62422364678968822</c:v>
                </c:pt>
                <c:pt idx="232">
                  <c:v>0.80262363981662788</c:v>
                </c:pt>
                <c:pt idx="233">
                  <c:v>0.93512461770751865</c:v>
                </c:pt>
                <c:pt idx="234">
                  <c:v>0.99719868366302489</c:v>
                </c:pt>
                <c:pt idx="235">
                  <c:v>0.97707408073438862</c:v>
                </c:pt>
                <c:pt idx="236">
                  <c:v>0.87858603809362379</c:v>
                </c:pt>
                <c:pt idx="237">
                  <c:v>0.72024541135879983</c:v>
                </c:pt>
                <c:pt idx="238">
                  <c:v>0.53077604144363499</c:v>
                </c:pt>
                <c:pt idx="239">
                  <c:v>0.34231843844871923</c:v>
                </c:pt>
                <c:pt idx="240">
                  <c:v>0.183106028120301</c:v>
                </c:pt>
                <c:pt idx="241">
                  <c:v>7.1521462883149742E-2</c:v>
                </c:pt>
                <c:pt idx="242">
                  <c:v>1.3011440141190534E-2</c:v>
                </c:pt>
                <c:pt idx="243">
                  <c:v>5.0834746289355197E-4</c:v>
                </c:pt>
                <c:pt idx="244">
                  <c:v>1.8018848082152643E-2</c:v>
                </c:pt>
                <c:pt idx="245">
                  <c:v>4.6178489836681408E-2</c:v>
                </c:pt>
                <c:pt idx="246">
                  <c:v>6.8081766866431623E-2</c:v>
                </c:pt>
                <c:pt idx="247">
                  <c:v>7.3711180435798065E-2</c:v>
                </c:pt>
                <c:pt idx="248">
                  <c:v>6.1789865685150006E-2</c:v>
                </c:pt>
                <c:pt idx="249">
                  <c:v>3.8710820217320925E-2</c:v>
                </c:pt>
                <c:pt idx="250">
                  <c:v>1.5098252604648723E-2</c:v>
                </c:pt>
                <c:pt idx="251">
                  <c:v>1.2616327100442586E-3</c:v>
                </c:pt>
                <c:pt idx="252">
                  <c:v>3.1020219869761223E-3</c:v>
                </c:pt>
                <c:pt idx="253">
                  <c:v>1.9838965578901645E-2</c:v>
                </c:pt>
                <c:pt idx="254">
                  <c:v>4.4309144091841543E-2</c:v>
                </c:pt>
                <c:pt idx="255">
                  <c:v>6.5738219234774062E-2</c:v>
                </c:pt>
                <c:pt idx="256">
                  <c:v>7.4068102639619965E-2</c:v>
                </c:pt>
                <c:pt idx="257">
                  <c:v>6.4387239659937229E-2</c:v>
                </c:pt>
                <c:pt idx="258">
                  <c:v>3.9929604877579891E-2</c:v>
                </c:pt>
                <c:pt idx="259">
                  <c:v>1.2510274249055301E-2</c:v>
                </c:pt>
                <c:pt idx="260">
                  <c:v>3.5939564808423145E-5</c:v>
                </c:pt>
                <c:pt idx="261">
                  <c:v>2.1638541831122432E-2</c:v>
                </c:pt>
                <c:pt idx="262">
                  <c:v>9.1754811196084918E-2</c:v>
                </c:pt>
                <c:pt idx="263">
                  <c:v>0.21487572131946953</c:v>
                </c:pt>
                <c:pt idx="264">
                  <c:v>0.38258738574710144</c:v>
                </c:pt>
                <c:pt idx="265">
                  <c:v>0.57393634379852099</c:v>
                </c:pt>
                <c:pt idx="266">
                  <c:v>0.75923949350363273</c:v>
                </c:pt>
                <c:pt idx="267">
                  <c:v>0.90648225437677232</c:v>
                </c:pt>
                <c:pt idx="268">
                  <c:v>0.98869060497496897</c:v>
                </c:pt>
                <c:pt idx="269">
                  <c:v>0.99034606381070167</c:v>
                </c:pt>
                <c:pt idx="270">
                  <c:v>0.91113445088062472</c:v>
                </c:pt>
                <c:pt idx="271">
                  <c:v>0.76602164898839586</c:v>
                </c:pt>
                <c:pt idx="272">
                  <c:v>0.58163616360306669</c:v>
                </c:pt>
                <c:pt idx="273">
                  <c:v>0.38993049468375796</c:v>
                </c:pt>
                <c:pt idx="274">
                  <c:v>0.22081101881124912</c:v>
                </c:pt>
                <c:pt idx="275">
                  <c:v>9.5668471000153632E-2</c:v>
                </c:pt>
                <c:pt idx="276">
                  <c:v>2.344463082053802E-2</c:v>
                </c:pt>
                <c:pt idx="277">
                  <c:v>1.2676300100031572E-4</c:v>
                </c:pt>
                <c:pt idx="278">
                  <c:v>1.1588481835749342E-2</c:v>
                </c:pt>
                <c:pt idx="279">
                  <c:v>3.8775745839680596E-2</c:v>
                </c:pt>
                <c:pt idx="280">
                  <c:v>6.3631968992798965E-2</c:v>
                </c:pt>
                <c:pt idx="281">
                  <c:v>7.4033483095931496E-2</c:v>
                </c:pt>
                <c:pt idx="282">
                  <c:v>6.6389303157141324E-2</c:v>
                </c:pt>
                <c:pt idx="283">
                  <c:v>4.5322380205370605E-2</c:v>
                </c:pt>
                <c:pt idx="284">
                  <c:v>2.0758341139857923E-2</c:v>
                </c:pt>
                <c:pt idx="285">
                  <c:v>3.5278164768233616E-3</c:v>
                </c:pt>
                <c:pt idx="286">
                  <c:v>1.0079247581024761E-3</c:v>
                </c:pt>
                <c:pt idx="287">
                  <c:v>1.4266419043078337E-2</c:v>
                </c:pt>
                <c:pt idx="288">
                  <c:v>3.7653797269626761E-2</c:v>
                </c:pt>
                <c:pt idx="289">
                  <c:v>6.0977557239024954E-2</c:v>
                </c:pt>
                <c:pt idx="290">
                  <c:v>7.3540240610890248E-2</c:v>
                </c:pt>
                <c:pt idx="291">
                  <c:v>6.8692900634402962E-2</c:v>
                </c:pt>
                <c:pt idx="292">
                  <c:v>4.7344996658390995E-2</c:v>
                </c:pt>
                <c:pt idx="293">
                  <c:v>1.9150686948088625E-2</c:v>
                </c:pt>
                <c:pt idx="294">
                  <c:v>7.818641405153453E-4</c:v>
                </c:pt>
                <c:pt idx="295">
                  <c:v>1.1595967735467831E-2</c:v>
                </c:pt>
                <c:pt idx="296">
                  <c:v>6.7841901708185881E-2</c:v>
                </c:pt>
                <c:pt idx="297">
                  <c:v>0.17706515552610896</c:v>
                </c:pt>
                <c:pt idx="298">
                  <c:v>0.33440934449097742</c:v>
                </c:pt>
                <c:pt idx="299">
                  <c:v>0.52204263692380548</c:v>
                </c:pt>
                <c:pt idx="300">
                  <c:v>0.71209012590006049</c:v>
                </c:pt>
                <c:pt idx="301">
                  <c:v>0.87246711916371278</c:v>
                </c:pt>
                <c:pt idx="302">
                  <c:v>0.97416786321066795</c:v>
                </c:pt>
                <c:pt idx="303">
                  <c:v>0.99811501740575548</c:v>
                </c:pt>
                <c:pt idx="304">
                  <c:v>0.93975207676965278</c:v>
                </c:pt>
                <c:pt idx="305">
                  <c:v>0.81014787170178271</c:v>
                </c:pt>
                <c:pt idx="306">
                  <c:v>0.6333162249037948</c:v>
                </c:pt>
                <c:pt idx="307">
                  <c:v>0.44047157480584564</c:v>
                </c:pt>
                <c:pt idx="308">
                  <c:v>0.26275545274877671</c:v>
                </c:pt>
                <c:pt idx="309">
                  <c:v>0.12435060881986743</c:v>
                </c:pt>
                <c:pt idx="310">
                  <c:v>3.7745569986759417E-2</c:v>
                </c:pt>
                <c:pt idx="311">
                  <c:v>2.2729198012467308E-3</c:v>
                </c:pt>
                <c:pt idx="312">
                  <c:v>6.1086845607810705E-3</c:v>
                </c:pt>
                <c:pt idx="313">
                  <c:v>3.0959778871384368E-2</c:v>
                </c:pt>
                <c:pt idx="314">
                  <c:v>5.7956564682994156E-2</c:v>
                </c:pt>
                <c:pt idx="315">
                  <c:v>7.3006429409919443E-2</c:v>
                </c:pt>
                <c:pt idx="316">
                  <c:v>7.0116304924526252E-2</c:v>
                </c:pt>
                <c:pt idx="317">
                  <c:v>5.1870537687436276E-2</c:v>
                </c:pt>
                <c:pt idx="318">
                  <c:v>2.7144907165724593E-2</c:v>
                </c:pt>
                <c:pt idx="319">
                  <c:v>6.9769181239421737E-3</c:v>
                </c:pt>
                <c:pt idx="320">
                  <c:v>4.6279259088545277E-5</c:v>
                </c:pt>
                <c:pt idx="321">
                  <c:v>9.291960323283199E-3</c:v>
                </c:pt>
                <c:pt idx="322">
                  <c:v>3.0788033646089664E-2</c:v>
                </c:pt>
                <c:pt idx="323">
                  <c:v>5.5248402380764651E-2</c:v>
                </c:pt>
                <c:pt idx="324">
                  <c:v>7.1664089378901633E-2</c:v>
                </c:pt>
                <c:pt idx="325">
                  <c:v>7.1863973261738628E-2</c:v>
                </c:pt>
                <c:pt idx="326">
                  <c:v>5.4452367929659899E-2</c:v>
                </c:pt>
                <c:pt idx="327">
                  <c:v>2.6723110704248421E-2</c:v>
                </c:pt>
                <c:pt idx="328">
                  <c:v>3.7419578753597649E-3</c:v>
                </c:pt>
                <c:pt idx="329">
                  <c:v>4.6533199427911858E-3</c:v>
                </c:pt>
                <c:pt idx="330">
                  <c:v>4.7145197528875013E-2</c:v>
                </c:pt>
                <c:pt idx="331">
                  <c:v>0.14163106453571228</c:v>
                </c:pt>
                <c:pt idx="332">
                  <c:v>0.28688441618104932</c:v>
                </c:pt>
                <c:pt idx="333">
                  <c:v>0.46852624342100685</c:v>
                </c:pt>
                <c:pt idx="334">
                  <c:v>0.6610043965306972</c:v>
                </c:pt>
                <c:pt idx="335">
                  <c:v>0.83273043290849702</c:v>
                </c:pt>
                <c:pt idx="336">
                  <c:v>0.95313345544260808</c:v>
                </c:pt>
                <c:pt idx="337">
                  <c:v>0.99981522082801011</c:v>
                </c:pt>
                <c:pt idx="338">
                  <c:v>0.96391703092833703</c:v>
                </c:pt>
                <c:pt idx="339">
                  <c:v>0.85226382799496214</c:v>
                </c:pt>
                <c:pt idx="340">
                  <c:v>0.68570960625947386</c:v>
                </c:pt>
                <c:pt idx="341">
                  <c:v>0.49412935551513804</c:v>
                </c:pt>
                <c:pt idx="342">
                  <c:v>0.30939802285040602</c:v>
                </c:pt>
                <c:pt idx="343">
                  <c:v>0.15821458395487206</c:v>
                </c:pt>
                <c:pt idx="344">
                  <c:v>5.6626462140414696E-2</c:v>
                </c:pt>
                <c:pt idx="345">
                  <c:v>7.5932501598006789E-3</c:v>
                </c:pt>
                <c:pt idx="346">
                  <c:v>2.0529235554758176E-3</c:v>
                </c:pt>
                <c:pt idx="347">
                  <c:v>2.2973731470120811E-2</c:v>
                </c:pt>
                <c:pt idx="348">
                  <c:v>5.107241139166941E-2</c:v>
                </c:pt>
                <c:pt idx="349">
                  <c:v>7.0480385133381757E-2</c:v>
                </c:pt>
                <c:pt idx="350">
                  <c:v>7.2749402299696855E-2</c:v>
                </c:pt>
                <c:pt idx="351">
                  <c:v>5.8161757922177114E-2</c:v>
                </c:pt>
                <c:pt idx="352">
                  <c:v>3.4167520344448893E-2</c:v>
                </c:pt>
                <c:pt idx="353">
                  <c:v>1.1651303114530118E-2</c:v>
                </c:pt>
                <c:pt idx="354">
                  <c:v>3.7044528293709049E-4</c:v>
                </c:pt>
                <c:pt idx="355">
                  <c:v>5.1169860263158753E-3</c:v>
                </c:pt>
                <c:pt idx="356">
                  <c:v>2.3880339672394373E-2</c:v>
                </c:pt>
                <c:pt idx="357">
                  <c:v>4.8615929025910103E-2</c:v>
                </c:pt>
                <c:pt idx="358">
                  <c:v>6.8366423010115626E-2</c:v>
                </c:pt>
                <c:pt idx="359">
                  <c:v>7.3702056007567088E-2</c:v>
                </c:pt>
                <c:pt idx="360">
                  <c:v>6.0986526368386029E-2</c:v>
                </c:pt>
                <c:pt idx="361">
                  <c:v>3.4980459281100426E-2</c:v>
                </c:pt>
                <c:pt idx="362">
                  <c:v>8.7700979806687E-3</c:v>
                </c:pt>
                <c:pt idx="363">
                  <c:v>8.1670591714756659E-4</c:v>
                </c:pt>
                <c:pt idx="364">
                  <c:v>2.9821701611626898E-2</c:v>
                </c:pt>
                <c:pt idx="365">
                  <c:v>0.10882217555924506</c:v>
                </c:pt>
                <c:pt idx="366">
                  <c:v>0.24024920525117568</c:v>
                </c:pt>
                <c:pt idx="367">
                  <c:v>0.41349171068481116</c:v>
                </c:pt>
                <c:pt idx="368">
                  <c:v>0.60585493550825209</c:v>
                </c:pt>
                <c:pt idx="369">
                  <c:v>0.78686631411172636</c:v>
                </c:pt>
                <c:pt idx="370">
                  <c:v>0.92492973183621963</c:v>
                </c:pt>
                <c:pt idx="371">
                  <c:v>0.99463758236308775</c:v>
                </c:pt>
                <c:pt idx="372">
                  <c:v>0.98282196308956316</c:v>
                </c:pt>
                <c:pt idx="373">
                  <c:v>0.89173318830576864</c:v>
                </c:pt>
                <c:pt idx="374">
                  <c:v>0.73849333592641564</c:v>
                </c:pt>
                <c:pt idx="375">
                  <c:v>0.55097216618365918</c:v>
                </c:pt>
                <c:pt idx="376">
                  <c:v>0.36119061941012653</c:v>
                </c:pt>
                <c:pt idx="377">
                  <c:v>0.19800349793350897</c:v>
                </c:pt>
                <c:pt idx="378">
                  <c:v>8.0968062413646597E-2</c:v>
                </c:pt>
                <c:pt idx="379">
                  <c:v>1.6930778597180781E-2</c:v>
                </c:pt>
                <c:pt idx="380">
                  <c:v>7.3747741146346698E-5</c:v>
                </c:pt>
                <c:pt idx="381">
                  <c:v>1.518678610345133E-2</c:v>
                </c:pt>
                <c:pt idx="382">
                  <c:v>4.3052030564856646E-2</c:v>
                </c:pt>
                <c:pt idx="383">
                  <c:v>6.6294632566216927E-2</c:v>
                </c:pt>
                <c:pt idx="384">
                  <c:v>7.4010686418994817E-2</c:v>
                </c:pt>
                <c:pt idx="385">
                  <c:v>6.3931853127775537E-2</c:v>
                </c:pt>
                <c:pt idx="386">
                  <c:v>4.1681483246623428E-2</c:v>
                </c:pt>
                <c:pt idx="387">
                  <c:v>1.7576055670859288E-2</c:v>
                </c:pt>
                <c:pt idx="388">
                  <c:v>2.158299118651009E-3</c:v>
                </c:pt>
                <c:pt idx="389">
                  <c:v>1.99777924914333E-3</c:v>
                </c:pt>
                <c:pt idx="390">
                  <c:v>1.7161705076410714E-2</c:v>
                </c:pt>
                <c:pt idx="391">
                  <c:v>4.1190007378311889E-2</c:v>
                </c:pt>
                <c:pt idx="392">
                  <c:v>6.3582409503103746E-2</c:v>
                </c:pt>
                <c:pt idx="393">
                  <c:v>7.3976700633506406E-2</c:v>
                </c:pt>
                <c:pt idx="394">
                  <c:v>6.6622763606708185E-2</c:v>
                </c:pt>
                <c:pt idx="395">
                  <c:v>4.3615731687375495E-2</c:v>
                </c:pt>
                <c:pt idx="396">
                  <c:v>1.5692924355645295E-2</c:v>
                </c:pt>
                <c:pt idx="397">
                  <c:v>1.2587962727400354E-4</c:v>
                </c:pt>
                <c:pt idx="398">
                  <c:v>1.6135901050855769E-2</c:v>
                </c:pt>
                <c:pt idx="399">
                  <c:v>7.9059636876296802E-2</c:v>
                </c:pt>
                <c:pt idx="400">
                  <c:v>0.19494640865181448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01-4BA0-8114-34B21EB40720}"/>
            </c:ext>
          </c:extLst>
        </c:ser>
        <c:ser>
          <c:idx val="2"/>
          <c:order val="1"/>
          <c:tx>
            <c:v>複数スリットの回折強度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規格化!$B$3:$B$403</c:f>
              <c:numCache>
                <c:formatCode>0.0_ </c:formatCode>
                <c:ptCount val="401"/>
                <c:pt idx="0">
                  <c:v>-20</c:v>
                </c:pt>
                <c:pt idx="1">
                  <c:v>-19.899999999999999</c:v>
                </c:pt>
                <c:pt idx="2">
                  <c:v>-19.8</c:v>
                </c:pt>
                <c:pt idx="3">
                  <c:v>-19.7</c:v>
                </c:pt>
                <c:pt idx="4">
                  <c:v>-19.600000000000001</c:v>
                </c:pt>
                <c:pt idx="5">
                  <c:v>-19.5</c:v>
                </c:pt>
                <c:pt idx="6">
                  <c:v>-19.399999999999999</c:v>
                </c:pt>
                <c:pt idx="7">
                  <c:v>-19.3</c:v>
                </c:pt>
                <c:pt idx="8">
                  <c:v>-19.2</c:v>
                </c:pt>
                <c:pt idx="9">
                  <c:v>-19.100000000000001</c:v>
                </c:pt>
                <c:pt idx="10">
                  <c:v>-19</c:v>
                </c:pt>
                <c:pt idx="11">
                  <c:v>-18.899999999999999</c:v>
                </c:pt>
                <c:pt idx="12">
                  <c:v>-18.8</c:v>
                </c:pt>
                <c:pt idx="13">
                  <c:v>-18.7</c:v>
                </c:pt>
                <c:pt idx="14">
                  <c:v>-18.600000000000001</c:v>
                </c:pt>
                <c:pt idx="15">
                  <c:v>-18.5</c:v>
                </c:pt>
                <c:pt idx="16">
                  <c:v>-18.399999999999999</c:v>
                </c:pt>
                <c:pt idx="17">
                  <c:v>-18.3</c:v>
                </c:pt>
                <c:pt idx="18">
                  <c:v>-18.2</c:v>
                </c:pt>
                <c:pt idx="19">
                  <c:v>-18.100000000000001</c:v>
                </c:pt>
                <c:pt idx="20">
                  <c:v>-18</c:v>
                </c:pt>
                <c:pt idx="21">
                  <c:v>-17.899999999999999</c:v>
                </c:pt>
                <c:pt idx="22">
                  <c:v>-17.8</c:v>
                </c:pt>
                <c:pt idx="23">
                  <c:v>-17.7</c:v>
                </c:pt>
                <c:pt idx="24">
                  <c:v>-17.600000000000001</c:v>
                </c:pt>
                <c:pt idx="25">
                  <c:v>-17.5</c:v>
                </c:pt>
                <c:pt idx="26">
                  <c:v>-17.399999999999999</c:v>
                </c:pt>
                <c:pt idx="27">
                  <c:v>-17.3</c:v>
                </c:pt>
                <c:pt idx="28">
                  <c:v>-17.2</c:v>
                </c:pt>
                <c:pt idx="29">
                  <c:v>-17.100000000000001</c:v>
                </c:pt>
                <c:pt idx="30">
                  <c:v>-17</c:v>
                </c:pt>
                <c:pt idx="31">
                  <c:v>-16.899999999999999</c:v>
                </c:pt>
                <c:pt idx="32">
                  <c:v>-16.8</c:v>
                </c:pt>
                <c:pt idx="33">
                  <c:v>-16.6999999999999</c:v>
                </c:pt>
                <c:pt idx="34">
                  <c:v>-16.600000000000001</c:v>
                </c:pt>
                <c:pt idx="35">
                  <c:v>-16.5</c:v>
                </c:pt>
                <c:pt idx="36">
                  <c:v>-16.399999999999899</c:v>
                </c:pt>
                <c:pt idx="37">
                  <c:v>-16.3</c:v>
                </c:pt>
                <c:pt idx="38">
                  <c:v>-16.1999999999999</c:v>
                </c:pt>
                <c:pt idx="39">
                  <c:v>-16.099999999999898</c:v>
                </c:pt>
                <c:pt idx="40">
                  <c:v>-15.999999999999901</c:v>
                </c:pt>
                <c:pt idx="41">
                  <c:v>-15.899999999999901</c:v>
                </c:pt>
                <c:pt idx="42">
                  <c:v>-15.799999999999899</c:v>
                </c:pt>
                <c:pt idx="43">
                  <c:v>-15.6999999999999</c:v>
                </c:pt>
                <c:pt idx="44">
                  <c:v>-15.5999999999999</c:v>
                </c:pt>
                <c:pt idx="45">
                  <c:v>-15.499999999999901</c:v>
                </c:pt>
                <c:pt idx="46">
                  <c:v>-15.399999999999901</c:v>
                </c:pt>
                <c:pt idx="47">
                  <c:v>-15.299999999999899</c:v>
                </c:pt>
                <c:pt idx="48">
                  <c:v>-15.1999999999999</c:v>
                </c:pt>
                <c:pt idx="49">
                  <c:v>-15.0999999999999</c:v>
                </c:pt>
                <c:pt idx="50">
                  <c:v>-14.999999999999901</c:v>
                </c:pt>
                <c:pt idx="51">
                  <c:v>-14.899999999999901</c:v>
                </c:pt>
                <c:pt idx="52">
                  <c:v>-14.799999999999899</c:v>
                </c:pt>
                <c:pt idx="53">
                  <c:v>-14.6999999999999</c:v>
                </c:pt>
                <c:pt idx="54">
                  <c:v>-14.5999999999999</c:v>
                </c:pt>
                <c:pt idx="55">
                  <c:v>-14.499999999999901</c:v>
                </c:pt>
                <c:pt idx="56">
                  <c:v>-14.399999999999901</c:v>
                </c:pt>
                <c:pt idx="57">
                  <c:v>-14.299999999999899</c:v>
                </c:pt>
                <c:pt idx="58">
                  <c:v>-14.1999999999999</c:v>
                </c:pt>
                <c:pt idx="59">
                  <c:v>-14.0999999999999</c:v>
                </c:pt>
                <c:pt idx="60">
                  <c:v>-13.999999999999901</c:v>
                </c:pt>
                <c:pt idx="61">
                  <c:v>-13.899999999999901</c:v>
                </c:pt>
                <c:pt idx="62">
                  <c:v>-13.799999999999899</c:v>
                </c:pt>
                <c:pt idx="63">
                  <c:v>-13.6999999999999</c:v>
                </c:pt>
                <c:pt idx="64">
                  <c:v>-13.5999999999999</c:v>
                </c:pt>
                <c:pt idx="65">
                  <c:v>-13.499999999999901</c:v>
                </c:pt>
                <c:pt idx="66">
                  <c:v>-13.399999999999901</c:v>
                </c:pt>
                <c:pt idx="67">
                  <c:v>-13.299999999999899</c:v>
                </c:pt>
                <c:pt idx="68">
                  <c:v>-13.1999999999999</c:v>
                </c:pt>
                <c:pt idx="69">
                  <c:v>-13.0999999999999</c:v>
                </c:pt>
                <c:pt idx="70">
                  <c:v>-12.999999999999901</c:v>
                </c:pt>
                <c:pt idx="71">
                  <c:v>-12.899999999999901</c:v>
                </c:pt>
                <c:pt idx="72">
                  <c:v>-12.799999999999899</c:v>
                </c:pt>
                <c:pt idx="73">
                  <c:v>-12.6999999999999</c:v>
                </c:pt>
                <c:pt idx="74">
                  <c:v>-12.5999999999999</c:v>
                </c:pt>
                <c:pt idx="75">
                  <c:v>-12.499999999999901</c:v>
                </c:pt>
                <c:pt idx="76">
                  <c:v>-12.399999999999901</c:v>
                </c:pt>
                <c:pt idx="77">
                  <c:v>-12.299999999999899</c:v>
                </c:pt>
                <c:pt idx="78">
                  <c:v>-12.1999999999999</c:v>
                </c:pt>
                <c:pt idx="79">
                  <c:v>-12.0999999999999</c:v>
                </c:pt>
                <c:pt idx="80">
                  <c:v>-11.999999999999901</c:v>
                </c:pt>
                <c:pt idx="81">
                  <c:v>-11.899999999999901</c:v>
                </c:pt>
                <c:pt idx="82">
                  <c:v>-11.799999999999899</c:v>
                </c:pt>
                <c:pt idx="83">
                  <c:v>-11.6999999999999</c:v>
                </c:pt>
                <c:pt idx="84">
                  <c:v>-11.5999999999999</c:v>
                </c:pt>
                <c:pt idx="85">
                  <c:v>-11.499999999999901</c:v>
                </c:pt>
                <c:pt idx="86">
                  <c:v>-11.399999999999901</c:v>
                </c:pt>
                <c:pt idx="87">
                  <c:v>-11.299999999999899</c:v>
                </c:pt>
                <c:pt idx="88">
                  <c:v>-11.1999999999999</c:v>
                </c:pt>
                <c:pt idx="89">
                  <c:v>-11.0999999999999</c:v>
                </c:pt>
                <c:pt idx="90">
                  <c:v>-10.999999999999901</c:v>
                </c:pt>
                <c:pt idx="91">
                  <c:v>-10.899999999999901</c:v>
                </c:pt>
                <c:pt idx="92">
                  <c:v>-10.799999999999899</c:v>
                </c:pt>
                <c:pt idx="93">
                  <c:v>-10.6999999999999</c:v>
                </c:pt>
                <c:pt idx="94">
                  <c:v>-10.5999999999999</c:v>
                </c:pt>
                <c:pt idx="95">
                  <c:v>-10.499999999999901</c:v>
                </c:pt>
                <c:pt idx="96">
                  <c:v>-10.399999999999901</c:v>
                </c:pt>
                <c:pt idx="97">
                  <c:v>-10.299999999999899</c:v>
                </c:pt>
                <c:pt idx="98">
                  <c:v>-10.1999999999999</c:v>
                </c:pt>
                <c:pt idx="99">
                  <c:v>-10.0999999999999</c:v>
                </c:pt>
                <c:pt idx="100">
                  <c:v>-9.9999999999999005</c:v>
                </c:pt>
                <c:pt idx="101">
                  <c:v>-9.8999999999999009</c:v>
                </c:pt>
                <c:pt idx="102">
                  <c:v>-9.7999999999998995</c:v>
                </c:pt>
                <c:pt idx="103">
                  <c:v>-9.6999999999998998</c:v>
                </c:pt>
                <c:pt idx="104">
                  <c:v>-9.5999999999999002</c:v>
                </c:pt>
                <c:pt idx="105">
                  <c:v>-9.4999999999999005</c:v>
                </c:pt>
                <c:pt idx="106">
                  <c:v>-9.3999999999997996</c:v>
                </c:pt>
                <c:pt idx="107">
                  <c:v>-9.2999999999998</c:v>
                </c:pt>
                <c:pt idx="108">
                  <c:v>-9.1999999999998003</c:v>
                </c:pt>
                <c:pt idx="109">
                  <c:v>-9.0999999999998007</c:v>
                </c:pt>
                <c:pt idx="110">
                  <c:v>-8.9999999999997993</c:v>
                </c:pt>
                <c:pt idx="111">
                  <c:v>-8.8999999999997996</c:v>
                </c:pt>
                <c:pt idx="112">
                  <c:v>-8.7999999999998</c:v>
                </c:pt>
                <c:pt idx="113">
                  <c:v>-8.6999999999998003</c:v>
                </c:pt>
                <c:pt idx="114">
                  <c:v>-8.5999999999998007</c:v>
                </c:pt>
                <c:pt idx="115">
                  <c:v>-8.4999999999997993</c:v>
                </c:pt>
                <c:pt idx="116">
                  <c:v>-8.3999999999997996</c:v>
                </c:pt>
                <c:pt idx="117">
                  <c:v>-8.2999999999998</c:v>
                </c:pt>
                <c:pt idx="118">
                  <c:v>-8.1999999999998003</c:v>
                </c:pt>
                <c:pt idx="119">
                  <c:v>-8.0999999999998007</c:v>
                </c:pt>
                <c:pt idx="120">
                  <c:v>-7.9999999999998002</c:v>
                </c:pt>
                <c:pt idx="121">
                  <c:v>-7.8999999999997996</c:v>
                </c:pt>
                <c:pt idx="122">
                  <c:v>-7.7999999999998</c:v>
                </c:pt>
                <c:pt idx="123">
                  <c:v>-7.6999999999998003</c:v>
                </c:pt>
                <c:pt idx="124">
                  <c:v>-7.5999999999997998</c:v>
                </c:pt>
                <c:pt idx="125">
                  <c:v>-7.4999999999998002</c:v>
                </c:pt>
                <c:pt idx="126">
                  <c:v>-7.3999999999997996</c:v>
                </c:pt>
                <c:pt idx="127">
                  <c:v>-7.2999999999998</c:v>
                </c:pt>
                <c:pt idx="128">
                  <c:v>-7.1999999999998003</c:v>
                </c:pt>
                <c:pt idx="129">
                  <c:v>-7.0999999999997998</c:v>
                </c:pt>
                <c:pt idx="130">
                  <c:v>-6.9999999999998002</c:v>
                </c:pt>
                <c:pt idx="131">
                  <c:v>-6.8999999999997996</c:v>
                </c:pt>
                <c:pt idx="132">
                  <c:v>-6.7999999999998</c:v>
                </c:pt>
                <c:pt idx="133">
                  <c:v>-6.6999999999998003</c:v>
                </c:pt>
                <c:pt idx="134">
                  <c:v>-6.5999999999997998</c:v>
                </c:pt>
                <c:pt idx="135">
                  <c:v>-6.4999999999998002</c:v>
                </c:pt>
                <c:pt idx="136">
                  <c:v>-6.3999999999997996</c:v>
                </c:pt>
                <c:pt idx="137">
                  <c:v>-6.2999999999998</c:v>
                </c:pt>
                <c:pt idx="138">
                  <c:v>-6.1999999999998003</c:v>
                </c:pt>
                <c:pt idx="139">
                  <c:v>-6.0999999999997998</c:v>
                </c:pt>
                <c:pt idx="140">
                  <c:v>-5.9999999999998002</c:v>
                </c:pt>
                <c:pt idx="141">
                  <c:v>-5.8999999999997996</c:v>
                </c:pt>
                <c:pt idx="142">
                  <c:v>-5.7999999999998</c:v>
                </c:pt>
                <c:pt idx="143">
                  <c:v>-5.6999999999998003</c:v>
                </c:pt>
                <c:pt idx="144">
                  <c:v>-5.5999999999997998</c:v>
                </c:pt>
                <c:pt idx="145">
                  <c:v>-5.4999999999998002</c:v>
                </c:pt>
                <c:pt idx="146">
                  <c:v>-5.3999999999997996</c:v>
                </c:pt>
                <c:pt idx="147">
                  <c:v>-5.2999999999998</c:v>
                </c:pt>
                <c:pt idx="148">
                  <c:v>-5.1999999999998003</c:v>
                </c:pt>
                <c:pt idx="149">
                  <c:v>-5.0999999999997998</c:v>
                </c:pt>
                <c:pt idx="150">
                  <c:v>-4.9999999999998002</c:v>
                </c:pt>
                <c:pt idx="151">
                  <c:v>-4.8999999999997996</c:v>
                </c:pt>
                <c:pt idx="152">
                  <c:v>-4.7999999999998</c:v>
                </c:pt>
                <c:pt idx="153">
                  <c:v>-4.6999999999998003</c:v>
                </c:pt>
                <c:pt idx="154">
                  <c:v>-4.5999999999997998</c:v>
                </c:pt>
                <c:pt idx="155">
                  <c:v>-4.4999999999998002</c:v>
                </c:pt>
                <c:pt idx="156">
                  <c:v>-4.3999999999997996</c:v>
                </c:pt>
                <c:pt idx="157">
                  <c:v>-4.2999999999998</c:v>
                </c:pt>
                <c:pt idx="158">
                  <c:v>-4.1999999999998003</c:v>
                </c:pt>
                <c:pt idx="159">
                  <c:v>-4.0999999999997998</c:v>
                </c:pt>
                <c:pt idx="160">
                  <c:v>-3.9999999999998002</c:v>
                </c:pt>
                <c:pt idx="161">
                  <c:v>-3.8999999999998001</c:v>
                </c:pt>
                <c:pt idx="162">
                  <c:v>-3.7999999999998</c:v>
                </c:pt>
                <c:pt idx="163">
                  <c:v>-3.6999999999997999</c:v>
                </c:pt>
                <c:pt idx="164">
                  <c:v>-3.5999999999997998</c:v>
                </c:pt>
                <c:pt idx="165">
                  <c:v>-3.4999999999998002</c:v>
                </c:pt>
                <c:pt idx="166">
                  <c:v>-3.3999999999998001</c:v>
                </c:pt>
                <c:pt idx="167">
                  <c:v>-3.2999999999998</c:v>
                </c:pt>
                <c:pt idx="168">
                  <c:v>-3.1999999999997999</c:v>
                </c:pt>
                <c:pt idx="169">
                  <c:v>-3.0999999999997998</c:v>
                </c:pt>
                <c:pt idx="170">
                  <c:v>-2.9999999999998002</c:v>
                </c:pt>
                <c:pt idx="171">
                  <c:v>-2.8999999999998001</c:v>
                </c:pt>
                <c:pt idx="172">
                  <c:v>-2.7999999999998</c:v>
                </c:pt>
                <c:pt idx="173">
                  <c:v>-2.6999999999997999</c:v>
                </c:pt>
                <c:pt idx="174">
                  <c:v>-2.5999999999997998</c:v>
                </c:pt>
                <c:pt idx="175">
                  <c:v>-2.4999999999998002</c:v>
                </c:pt>
                <c:pt idx="176">
                  <c:v>-2.3999999999997002</c:v>
                </c:pt>
                <c:pt idx="177">
                  <c:v>-2.2999999999997001</c:v>
                </c:pt>
                <c:pt idx="178">
                  <c:v>-2.1999999999997</c:v>
                </c:pt>
                <c:pt idx="179">
                  <c:v>-2.0999999999996999</c:v>
                </c:pt>
                <c:pt idx="180">
                  <c:v>-1.9999999999997</c:v>
                </c:pt>
                <c:pt idx="181">
                  <c:v>-1.8999999999996999</c:v>
                </c:pt>
                <c:pt idx="182">
                  <c:v>-1.7999999999997001</c:v>
                </c:pt>
                <c:pt idx="183">
                  <c:v>-1.6999999999997</c:v>
                </c:pt>
                <c:pt idx="184">
                  <c:v>-1.5999999999997001</c:v>
                </c:pt>
                <c:pt idx="185">
                  <c:v>-1.4999999999997</c:v>
                </c:pt>
                <c:pt idx="186">
                  <c:v>-1.3999999999996999</c:v>
                </c:pt>
                <c:pt idx="187">
                  <c:v>-1.2999999999997001</c:v>
                </c:pt>
                <c:pt idx="188">
                  <c:v>-1.1999999999997</c:v>
                </c:pt>
                <c:pt idx="189">
                  <c:v>-1.0999999999997001</c:v>
                </c:pt>
                <c:pt idx="190">
                  <c:v>-0.99999999999970202</c:v>
                </c:pt>
                <c:pt idx="191">
                  <c:v>-0.89999999999970004</c:v>
                </c:pt>
                <c:pt idx="192">
                  <c:v>-0.79999999999969895</c:v>
                </c:pt>
                <c:pt idx="193">
                  <c:v>-0.69999999999970097</c:v>
                </c:pt>
                <c:pt idx="194">
                  <c:v>-0.599999999999699</c:v>
                </c:pt>
                <c:pt idx="195">
                  <c:v>-0.49999999999970202</c:v>
                </c:pt>
                <c:pt idx="196">
                  <c:v>-0.39999999999969998</c:v>
                </c:pt>
                <c:pt idx="197">
                  <c:v>-0.29999999999969901</c:v>
                </c:pt>
                <c:pt idx="198">
                  <c:v>-0.199999999999701</c:v>
                </c:pt>
                <c:pt idx="199">
                  <c:v>-9.9999999999699399E-2</c:v>
                </c:pt>
                <c:pt idx="200">
                  <c:v>2.9842794901924198E-13</c:v>
                </c:pt>
                <c:pt idx="201">
                  <c:v>0.1000000000003</c:v>
                </c:pt>
                <c:pt idx="202">
                  <c:v>0.20000000000030099</c:v>
                </c:pt>
                <c:pt idx="203">
                  <c:v>0.30000000000029903</c:v>
                </c:pt>
                <c:pt idx="204">
                  <c:v>0.400000000000301</c:v>
                </c:pt>
                <c:pt idx="205">
                  <c:v>0.50000000000029798</c:v>
                </c:pt>
                <c:pt idx="206">
                  <c:v>0.60000000000029996</c:v>
                </c:pt>
                <c:pt idx="207">
                  <c:v>0.70000000000030105</c:v>
                </c:pt>
                <c:pt idx="208">
                  <c:v>0.80000000000029903</c:v>
                </c:pt>
                <c:pt idx="209">
                  <c:v>0.900000000000301</c:v>
                </c:pt>
                <c:pt idx="210">
                  <c:v>1.0000000000003</c:v>
                </c:pt>
                <c:pt idx="211">
                  <c:v>1.1000000000003001</c:v>
                </c:pt>
                <c:pt idx="212">
                  <c:v>1.2000000000002999</c:v>
                </c:pt>
                <c:pt idx="213">
                  <c:v>1.3000000000003</c:v>
                </c:pt>
                <c:pt idx="214">
                  <c:v>1.4000000000002999</c:v>
                </c:pt>
                <c:pt idx="215">
                  <c:v>1.5000000000003</c:v>
                </c:pt>
                <c:pt idx="216">
                  <c:v>1.6000000000003001</c:v>
                </c:pt>
                <c:pt idx="217">
                  <c:v>1.7000000000002999</c:v>
                </c:pt>
                <c:pt idx="218">
                  <c:v>1.8000000000003</c:v>
                </c:pt>
                <c:pt idx="219">
                  <c:v>1.9000000000002999</c:v>
                </c:pt>
                <c:pt idx="220">
                  <c:v>2.0000000000003002</c:v>
                </c:pt>
                <c:pt idx="221">
                  <c:v>2.1000000000002998</c:v>
                </c:pt>
                <c:pt idx="222">
                  <c:v>2.2000000000002999</c:v>
                </c:pt>
                <c:pt idx="223">
                  <c:v>2.3000000000003</c:v>
                </c:pt>
                <c:pt idx="224">
                  <c:v>2.4000000000003001</c:v>
                </c:pt>
                <c:pt idx="225">
                  <c:v>2.5000000000003002</c:v>
                </c:pt>
                <c:pt idx="226">
                  <c:v>2.6000000000002998</c:v>
                </c:pt>
                <c:pt idx="227">
                  <c:v>2.7000000000002999</c:v>
                </c:pt>
                <c:pt idx="228">
                  <c:v>2.8000000000003</c:v>
                </c:pt>
                <c:pt idx="229">
                  <c:v>2.9000000000003001</c:v>
                </c:pt>
                <c:pt idx="230">
                  <c:v>3.0000000000003002</c:v>
                </c:pt>
                <c:pt idx="231">
                  <c:v>3.1000000000002998</c:v>
                </c:pt>
                <c:pt idx="232">
                  <c:v>3.2000000000002999</c:v>
                </c:pt>
                <c:pt idx="233">
                  <c:v>3.3000000000003</c:v>
                </c:pt>
                <c:pt idx="234">
                  <c:v>3.4000000000003001</c:v>
                </c:pt>
                <c:pt idx="235">
                  <c:v>3.5000000000003002</c:v>
                </c:pt>
                <c:pt idx="236">
                  <c:v>3.6000000000002998</c:v>
                </c:pt>
                <c:pt idx="237">
                  <c:v>3.7000000000002999</c:v>
                </c:pt>
                <c:pt idx="238">
                  <c:v>3.8000000000003</c:v>
                </c:pt>
                <c:pt idx="239">
                  <c:v>3.9000000000003001</c:v>
                </c:pt>
                <c:pt idx="240">
                  <c:v>4.0000000000003002</c:v>
                </c:pt>
                <c:pt idx="241">
                  <c:v>4.1000000000002998</c:v>
                </c:pt>
                <c:pt idx="242">
                  <c:v>4.2000000000003004</c:v>
                </c:pt>
                <c:pt idx="243">
                  <c:v>4.3000000000003</c:v>
                </c:pt>
                <c:pt idx="244">
                  <c:v>4.4000000000002997</c:v>
                </c:pt>
                <c:pt idx="245">
                  <c:v>4.5000000000003002</c:v>
                </c:pt>
                <c:pt idx="246">
                  <c:v>4.6000000000002998</c:v>
                </c:pt>
                <c:pt idx="247">
                  <c:v>4.7000000000003999</c:v>
                </c:pt>
                <c:pt idx="248">
                  <c:v>4.8000000000004004</c:v>
                </c:pt>
                <c:pt idx="249">
                  <c:v>4.9000000000004</c:v>
                </c:pt>
                <c:pt idx="250">
                  <c:v>5.0000000000003997</c:v>
                </c:pt>
                <c:pt idx="251">
                  <c:v>5.1000000000004002</c:v>
                </c:pt>
                <c:pt idx="252">
                  <c:v>5.2000000000003999</c:v>
                </c:pt>
                <c:pt idx="253">
                  <c:v>5.3000000000004004</c:v>
                </c:pt>
                <c:pt idx="254">
                  <c:v>5.4000000000004</c:v>
                </c:pt>
                <c:pt idx="255">
                  <c:v>5.5000000000003997</c:v>
                </c:pt>
                <c:pt idx="256">
                  <c:v>5.6000000000004002</c:v>
                </c:pt>
                <c:pt idx="257">
                  <c:v>5.7000000000003999</c:v>
                </c:pt>
                <c:pt idx="258">
                  <c:v>5.8000000000004004</c:v>
                </c:pt>
                <c:pt idx="259">
                  <c:v>5.9000000000004</c:v>
                </c:pt>
                <c:pt idx="260">
                  <c:v>6.0000000000003997</c:v>
                </c:pt>
                <c:pt idx="261">
                  <c:v>6.1000000000004002</c:v>
                </c:pt>
                <c:pt idx="262">
                  <c:v>6.2000000000003999</c:v>
                </c:pt>
                <c:pt idx="263">
                  <c:v>6.3000000000004004</c:v>
                </c:pt>
                <c:pt idx="264">
                  <c:v>6.4000000000004</c:v>
                </c:pt>
                <c:pt idx="265">
                  <c:v>6.5000000000003997</c:v>
                </c:pt>
                <c:pt idx="266">
                  <c:v>6.6000000000004002</c:v>
                </c:pt>
                <c:pt idx="267">
                  <c:v>6.7000000000003999</c:v>
                </c:pt>
                <c:pt idx="268">
                  <c:v>6.8000000000004004</c:v>
                </c:pt>
                <c:pt idx="269">
                  <c:v>6.9000000000004</c:v>
                </c:pt>
                <c:pt idx="270">
                  <c:v>7.0000000000003997</c:v>
                </c:pt>
                <c:pt idx="271">
                  <c:v>7.1000000000004002</c:v>
                </c:pt>
                <c:pt idx="272">
                  <c:v>7.2000000000003999</c:v>
                </c:pt>
                <c:pt idx="273">
                  <c:v>7.3000000000004004</c:v>
                </c:pt>
                <c:pt idx="274">
                  <c:v>7.4000000000004</c:v>
                </c:pt>
                <c:pt idx="275">
                  <c:v>7.5000000000003997</c:v>
                </c:pt>
                <c:pt idx="276">
                  <c:v>7.6000000000004002</c:v>
                </c:pt>
                <c:pt idx="277">
                  <c:v>7.7000000000003999</c:v>
                </c:pt>
                <c:pt idx="278">
                  <c:v>7.8000000000004004</c:v>
                </c:pt>
                <c:pt idx="279">
                  <c:v>7.9000000000004</c:v>
                </c:pt>
                <c:pt idx="280">
                  <c:v>8.0000000000003997</c:v>
                </c:pt>
                <c:pt idx="281">
                  <c:v>8.1000000000003993</c:v>
                </c:pt>
                <c:pt idx="282">
                  <c:v>8.2000000000004007</c:v>
                </c:pt>
                <c:pt idx="283">
                  <c:v>8.3000000000004004</c:v>
                </c:pt>
                <c:pt idx="284">
                  <c:v>8.4000000000004</c:v>
                </c:pt>
                <c:pt idx="285">
                  <c:v>8.5000000000003997</c:v>
                </c:pt>
                <c:pt idx="286">
                  <c:v>8.6000000000003993</c:v>
                </c:pt>
                <c:pt idx="287">
                  <c:v>8.7000000000004007</c:v>
                </c:pt>
                <c:pt idx="288">
                  <c:v>8.8000000000004004</c:v>
                </c:pt>
                <c:pt idx="289">
                  <c:v>8.9000000000004</c:v>
                </c:pt>
                <c:pt idx="290">
                  <c:v>9.0000000000003997</c:v>
                </c:pt>
                <c:pt idx="291">
                  <c:v>9.1000000000003993</c:v>
                </c:pt>
                <c:pt idx="292">
                  <c:v>9.2000000000004007</c:v>
                </c:pt>
                <c:pt idx="293">
                  <c:v>9.3000000000004004</c:v>
                </c:pt>
                <c:pt idx="294">
                  <c:v>9.4000000000004</c:v>
                </c:pt>
                <c:pt idx="295">
                  <c:v>9.5000000000003997</c:v>
                </c:pt>
                <c:pt idx="296">
                  <c:v>9.6000000000003993</c:v>
                </c:pt>
                <c:pt idx="297">
                  <c:v>9.7000000000004007</c:v>
                </c:pt>
                <c:pt idx="298">
                  <c:v>9.8000000000004004</c:v>
                </c:pt>
                <c:pt idx="299">
                  <c:v>9.9000000000004</c:v>
                </c:pt>
                <c:pt idx="300">
                  <c:v>10.0000000000004</c:v>
                </c:pt>
                <c:pt idx="301">
                  <c:v>10.100000000000399</c:v>
                </c:pt>
                <c:pt idx="302">
                  <c:v>10.200000000000401</c:v>
                </c:pt>
                <c:pt idx="303">
                  <c:v>10.3000000000004</c:v>
                </c:pt>
                <c:pt idx="304">
                  <c:v>10.4000000000004</c:v>
                </c:pt>
                <c:pt idx="305">
                  <c:v>10.5000000000004</c:v>
                </c:pt>
                <c:pt idx="306">
                  <c:v>10.600000000000399</c:v>
                </c:pt>
                <c:pt idx="307">
                  <c:v>10.700000000000401</c:v>
                </c:pt>
                <c:pt idx="308">
                  <c:v>10.8000000000004</c:v>
                </c:pt>
                <c:pt idx="309">
                  <c:v>10.9000000000004</c:v>
                </c:pt>
                <c:pt idx="310">
                  <c:v>11.0000000000004</c:v>
                </c:pt>
                <c:pt idx="311">
                  <c:v>11.100000000000399</c:v>
                </c:pt>
                <c:pt idx="312">
                  <c:v>11.200000000000401</c:v>
                </c:pt>
                <c:pt idx="313">
                  <c:v>11.3000000000004</c:v>
                </c:pt>
                <c:pt idx="314">
                  <c:v>11.4000000000004</c:v>
                </c:pt>
                <c:pt idx="315">
                  <c:v>11.5000000000004</c:v>
                </c:pt>
                <c:pt idx="316">
                  <c:v>11.600000000000399</c:v>
                </c:pt>
                <c:pt idx="317">
                  <c:v>11.7000000000005</c:v>
                </c:pt>
                <c:pt idx="318">
                  <c:v>11.8000000000005</c:v>
                </c:pt>
                <c:pt idx="319">
                  <c:v>11.9000000000005</c:v>
                </c:pt>
                <c:pt idx="320">
                  <c:v>12.000000000000499</c:v>
                </c:pt>
                <c:pt idx="321">
                  <c:v>12.100000000000501</c:v>
                </c:pt>
                <c:pt idx="322">
                  <c:v>12.2000000000005</c:v>
                </c:pt>
                <c:pt idx="323">
                  <c:v>12.3000000000005</c:v>
                </c:pt>
                <c:pt idx="324">
                  <c:v>12.4000000000005</c:v>
                </c:pt>
                <c:pt idx="325">
                  <c:v>12.500000000000499</c:v>
                </c:pt>
                <c:pt idx="326">
                  <c:v>12.600000000000501</c:v>
                </c:pt>
                <c:pt idx="327">
                  <c:v>12.7000000000005</c:v>
                </c:pt>
                <c:pt idx="328">
                  <c:v>12.8000000000005</c:v>
                </c:pt>
                <c:pt idx="329">
                  <c:v>12.9000000000005</c:v>
                </c:pt>
                <c:pt idx="330">
                  <c:v>13.000000000000499</c:v>
                </c:pt>
                <c:pt idx="331">
                  <c:v>13.100000000000501</c:v>
                </c:pt>
                <c:pt idx="332">
                  <c:v>13.2000000000005</c:v>
                </c:pt>
                <c:pt idx="333">
                  <c:v>13.3000000000005</c:v>
                </c:pt>
                <c:pt idx="334">
                  <c:v>13.4000000000005</c:v>
                </c:pt>
                <c:pt idx="335">
                  <c:v>13.500000000000499</c:v>
                </c:pt>
                <c:pt idx="336">
                  <c:v>13.600000000000501</c:v>
                </c:pt>
                <c:pt idx="337">
                  <c:v>13.7000000000005</c:v>
                </c:pt>
                <c:pt idx="338">
                  <c:v>13.8000000000005</c:v>
                </c:pt>
                <c:pt idx="339">
                  <c:v>13.9000000000005</c:v>
                </c:pt>
                <c:pt idx="340">
                  <c:v>14.000000000000499</c:v>
                </c:pt>
                <c:pt idx="341">
                  <c:v>14.100000000000501</c:v>
                </c:pt>
                <c:pt idx="342">
                  <c:v>14.2000000000005</c:v>
                </c:pt>
                <c:pt idx="343">
                  <c:v>14.3000000000005</c:v>
                </c:pt>
                <c:pt idx="344">
                  <c:v>14.4000000000005</c:v>
                </c:pt>
                <c:pt idx="345">
                  <c:v>14.500000000000499</c:v>
                </c:pt>
                <c:pt idx="346">
                  <c:v>14.600000000000501</c:v>
                </c:pt>
                <c:pt idx="347">
                  <c:v>14.7000000000005</c:v>
                </c:pt>
                <c:pt idx="348">
                  <c:v>14.8000000000005</c:v>
                </c:pt>
                <c:pt idx="349">
                  <c:v>14.9000000000005</c:v>
                </c:pt>
                <c:pt idx="350">
                  <c:v>15.000000000000499</c:v>
                </c:pt>
                <c:pt idx="351">
                  <c:v>15.100000000000501</c:v>
                </c:pt>
                <c:pt idx="352">
                  <c:v>15.2000000000005</c:v>
                </c:pt>
                <c:pt idx="353">
                  <c:v>15.3000000000005</c:v>
                </c:pt>
                <c:pt idx="354">
                  <c:v>15.4000000000005</c:v>
                </c:pt>
                <c:pt idx="355">
                  <c:v>15.500000000000499</c:v>
                </c:pt>
                <c:pt idx="356">
                  <c:v>15.600000000000501</c:v>
                </c:pt>
                <c:pt idx="357">
                  <c:v>15.7000000000005</c:v>
                </c:pt>
                <c:pt idx="358">
                  <c:v>15.8000000000005</c:v>
                </c:pt>
                <c:pt idx="359">
                  <c:v>15.9000000000005</c:v>
                </c:pt>
                <c:pt idx="360">
                  <c:v>16.000000000000501</c:v>
                </c:pt>
                <c:pt idx="361">
                  <c:v>16.100000000000499</c:v>
                </c:pt>
                <c:pt idx="362">
                  <c:v>16.2000000000005</c:v>
                </c:pt>
                <c:pt idx="363">
                  <c:v>16.300000000000502</c:v>
                </c:pt>
                <c:pt idx="364">
                  <c:v>16.4000000000005</c:v>
                </c:pt>
                <c:pt idx="365">
                  <c:v>16.500000000000501</c:v>
                </c:pt>
                <c:pt idx="366">
                  <c:v>16.600000000000499</c:v>
                </c:pt>
                <c:pt idx="367">
                  <c:v>16.7000000000005</c:v>
                </c:pt>
                <c:pt idx="368">
                  <c:v>16.800000000000502</c:v>
                </c:pt>
                <c:pt idx="369">
                  <c:v>16.9000000000005</c:v>
                </c:pt>
                <c:pt idx="370">
                  <c:v>17.000000000000501</c:v>
                </c:pt>
                <c:pt idx="371">
                  <c:v>17.100000000000499</c:v>
                </c:pt>
                <c:pt idx="372">
                  <c:v>17.2000000000005</c:v>
                </c:pt>
                <c:pt idx="373">
                  <c:v>17.300000000000502</c:v>
                </c:pt>
                <c:pt idx="374">
                  <c:v>17.4000000000005</c:v>
                </c:pt>
                <c:pt idx="375">
                  <c:v>17.500000000000501</c:v>
                </c:pt>
                <c:pt idx="376">
                  <c:v>17.600000000000499</c:v>
                </c:pt>
                <c:pt idx="377">
                  <c:v>17.7000000000005</c:v>
                </c:pt>
                <c:pt idx="378">
                  <c:v>17.800000000000502</c:v>
                </c:pt>
                <c:pt idx="379">
                  <c:v>17.9000000000005</c:v>
                </c:pt>
                <c:pt idx="380">
                  <c:v>18.000000000000501</c:v>
                </c:pt>
                <c:pt idx="381">
                  <c:v>18.100000000000499</c:v>
                </c:pt>
                <c:pt idx="382">
                  <c:v>18.2000000000005</c:v>
                </c:pt>
                <c:pt idx="383">
                  <c:v>18.300000000000502</c:v>
                </c:pt>
                <c:pt idx="384">
                  <c:v>18.4000000000005</c:v>
                </c:pt>
                <c:pt idx="385">
                  <c:v>18.500000000000501</c:v>
                </c:pt>
                <c:pt idx="386">
                  <c:v>18.600000000000499</c:v>
                </c:pt>
                <c:pt idx="387">
                  <c:v>18.7000000000005</c:v>
                </c:pt>
                <c:pt idx="388">
                  <c:v>18.800000000000601</c:v>
                </c:pt>
                <c:pt idx="389">
                  <c:v>18.900000000000599</c:v>
                </c:pt>
                <c:pt idx="390">
                  <c:v>19.0000000000006</c:v>
                </c:pt>
                <c:pt idx="391">
                  <c:v>19.100000000000598</c:v>
                </c:pt>
                <c:pt idx="392">
                  <c:v>19.2000000000006</c:v>
                </c:pt>
                <c:pt idx="393">
                  <c:v>19.300000000000601</c:v>
                </c:pt>
                <c:pt idx="394">
                  <c:v>19.400000000000599</c:v>
                </c:pt>
                <c:pt idx="395">
                  <c:v>19.5000000000006</c:v>
                </c:pt>
                <c:pt idx="396">
                  <c:v>19.600000000000598</c:v>
                </c:pt>
                <c:pt idx="397">
                  <c:v>19.7000000000006</c:v>
                </c:pt>
                <c:pt idx="398">
                  <c:v>19.800000000000601</c:v>
                </c:pt>
                <c:pt idx="399">
                  <c:v>19.900000000000599</c:v>
                </c:pt>
                <c:pt idx="400">
                  <c:v>20.0000000000006</c:v>
                </c:pt>
              </c:numCache>
            </c:numRef>
          </c:xVal>
          <c:yVal>
            <c:numRef>
              <c:f>規格化!$H$3:$H$403</c:f>
              <c:numCache>
                <c:formatCode>General</c:formatCode>
                <c:ptCount val="401"/>
                <c:pt idx="0">
                  <c:v>2.1740317917002976E-3</c:v>
                </c:pt>
                <c:pt idx="1">
                  <c:v>8.3495284607623601E-4</c:v>
                </c:pt>
                <c:pt idx="2">
                  <c:v>1.6062177559690252E-4</c:v>
                </c:pt>
                <c:pt idx="3">
                  <c:v>1.1750857476583774E-6</c:v>
                </c:pt>
                <c:pt idx="4">
                  <c:v>1.366306240709796E-4</c:v>
                </c:pt>
                <c:pt idx="5">
                  <c:v>3.5208315803908713E-4</c:v>
                </c:pt>
                <c:pt idx="6">
                  <c:v>4.9542475510010121E-4</c:v>
                </c:pt>
                <c:pt idx="7">
                  <c:v>5.0318085668748841E-4</c:v>
                </c:pt>
                <c:pt idx="8">
                  <c:v>3.9249700937222897E-4</c:v>
                </c:pt>
                <c:pt idx="9">
                  <c:v>2.2875381885283398E-4</c:v>
                </c:pt>
                <c:pt idx="10">
                  <c:v>8.4908217542183697E-5</c:v>
                </c:pt>
                <c:pt idx="11">
                  <c:v>8.7077861739599979E-6</c:v>
                </c:pt>
                <c:pt idx="12">
                  <c:v>8.1824429845653528E-6</c:v>
                </c:pt>
                <c:pt idx="13">
                  <c:v>5.7100025231689058E-5</c:v>
                </c:pt>
                <c:pt idx="14">
                  <c:v>1.1401548928225582E-4</c:v>
                </c:pt>
                <c:pt idx="15">
                  <c:v>1.4416571054591131E-4</c:v>
                </c:pt>
                <c:pt idx="16">
                  <c:v>1.3405571615727159E-4</c:v>
                </c:pt>
                <c:pt idx="17">
                  <c:v>9.334512988281141E-5</c:v>
                </c:pt>
                <c:pt idx="18">
                  <c:v>4.5152059661468221E-5</c:v>
                </c:pt>
                <c:pt idx="19">
                  <c:v>1.1192643553959017E-5</c:v>
                </c:pt>
                <c:pt idx="20">
                  <c:v>3.5104719682654156E-8</c:v>
                </c:pt>
                <c:pt idx="21">
                  <c:v>4.5537855029824884E-6</c:v>
                </c:pt>
                <c:pt idx="22">
                  <c:v>9.6211656430802728E-6</c:v>
                </c:pt>
                <c:pt idx="23">
                  <c:v>5.6150955651270953E-6</c:v>
                </c:pt>
                <c:pt idx="24">
                  <c:v>3.7079886356787054E-8</c:v>
                </c:pt>
                <c:pt idx="25">
                  <c:v>2.0035364477833935E-5</c:v>
                </c:pt>
                <c:pt idx="26">
                  <c:v>1.0279293270174392E-4</c:v>
                </c:pt>
                <c:pt idx="27">
                  <c:v>2.7676935006305087E-4</c:v>
                </c:pt>
                <c:pt idx="28">
                  <c:v>5.419296771760029E-4</c:v>
                </c:pt>
                <c:pt idx="29">
                  <c:v>8.5885292194231482E-4</c:v>
                </c:pt>
                <c:pt idx="30">
                  <c:v>1.1538599698706978E-3</c:v>
                </c:pt>
                <c:pt idx="31">
                  <c:v>1.3408662150317867E-3</c:v>
                </c:pt>
                <c:pt idx="32">
                  <c:v>1.3530981241691106E-3</c:v>
                </c:pt>
                <c:pt idx="33">
                  <c:v>1.1723939306978143E-3</c:v>
                </c:pt>
                <c:pt idx="34">
                  <c:v>8.4316913046783505E-4</c:v>
                </c:pt>
                <c:pt idx="35">
                  <c:v>4.6306105781256519E-4</c:v>
                </c:pt>
                <c:pt idx="36">
                  <c:v>1.5123025828368974E-4</c:v>
                </c:pt>
                <c:pt idx="37">
                  <c:v>4.8641969314281497E-6</c:v>
                </c:pt>
                <c:pt idx="38">
                  <c:v>6.0579631325786717E-5</c:v>
                </c:pt>
                <c:pt idx="39">
                  <c:v>2.7718048712370734E-4</c:v>
                </c:pt>
                <c:pt idx="40">
                  <c:v>5.4902093246885907E-4</c:v>
                </c:pt>
                <c:pt idx="41">
                  <c:v>7.4733765193835849E-4</c:v>
                </c:pt>
                <c:pt idx="42">
                  <c:v>7.74833857570935E-4</c:v>
                </c:pt>
                <c:pt idx="43">
                  <c:v>6.1155889464441161E-4</c:v>
                </c:pt>
                <c:pt idx="44">
                  <c:v>3.313058740155109E-4</c:v>
                </c:pt>
                <c:pt idx="45">
                  <c:v>7.7838793423381706E-5</c:v>
                </c:pt>
                <c:pt idx="46">
                  <c:v>6.145539355207698E-6</c:v>
                </c:pt>
                <c:pt idx="47">
                  <c:v>2.097465796280171E-4</c:v>
                </c:pt>
                <c:pt idx="48">
                  <c:v>6.6434814965293831E-4</c:v>
                </c:pt>
                <c:pt idx="49">
                  <c:v>1.2161503295663604E-3</c:v>
                </c:pt>
                <c:pt idx="50">
                  <c:v>1.6291624076538922E-3</c:v>
                </c:pt>
                <c:pt idx="51">
                  <c:v>1.6838549237909106E-3</c:v>
                </c:pt>
                <c:pt idx="52">
                  <c:v>1.2969618415682119E-3</c:v>
                </c:pt>
                <c:pt idx="53">
                  <c:v>6.179542857704534E-4</c:v>
                </c:pt>
                <c:pt idx="54">
                  <c:v>5.8294660196601077E-5</c:v>
                </c:pt>
                <c:pt idx="55">
                  <c:v>2.2689346158157395E-4</c:v>
                </c:pt>
                <c:pt idx="56">
                  <c:v>1.7750558865755549E-3</c:v>
                </c:pt>
                <c:pt idx="57">
                  <c:v>5.1873352496036628E-3</c:v>
                </c:pt>
                <c:pt idx="58">
                  <c:v>1.0579587028169909E-2</c:v>
                </c:pt>
                <c:pt idx="59">
                  <c:v>1.7572344895307672E-2</c:v>
                </c:pt>
                <c:pt idx="60">
                  <c:v>2.5292017872140801E-2</c:v>
                </c:pt>
                <c:pt idx="61">
                  <c:v>3.2517371652757969E-2</c:v>
                </c:pt>
                <c:pt idx="62">
                  <c:v>3.7944333318917299E-2</c:v>
                </c:pt>
                <c:pt idx="63">
                  <c:v>4.0502414962270715E-2</c:v>
                </c:pt>
                <c:pt idx="64">
                  <c:v>3.9634527914602168E-2</c:v>
                </c:pt>
                <c:pt idx="65">
                  <c:v>3.5456987055197245E-2</c:v>
                </c:pt>
                <c:pt idx="66">
                  <c:v>2.8748053878016919E-2</c:v>
                </c:pt>
                <c:pt idx="67">
                  <c:v>2.0762601723807336E-2</c:v>
                </c:pt>
                <c:pt idx="68">
                  <c:v>1.2922319788047603E-2</c:v>
                </c:pt>
                <c:pt idx="69">
                  <c:v>6.4687701195634394E-3</c:v>
                </c:pt>
                <c:pt idx="70">
                  <c:v>2.1780788342890198E-3</c:v>
                </c:pt>
                <c:pt idx="71">
                  <c:v>2.1692604679428759E-4</c:v>
                </c:pt>
                <c:pt idx="72">
                  <c:v>1.7558751908008889E-4</c:v>
                </c:pt>
                <c:pt idx="73">
                  <c:v>1.2590752403369443E-3</c:v>
                </c:pt>
                <c:pt idx="74">
                  <c:v>2.5695847605669252E-3</c:v>
                </c:pt>
                <c:pt idx="75">
                  <c:v>3.3879338671935844E-3</c:v>
                </c:pt>
                <c:pt idx="76">
                  <c:v>3.3665099599873103E-3</c:v>
                </c:pt>
                <c:pt idx="77">
                  <c:v>2.5793320727939203E-3</c:v>
                </c:pt>
                <c:pt idx="78">
                  <c:v>1.424646010315159E-3</c:v>
                </c:pt>
                <c:pt idx="79">
                  <c:v>4.2497913013523421E-4</c:v>
                </c:pt>
                <c:pt idx="80">
                  <c:v>2.0861456210955271E-6</c:v>
                </c:pt>
                <c:pt idx="81">
                  <c:v>3.0905979024290582E-4</c:v>
                </c:pt>
                <c:pt idx="82">
                  <c:v>1.1780535083550146E-3</c:v>
                </c:pt>
                <c:pt idx="83">
                  <c:v>2.1984700999811316E-3</c:v>
                </c:pt>
                <c:pt idx="84">
                  <c:v>2.8927353015720247E-3</c:v>
                </c:pt>
                <c:pt idx="85">
                  <c:v>2.9217350260412507E-3</c:v>
                </c:pt>
                <c:pt idx="86">
                  <c:v>2.2418013491789057E-3</c:v>
                </c:pt>
                <c:pt idx="87">
                  <c:v>1.1530447004769251E-3</c:v>
                </c:pt>
                <c:pt idx="88">
                  <c:v>2.1816812491162757E-4</c:v>
                </c:pt>
                <c:pt idx="89">
                  <c:v>7.7509195919223762E-5</c:v>
                </c:pt>
                <c:pt idx="90">
                  <c:v>1.2233857809224034E-3</c:v>
                </c:pt>
                <c:pt idx="91">
                  <c:v>3.8117992168974976E-3</c:v>
                </c:pt>
                <c:pt idx="92">
                  <c:v>7.5771464779573038E-3</c:v>
                </c:pt>
                <c:pt idx="93">
                  <c:v>1.1880492203497852E-2</c:v>
                </c:pt>
                <c:pt idx="94">
                  <c:v>1.5876727261706882E-2</c:v>
                </c:pt>
                <c:pt idx="95">
                  <c:v>1.8746472977774955E-2</c:v>
                </c:pt>
                <c:pt idx="96">
                  <c:v>1.9918380349298572E-2</c:v>
                </c:pt>
                <c:pt idx="97">
                  <c:v>1.9212922781905593E-2</c:v>
                </c:pt>
                <c:pt idx="98">
                  <c:v>1.6867113848810768E-2</c:v>
                </c:pt>
                <c:pt idx="99">
                  <c:v>1.3440110517129919E-2</c:v>
                </c:pt>
                <c:pt idx="100">
                  <c:v>9.6378608348886268E-3</c:v>
                </c:pt>
                <c:pt idx="101">
                  <c:v>6.1177939119119538E-3</c:v>
                </c:pt>
                <c:pt idx="102">
                  <c:v>3.3351119360563266E-3</c:v>
                </c:pt>
                <c:pt idx="103">
                  <c:v>1.4719421052503876E-3</c:v>
                </c:pt>
                <c:pt idx="104">
                  <c:v>4.5825476111305903E-4</c:v>
                </c:pt>
                <c:pt idx="105">
                  <c:v>6.1632224085455983E-5</c:v>
                </c:pt>
                <c:pt idx="106">
                  <c:v>3.1357188614504687E-6</c:v>
                </c:pt>
                <c:pt idx="107">
                  <c:v>5.4745993180961259E-5</c:v>
                </c:pt>
                <c:pt idx="108">
                  <c:v>8.8853788695938472E-5</c:v>
                </c:pt>
                <c:pt idx="109">
                  <c:v>7.4339980078023778E-5</c:v>
                </c:pt>
                <c:pt idx="110">
                  <c:v>3.6238859837447425E-5</c:v>
                </c:pt>
                <c:pt idx="111">
                  <c:v>7.6916398855156067E-6</c:v>
                </c:pt>
                <c:pt idx="112">
                  <c:v>3.1615823420754226E-26</c:v>
                </c:pt>
                <c:pt idx="113">
                  <c:v>1.8832479820442357E-6</c:v>
                </c:pt>
                <c:pt idx="114">
                  <c:v>5.4396368127399702E-7</c:v>
                </c:pt>
                <c:pt idx="115">
                  <c:v>4.3759037009861812E-6</c:v>
                </c:pt>
                <c:pt idx="116">
                  <c:v>4.6732589938148231E-5</c:v>
                </c:pt>
                <c:pt idx="117">
                  <c:v>1.6266743214114225E-4</c:v>
                </c:pt>
                <c:pt idx="118">
                  <c:v>3.4990005110102217E-4</c:v>
                </c:pt>
                <c:pt idx="119">
                  <c:v>5.4127757226117839E-4</c:v>
                </c:pt>
                <c:pt idx="120">
                  <c:v>6.1895961419504593E-4</c:v>
                </c:pt>
                <c:pt idx="121">
                  <c:v>4.8598635479585252E-4</c:v>
                </c:pt>
                <c:pt idx="122">
                  <c:v>1.8244832387394501E-4</c:v>
                </c:pt>
                <c:pt idx="123">
                  <c:v>2.4557825103368965E-6</c:v>
                </c:pt>
                <c:pt idx="124">
                  <c:v>5.4939222066273407E-4</c:v>
                </c:pt>
                <c:pt idx="125">
                  <c:v>2.6727863804961827E-3</c:v>
                </c:pt>
                <c:pt idx="126">
                  <c:v>7.2641808516842486E-3</c:v>
                </c:pt>
                <c:pt idx="127">
                  <c:v>1.4943459918513485E-2</c:v>
                </c:pt>
                <c:pt idx="128">
                  <c:v>2.5722685204012875E-2</c:v>
                </c:pt>
                <c:pt idx="129">
                  <c:v>3.8768637043858474E-2</c:v>
                </c:pt>
                <c:pt idx="130">
                  <c:v>5.2379377106854329E-2</c:v>
                </c:pt>
                <c:pt idx="131">
                  <c:v>6.4238286653139035E-2</c:v>
                </c:pt>
                <c:pt idx="132">
                  <c:v>7.19223641040585E-2</c:v>
                </c:pt>
                <c:pt idx="133">
                  <c:v>7.3546704529187046E-2</c:v>
                </c:pt>
                <c:pt idx="134">
                  <c:v>6.8358144956195327E-2</c:v>
                </c:pt>
                <c:pt idx="135">
                  <c:v>5.7077683209318573E-2</c:v>
                </c:pt>
                <c:pt idx="136">
                  <c:v>4.1846762415665234E-2</c:v>
                </c:pt>
                <c:pt idx="137">
                  <c:v>2.5746592674000458E-2</c:v>
                </c:pt>
                <c:pt idx="138">
                  <c:v>1.19992559944872E-2</c:v>
                </c:pt>
                <c:pt idx="139">
                  <c:v>3.0778268831308836E-3</c:v>
                </c:pt>
                <c:pt idx="140">
                  <c:v>5.5420660759775223E-6</c:v>
                </c:pt>
                <c:pt idx="141">
                  <c:v>2.0850898160288179E-3</c:v>
                </c:pt>
                <c:pt idx="142">
                  <c:v>7.1723950338977542E-3</c:v>
                </c:pt>
                <c:pt idx="143">
                  <c:v>1.2430850463521024E-2</c:v>
                </c:pt>
                <c:pt idx="144">
                  <c:v>1.5330156493187128E-2</c:v>
                </c:pt>
                <c:pt idx="145">
                  <c:v>1.4550781126147655E-2</c:v>
                </c:pt>
                <c:pt idx="146">
                  <c:v>1.0464164610954856E-2</c:v>
                </c:pt>
                <c:pt idx="147">
                  <c:v>4.9878063428040378E-3</c:v>
                </c:pt>
                <c:pt idx="148">
                  <c:v>8.2850296176182193E-4</c:v>
                </c:pt>
                <c:pt idx="149">
                  <c:v>3.5723933251551184E-4</c:v>
                </c:pt>
                <c:pt idx="150">
                  <c:v>4.5236055023531426E-3</c:v>
                </c:pt>
                <c:pt idx="151">
                  <c:v>1.2249262217319638E-2</c:v>
                </c:pt>
                <c:pt idx="152">
                  <c:v>2.0612603076444101E-2</c:v>
                </c:pt>
                <c:pt idx="153">
                  <c:v>2.5878189696933871E-2</c:v>
                </c:pt>
                <c:pt idx="154">
                  <c:v>2.5112474076081109E-2</c:v>
                </c:pt>
                <c:pt idx="155">
                  <c:v>1.7867106005123395E-2</c:v>
                </c:pt>
                <c:pt idx="156">
                  <c:v>7.3015938327452012E-3</c:v>
                </c:pt>
                <c:pt idx="157">
                  <c:v>2.1541153748804736E-4</c:v>
                </c:pt>
                <c:pt idx="158">
                  <c:v>5.7572159703065647E-3</c:v>
                </c:pt>
                <c:pt idx="159">
                  <c:v>3.2997572181669529E-2</c:v>
                </c:pt>
                <c:pt idx="160">
                  <c:v>8.7963694981971388E-2</c:v>
                </c:pt>
                <c:pt idx="161">
                  <c:v>0.17100121252845402</c:v>
                </c:pt>
                <c:pt idx="162">
                  <c:v>0.27534436167471182</c:v>
                </c:pt>
                <c:pt idx="163">
                  <c:v>0.38751040050170926</c:v>
                </c:pt>
                <c:pt idx="164">
                  <c:v>0.48964393792780381</c:v>
                </c:pt>
                <c:pt idx="165">
                  <c:v>0.56335797728725623</c:v>
                </c:pt>
                <c:pt idx="166">
                  <c:v>0.59412637392812717</c:v>
                </c:pt>
                <c:pt idx="167">
                  <c:v>0.57503869244862704</c:v>
                </c:pt>
                <c:pt idx="168">
                  <c:v>0.508827446037736</c:v>
                </c:pt>
                <c:pt idx="169">
                  <c:v>0.40751166951845885</c:v>
                </c:pt>
                <c:pt idx="170">
                  <c:v>0.28965601989624506</c:v>
                </c:pt>
                <c:pt idx="171">
                  <c:v>0.17593157959585518</c:v>
                </c:pt>
                <c:pt idx="172">
                  <c:v>8.4174116077622693E-2</c:v>
                </c:pt>
                <c:pt idx="173">
                  <c:v>2.5304410460774061E-2</c:v>
                </c:pt>
                <c:pt idx="174">
                  <c:v>1.2397952759456215E-3</c:v>
                </c:pt>
                <c:pt idx="175">
                  <c:v>5.3466670542929619E-3</c:v>
                </c:pt>
                <c:pt idx="176">
                  <c:v>2.5230545243884493E-2</c:v>
                </c:pt>
                <c:pt idx="177">
                  <c:v>4.6962880439925699E-2</c:v>
                </c:pt>
                <c:pt idx="178">
                  <c:v>5.942045287375404E-2</c:v>
                </c:pt>
                <c:pt idx="179">
                  <c:v>5.7400743841730745E-2</c:v>
                </c:pt>
                <c:pt idx="180">
                  <c:v>4.2584702216693436E-2</c:v>
                </c:pt>
                <c:pt idx="181">
                  <c:v>2.2122610110525218E-2</c:v>
                </c:pt>
                <c:pt idx="182">
                  <c:v>5.3975041786000853E-3</c:v>
                </c:pt>
                <c:pt idx="183">
                  <c:v>1.2335842403272718E-4</c:v>
                </c:pt>
                <c:pt idx="184">
                  <c:v>9.1628394037152113E-3</c:v>
                </c:pt>
                <c:pt idx="185">
                  <c:v>2.9219792861799113E-2</c:v>
                </c:pt>
                <c:pt idx="186">
                  <c:v>5.1939318494620794E-2</c:v>
                </c:pt>
                <c:pt idx="187">
                  <c:v>6.7127721475700605E-2</c:v>
                </c:pt>
                <c:pt idx="188">
                  <c:v>6.7050567132269437E-2</c:v>
                </c:pt>
                <c:pt idx="189">
                  <c:v>5.0330860496481264E-2</c:v>
                </c:pt>
                <c:pt idx="190">
                  <c:v>2.4007143997364359E-2</c:v>
                </c:pt>
                <c:pt idx="191">
                  <c:v>2.8305657330359975E-3</c:v>
                </c:pt>
                <c:pt idx="192">
                  <c:v>5.7326185124865082E-3</c:v>
                </c:pt>
                <c:pt idx="193">
                  <c:v>5.0320372698694757E-2</c:v>
                </c:pt>
                <c:pt idx="194">
                  <c:v>0.14695998669256508</c:v>
                </c:pt>
                <c:pt idx="195">
                  <c:v>0.2942583517892422</c:v>
                </c:pt>
                <c:pt idx="196">
                  <c:v>0.47744898886448367</c:v>
                </c:pt>
                <c:pt idx="197">
                  <c:v>0.67040426940588249</c:v>
                </c:pt>
                <c:pt idx="198">
                  <c:v>0.84095617612558637</c:v>
                </c:pt>
                <c:pt idx="199">
                  <c:v>0.95822198361490152</c:v>
                </c:pt>
                <c:pt idx="200">
                  <c:v>1</c:v>
                </c:pt>
                <c:pt idx="201">
                  <c:v>0.95822198361413735</c:v>
                </c:pt>
                <c:pt idx="202">
                  <c:v>0.84095617612422069</c:v>
                </c:pt>
                <c:pt idx="203">
                  <c:v>0.67040426940419107</c:v>
                </c:pt>
                <c:pt idx="204">
                  <c:v>0.4774489888627832</c:v>
                </c:pt>
                <c:pt idx="205">
                  <c:v>0.29425835178782012</c:v>
                </c:pt>
                <c:pt idx="206">
                  <c:v>0.14695998669157384</c:v>
                </c:pt>
                <c:pt idx="207">
                  <c:v>5.0320372698176068E-2</c:v>
                </c:pt>
                <c:pt idx="208">
                  <c:v>5.7326185123460945E-3</c:v>
                </c:pt>
                <c:pt idx="209">
                  <c:v>2.8305657331031703E-3</c:v>
                </c:pt>
                <c:pt idx="210">
                  <c:v>2.400714399745562E-2</c:v>
                </c:pt>
                <c:pt idx="211">
                  <c:v>5.0330860496463375E-2</c:v>
                </c:pt>
                <c:pt idx="212">
                  <c:v>6.7050567132091954E-2</c:v>
                </c:pt>
                <c:pt idx="213">
                  <c:v>6.7127721475399471E-2</c:v>
                </c:pt>
                <c:pt idx="214">
                  <c:v>5.1939318494287942E-2</c:v>
                </c:pt>
                <c:pt idx="215">
                  <c:v>2.92197928615343E-2</c:v>
                </c:pt>
                <c:pt idx="216">
                  <c:v>9.1628394035791778E-3</c:v>
                </c:pt>
                <c:pt idx="217">
                  <c:v>1.2335842402062786E-4</c:v>
                </c:pt>
                <c:pt idx="218">
                  <c:v>5.3975041786435149E-3</c:v>
                </c:pt>
                <c:pt idx="219">
                  <c:v>2.2122610110523386E-2</c:v>
                </c:pt>
                <c:pt idx="220">
                  <c:v>4.258470221655878E-2</c:v>
                </c:pt>
                <c:pt idx="221">
                  <c:v>5.7400743841431567E-2</c:v>
                </c:pt>
                <c:pt idx="222">
                  <c:v>5.9420452873334882E-2</c:v>
                </c:pt>
                <c:pt idx="223">
                  <c:v>4.6962880439494058E-2</c:v>
                </c:pt>
                <c:pt idx="224">
                  <c:v>2.5230545243565838E-2</c:v>
                </c:pt>
                <c:pt idx="225">
                  <c:v>5.3466670541810974E-3</c:v>
                </c:pt>
                <c:pt idx="226">
                  <c:v>1.2397952759772596E-3</c:v>
                </c:pt>
                <c:pt idx="227">
                  <c:v>2.5304410460771955E-2</c:v>
                </c:pt>
                <c:pt idx="228">
                  <c:v>8.417411607728674E-2</c:v>
                </c:pt>
                <c:pt idx="229">
                  <c:v>0.17593157959481817</c:v>
                </c:pt>
                <c:pt idx="230">
                  <c:v>0.28965601989416156</c:v>
                </c:pt>
                <c:pt idx="231">
                  <c:v>0.40751166951510687</c:v>
                </c:pt>
                <c:pt idx="232">
                  <c:v>0.50882744603308716</c:v>
                </c:pt>
                <c:pt idx="233">
                  <c:v>0.57503869244288597</c:v>
                </c:pt>
                <c:pt idx="234">
                  <c:v>0.59412637392170653</c:v>
                </c:pt>
                <c:pt idx="235">
                  <c:v>0.56335797728070391</c:v>
                </c:pt>
                <c:pt idx="236">
                  <c:v>0.48964393792169275</c:v>
                </c:pt>
                <c:pt idx="237">
                  <c:v>0.38751040049651908</c:v>
                </c:pt>
                <c:pt idx="238">
                  <c:v>0.27534436167074489</c:v>
                </c:pt>
                <c:pt idx="239">
                  <c:v>0.17100121252578443</c:v>
                </c:pt>
                <c:pt idx="240">
                  <c:v>8.7963694980455712E-2</c:v>
                </c:pt>
                <c:pt idx="241">
                  <c:v>3.2997572181014227E-2</c:v>
                </c:pt>
                <c:pt idx="242">
                  <c:v>5.7572159701497422E-3</c:v>
                </c:pt>
                <c:pt idx="243">
                  <c:v>2.1541153749682015E-4</c:v>
                </c:pt>
                <c:pt idx="244">
                  <c:v>7.3015938326853082E-3</c:v>
                </c:pt>
                <c:pt idx="245">
                  <c:v>1.7867106004891671E-2</c:v>
                </c:pt>
                <c:pt idx="246">
                  <c:v>2.5112474075694644E-2</c:v>
                </c:pt>
                <c:pt idx="247">
                  <c:v>2.5878189696485438E-2</c:v>
                </c:pt>
                <c:pt idx="248">
                  <c:v>2.0612603076043037E-2</c:v>
                </c:pt>
                <c:pt idx="249">
                  <c:v>1.2249262217048735E-2</c:v>
                </c:pt>
                <c:pt idx="250">
                  <c:v>4.5236055022317085E-3</c:v>
                </c:pt>
                <c:pt idx="251">
                  <c:v>3.5723933249758673E-4</c:v>
                </c:pt>
                <c:pt idx="252">
                  <c:v>8.28502961761152E-4</c:v>
                </c:pt>
                <c:pt idx="253">
                  <c:v>4.9878063427335421E-3</c:v>
                </c:pt>
                <c:pt idx="254">
                  <c:v>1.0464164610764265E-2</c:v>
                </c:pt>
                <c:pt idx="255">
                  <c:v>1.4550781125843968E-2</c:v>
                </c:pt>
                <c:pt idx="256">
                  <c:v>1.533015649283144E-2</c:v>
                </c:pt>
                <c:pt idx="257">
                  <c:v>1.2430850463201189E-2</c:v>
                </c:pt>
                <c:pt idx="258">
                  <c:v>7.1723950336883072E-3</c:v>
                </c:pt>
                <c:pt idx="259">
                  <c:v>2.08508981595166E-3</c:v>
                </c:pt>
                <c:pt idx="260">
                  <c:v>5.5420660772782651E-6</c:v>
                </c:pt>
                <c:pt idx="261">
                  <c:v>3.0778268830825833E-3</c:v>
                </c:pt>
                <c:pt idx="262">
                  <c:v>1.1999255994214277E-2</c:v>
                </c:pt>
                <c:pt idx="263">
                  <c:v>2.5746592673327417E-2</c:v>
                </c:pt>
                <c:pt idx="264">
                  <c:v>4.1846762414464944E-2</c:v>
                </c:pt>
                <c:pt idx="265">
                  <c:v>5.7077683207552327E-2</c:v>
                </c:pt>
                <c:pt idx="266">
                  <c:v>6.8358144953931083E-2</c:v>
                </c:pt>
                <c:pt idx="267">
                  <c:v>7.354670452658825E-2</c:v>
                </c:pt>
                <c:pt idx="268">
                  <c:v>7.1922364101351166E-2</c:v>
                </c:pt>
                <c:pt idx="269">
                  <c:v>6.4238286650563317E-2</c:v>
                </c:pt>
                <c:pt idx="270">
                  <c:v>5.2379377104614273E-2</c:v>
                </c:pt>
                <c:pt idx="271">
                  <c:v>3.8768637042085531E-2</c:v>
                </c:pt>
                <c:pt idx="272">
                  <c:v>2.5722685202750853E-2</c:v>
                </c:pt>
                <c:pt idx="273">
                  <c:v>1.4943459917722777E-2</c:v>
                </c:pt>
                <c:pt idx="274">
                  <c:v>7.2641808512663459E-3</c:v>
                </c:pt>
                <c:pt idx="275">
                  <c:v>2.6727863803262626E-3</c:v>
                </c:pt>
                <c:pt idx="276">
                  <c:v>5.4939222062225376E-4</c:v>
                </c:pt>
                <c:pt idx="277">
                  <c:v>2.4557825098279474E-6</c:v>
                </c:pt>
                <c:pt idx="278">
                  <c:v>1.8244832386265787E-4</c:v>
                </c:pt>
                <c:pt idx="279">
                  <c:v>4.8598635475852284E-4</c:v>
                </c:pt>
                <c:pt idx="280">
                  <c:v>6.189596141399174E-4</c:v>
                </c:pt>
                <c:pt idx="281">
                  <c:v>5.4127757220540367E-4</c:v>
                </c:pt>
                <c:pt idx="282">
                  <c:v>3.4990005105872457E-4</c:v>
                </c:pt>
                <c:pt idx="283">
                  <c:v>1.6266743211747057E-4</c:v>
                </c:pt>
                <c:pt idx="284">
                  <c:v>4.6732589929603342E-5</c:v>
                </c:pt>
                <c:pt idx="285">
                  <c:v>4.3759036998878064E-6</c:v>
                </c:pt>
                <c:pt idx="286">
                  <c:v>5.4396368110447968E-7</c:v>
                </c:pt>
                <c:pt idx="287">
                  <c:v>1.8832479807700495E-6</c:v>
                </c:pt>
                <c:pt idx="288">
                  <c:v>3.2357254307184172E-25</c:v>
                </c:pt>
                <c:pt idx="289">
                  <c:v>7.6916398906799581E-6</c:v>
                </c:pt>
                <c:pt idx="290">
                  <c:v>3.6238859849440246E-5</c:v>
                </c:pt>
                <c:pt idx="291">
                  <c:v>7.4339980094101276E-5</c:v>
                </c:pt>
                <c:pt idx="292">
                  <c:v>8.88537887099243E-5</c:v>
                </c:pt>
                <c:pt idx="293">
                  <c:v>5.4745993187446136E-5</c:v>
                </c:pt>
                <c:pt idx="294">
                  <c:v>3.135718861609098E-6</c:v>
                </c:pt>
                <c:pt idx="295">
                  <c:v>6.1632224091686609E-5</c:v>
                </c:pt>
                <c:pt idx="296">
                  <c:v>4.5825476115032425E-4</c:v>
                </c:pt>
                <c:pt idx="297">
                  <c:v>1.4719421053526458E-3</c:v>
                </c:pt>
                <c:pt idx="298">
                  <c:v>3.3351119362583256E-3</c:v>
                </c:pt>
                <c:pt idx="299">
                  <c:v>6.1177939122385788E-3</c:v>
                </c:pt>
                <c:pt idx="300">
                  <c:v>9.6378608353458253E-3</c:v>
                </c:pt>
                <c:pt idx="301">
                  <c:v>1.3440110517699914E-2</c:v>
                </c:pt>
                <c:pt idx="302">
                  <c:v>1.6867113849451987E-2</c:v>
                </c:pt>
                <c:pt idx="303">
                  <c:v>1.9212922782561207E-2</c:v>
                </c:pt>
                <c:pt idx="304">
                  <c:v>1.9918380349908671E-2</c:v>
                </c:pt>
                <c:pt idx="305">
                  <c:v>1.8746472978289162E-2</c:v>
                </c:pt>
                <c:pt idx="306">
                  <c:v>1.5876727262094985E-2</c:v>
                </c:pt>
                <c:pt idx="307">
                  <c:v>1.1880492203753694E-2</c:v>
                </c:pt>
                <c:pt idx="308">
                  <c:v>7.5771464780975137E-3</c:v>
                </c:pt>
                <c:pt idx="309">
                  <c:v>3.8117992169553489E-3</c:v>
                </c:pt>
                <c:pt idx="310">
                  <c:v>1.223385780934711E-3</c:v>
                </c:pt>
                <c:pt idx="311">
                  <c:v>7.7509195918263891E-5</c:v>
                </c:pt>
                <c:pt idx="312">
                  <c:v>2.1816812491803355E-4</c:v>
                </c:pt>
                <c:pt idx="313">
                  <c:v>1.1530447004978709E-3</c:v>
                </c:pt>
                <c:pt idx="314">
                  <c:v>2.2418013492105913E-3</c:v>
                </c:pt>
                <c:pt idx="315">
                  <c:v>2.9217350260744941E-3</c:v>
                </c:pt>
                <c:pt idx="316">
                  <c:v>2.892735301597732E-3</c:v>
                </c:pt>
                <c:pt idx="317">
                  <c:v>2.1984700999940644E-3</c:v>
                </c:pt>
                <c:pt idx="318">
                  <c:v>1.1780535083575048E-3</c:v>
                </c:pt>
                <c:pt idx="319">
                  <c:v>3.0905979024101914E-4</c:v>
                </c:pt>
                <c:pt idx="320">
                  <c:v>2.0861456214433604E-6</c:v>
                </c:pt>
                <c:pt idx="321">
                  <c:v>4.2497913014165502E-4</c:v>
                </c:pt>
                <c:pt idx="322">
                  <c:v>1.4246460103269948E-3</c:v>
                </c:pt>
                <c:pt idx="323">
                  <c:v>2.5793320728067139E-3</c:v>
                </c:pt>
                <c:pt idx="324">
                  <c:v>3.3665099599954574E-3</c:v>
                </c:pt>
                <c:pt idx="325">
                  <c:v>3.3879338671936117E-3</c:v>
                </c:pt>
                <c:pt idx="326">
                  <c:v>2.5695847605596879E-3</c:v>
                </c:pt>
                <c:pt idx="327">
                  <c:v>1.259075240327732E-3</c:v>
                </c:pt>
                <c:pt idx="328">
                  <c:v>1.755875190757385E-4</c:v>
                </c:pt>
                <c:pt idx="329">
                  <c:v>2.1692604679907001E-4</c:v>
                </c:pt>
                <c:pt idx="330">
                  <c:v>2.1780788343001155E-3</c:v>
                </c:pt>
                <c:pt idx="331">
                  <c:v>6.4687701195689177E-3</c:v>
                </c:pt>
                <c:pt idx="332">
                  <c:v>1.2922319788026333E-2</c:v>
                </c:pt>
                <c:pt idx="333">
                  <c:v>2.0762601723734748E-2</c:v>
                </c:pt>
                <c:pt idx="334">
                  <c:v>2.8748053877871129E-2</c:v>
                </c:pt>
                <c:pt idx="335">
                  <c:v>3.545698705496593E-2</c:v>
                </c:pt>
                <c:pt idx="336">
                  <c:v>3.9634527914289217E-2</c:v>
                </c:pt>
                <c:pt idx="337">
                  <c:v>4.0502414961895723E-2</c:v>
                </c:pt>
                <c:pt idx="338">
                  <c:v>3.7944333318513948E-2</c:v>
                </c:pt>
                <c:pt idx="339">
                  <c:v>3.2517371652366324E-2</c:v>
                </c:pt>
                <c:pt idx="340">
                  <c:v>2.5292017871798425E-2</c:v>
                </c:pt>
                <c:pt idx="341">
                  <c:v>1.7572344895041007E-2</c:v>
                </c:pt>
                <c:pt idx="342">
                  <c:v>1.0579587027989073E-2</c:v>
                </c:pt>
                <c:pt idx="343">
                  <c:v>5.1873352495020262E-3</c:v>
                </c:pt>
                <c:pt idx="344">
                  <c:v>1.7750558865336156E-3</c:v>
                </c:pt>
                <c:pt idx="345">
                  <c:v>2.2689346157330869E-4</c:v>
                </c:pt>
                <c:pt idx="346">
                  <c:v>5.8294660197419785E-5</c:v>
                </c:pt>
                <c:pt idx="347">
                  <c:v>6.1795428576322026E-4</c:v>
                </c:pt>
                <c:pt idx="348">
                  <c:v>1.2969618415461116E-3</c:v>
                </c:pt>
                <c:pt idx="349">
                  <c:v>1.6838549237566901E-3</c:v>
                </c:pt>
                <c:pt idx="350">
                  <c:v>1.6291624076161808E-3</c:v>
                </c:pt>
                <c:pt idx="351">
                  <c:v>1.2161503295346216E-3</c:v>
                </c:pt>
                <c:pt idx="352">
                  <c:v>6.6434814963315931E-4</c:v>
                </c:pt>
                <c:pt idx="353">
                  <c:v>2.0974657962041248E-4</c:v>
                </c:pt>
                <c:pt idx="354">
                  <c:v>6.1455393546838538E-6</c:v>
                </c:pt>
                <c:pt idx="355">
                  <c:v>7.7838793422171262E-5</c:v>
                </c:pt>
                <c:pt idx="356">
                  <c:v>3.3130587400680009E-4</c:v>
                </c:pt>
                <c:pt idx="357">
                  <c:v>6.1155889462529073E-4</c:v>
                </c:pt>
                <c:pt idx="358">
                  <c:v>7.748338575435899E-4</c:v>
                </c:pt>
                <c:pt idx="359">
                  <c:v>7.4733765190899558E-4</c:v>
                </c:pt>
                <c:pt idx="360">
                  <c:v>5.4902093244480724E-4</c:v>
                </c:pt>
                <c:pt idx="361">
                  <c:v>2.7718048711016218E-4</c:v>
                </c:pt>
                <c:pt idx="362">
                  <c:v>6.0579631322071454E-5</c:v>
                </c:pt>
                <c:pt idx="363">
                  <c:v>4.8641969314066604E-6</c:v>
                </c:pt>
                <c:pt idx="364">
                  <c:v>1.5123025827676353E-4</c:v>
                </c:pt>
                <c:pt idx="365">
                  <c:v>4.6306105778626077E-4</c:v>
                </c:pt>
                <c:pt idx="366">
                  <c:v>8.4316913041306463E-4</c:v>
                </c:pt>
                <c:pt idx="367">
                  <c:v>1.1723939306115387E-3</c:v>
                </c:pt>
                <c:pt idx="368">
                  <c:v>1.3530981240550861E-3</c:v>
                </c:pt>
                <c:pt idx="369">
                  <c:v>1.3408662149012986E-3</c:v>
                </c:pt>
                <c:pt idx="370">
                  <c:v>1.1538599697388436E-3</c:v>
                </c:pt>
                <c:pt idx="371">
                  <c:v>8.5885292182410133E-4</c:v>
                </c:pt>
                <c:pt idx="372">
                  <c:v>5.4192967708268866E-4</c:v>
                </c:pt>
                <c:pt idx="373">
                  <c:v>2.7676934999969107E-4</c:v>
                </c:pt>
                <c:pt idx="374">
                  <c:v>1.0279293266678342E-4</c:v>
                </c:pt>
                <c:pt idx="375">
                  <c:v>2.0035364464601732E-5</c:v>
                </c:pt>
                <c:pt idx="376">
                  <c:v>3.707988590057548E-8</c:v>
                </c:pt>
                <c:pt idx="377">
                  <c:v>5.6150955692253897E-6</c:v>
                </c:pt>
                <c:pt idx="378">
                  <c:v>9.6211656464377742E-6</c:v>
                </c:pt>
                <c:pt idx="379">
                  <c:v>4.55378550399215E-6</c:v>
                </c:pt>
                <c:pt idx="380">
                  <c:v>3.5104719693957651E-8</c:v>
                </c:pt>
                <c:pt idx="381">
                  <c:v>1.1192643555583231E-5</c:v>
                </c:pt>
                <c:pt idx="382">
                  <c:v>4.5152059666722671E-5</c:v>
                </c:pt>
                <c:pt idx="383">
                  <c:v>9.3345129891891468E-5</c:v>
                </c:pt>
                <c:pt idx="384">
                  <c:v>1.3405571616840033E-4</c:v>
                </c:pt>
                <c:pt idx="385">
                  <c:v>1.4416571055624381E-4</c:v>
                </c:pt>
                <c:pt idx="386">
                  <c:v>1.1401548928931814E-4</c:v>
                </c:pt>
                <c:pt idx="387">
                  <c:v>5.710002523466808E-5</c:v>
                </c:pt>
                <c:pt idx="388">
                  <c:v>8.1824429848046735E-6</c:v>
                </c:pt>
                <c:pt idx="389">
                  <c:v>8.7077861745880627E-6</c:v>
                </c:pt>
                <c:pt idx="390">
                  <c:v>8.4908217546518066E-5</c:v>
                </c:pt>
                <c:pt idx="391">
                  <c:v>2.2875381886281398E-4</c:v>
                </c:pt>
                <c:pt idx="392">
                  <c:v>3.924970093873145E-4</c:v>
                </c:pt>
                <c:pt idx="393">
                  <c:v>5.03180856704593E-4</c:v>
                </c:pt>
                <c:pt idx="394">
                  <c:v>4.9542475511484159E-4</c:v>
                </c:pt>
                <c:pt idx="395">
                  <c:v>3.5208315804788115E-4</c:v>
                </c:pt>
                <c:pt idx="396">
                  <c:v>1.366306240733199E-4</c:v>
                </c:pt>
                <c:pt idx="397">
                  <c:v>1.1750857475278608E-6</c:v>
                </c:pt>
                <c:pt idx="398">
                  <c:v>1.6062177560277296E-4</c:v>
                </c:pt>
                <c:pt idx="399">
                  <c:v>8.3495284609937375E-4</c:v>
                </c:pt>
                <c:pt idx="400">
                  <c:v>2.1740317917517352E-3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B01-4BA0-8114-34B21EB40720}"/>
            </c:ext>
          </c:extLst>
        </c:ser>
        <c:ser>
          <c:idx val="0"/>
          <c:order val="2"/>
          <c:tx>
            <c:v>スリット1本の回折強度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規格化!$B$3:$B$403</c:f>
              <c:numCache>
                <c:formatCode>0.0_ </c:formatCode>
                <c:ptCount val="401"/>
                <c:pt idx="0">
                  <c:v>-20</c:v>
                </c:pt>
                <c:pt idx="1">
                  <c:v>-19.899999999999999</c:v>
                </c:pt>
                <c:pt idx="2">
                  <c:v>-19.8</c:v>
                </c:pt>
                <c:pt idx="3">
                  <c:v>-19.7</c:v>
                </c:pt>
                <c:pt idx="4">
                  <c:v>-19.600000000000001</c:v>
                </c:pt>
                <c:pt idx="5">
                  <c:v>-19.5</c:v>
                </c:pt>
                <c:pt idx="6">
                  <c:v>-19.399999999999999</c:v>
                </c:pt>
                <c:pt idx="7">
                  <c:v>-19.3</c:v>
                </c:pt>
                <c:pt idx="8">
                  <c:v>-19.2</c:v>
                </c:pt>
                <c:pt idx="9">
                  <c:v>-19.100000000000001</c:v>
                </c:pt>
                <c:pt idx="10">
                  <c:v>-19</c:v>
                </c:pt>
                <c:pt idx="11">
                  <c:v>-18.899999999999999</c:v>
                </c:pt>
                <c:pt idx="12">
                  <c:v>-18.8</c:v>
                </c:pt>
                <c:pt idx="13">
                  <c:v>-18.7</c:v>
                </c:pt>
                <c:pt idx="14">
                  <c:v>-18.600000000000001</c:v>
                </c:pt>
                <c:pt idx="15">
                  <c:v>-18.5</c:v>
                </c:pt>
                <c:pt idx="16">
                  <c:v>-18.399999999999999</c:v>
                </c:pt>
                <c:pt idx="17">
                  <c:v>-18.3</c:v>
                </c:pt>
                <c:pt idx="18">
                  <c:v>-18.2</c:v>
                </c:pt>
                <c:pt idx="19">
                  <c:v>-18.100000000000001</c:v>
                </c:pt>
                <c:pt idx="20">
                  <c:v>-18</c:v>
                </c:pt>
                <c:pt idx="21">
                  <c:v>-17.899999999999999</c:v>
                </c:pt>
                <c:pt idx="22">
                  <c:v>-17.8</c:v>
                </c:pt>
                <c:pt idx="23">
                  <c:v>-17.7</c:v>
                </c:pt>
                <c:pt idx="24">
                  <c:v>-17.600000000000001</c:v>
                </c:pt>
                <c:pt idx="25">
                  <c:v>-17.5</c:v>
                </c:pt>
                <c:pt idx="26">
                  <c:v>-17.399999999999999</c:v>
                </c:pt>
                <c:pt idx="27">
                  <c:v>-17.3</c:v>
                </c:pt>
                <c:pt idx="28">
                  <c:v>-17.2</c:v>
                </c:pt>
                <c:pt idx="29">
                  <c:v>-17.100000000000001</c:v>
                </c:pt>
                <c:pt idx="30">
                  <c:v>-17</c:v>
                </c:pt>
                <c:pt idx="31">
                  <c:v>-16.899999999999999</c:v>
                </c:pt>
                <c:pt idx="32">
                  <c:v>-16.8</c:v>
                </c:pt>
                <c:pt idx="33">
                  <c:v>-16.6999999999999</c:v>
                </c:pt>
                <c:pt idx="34">
                  <c:v>-16.600000000000001</c:v>
                </c:pt>
                <c:pt idx="35">
                  <c:v>-16.5</c:v>
                </c:pt>
                <c:pt idx="36">
                  <c:v>-16.399999999999899</c:v>
                </c:pt>
                <c:pt idx="37">
                  <c:v>-16.3</c:v>
                </c:pt>
                <c:pt idx="38">
                  <c:v>-16.1999999999999</c:v>
                </c:pt>
                <c:pt idx="39">
                  <c:v>-16.099999999999898</c:v>
                </c:pt>
                <c:pt idx="40">
                  <c:v>-15.999999999999901</c:v>
                </c:pt>
                <c:pt idx="41">
                  <c:v>-15.899999999999901</c:v>
                </c:pt>
                <c:pt idx="42">
                  <c:v>-15.799999999999899</c:v>
                </c:pt>
                <c:pt idx="43">
                  <c:v>-15.6999999999999</c:v>
                </c:pt>
                <c:pt idx="44">
                  <c:v>-15.5999999999999</c:v>
                </c:pt>
                <c:pt idx="45">
                  <c:v>-15.499999999999901</c:v>
                </c:pt>
                <c:pt idx="46">
                  <c:v>-15.399999999999901</c:v>
                </c:pt>
                <c:pt idx="47">
                  <c:v>-15.299999999999899</c:v>
                </c:pt>
                <c:pt idx="48">
                  <c:v>-15.1999999999999</c:v>
                </c:pt>
                <c:pt idx="49">
                  <c:v>-15.0999999999999</c:v>
                </c:pt>
                <c:pt idx="50">
                  <c:v>-14.999999999999901</c:v>
                </c:pt>
                <c:pt idx="51">
                  <c:v>-14.899999999999901</c:v>
                </c:pt>
                <c:pt idx="52">
                  <c:v>-14.799999999999899</c:v>
                </c:pt>
                <c:pt idx="53">
                  <c:v>-14.6999999999999</c:v>
                </c:pt>
                <c:pt idx="54">
                  <c:v>-14.5999999999999</c:v>
                </c:pt>
                <c:pt idx="55">
                  <c:v>-14.499999999999901</c:v>
                </c:pt>
                <c:pt idx="56">
                  <c:v>-14.399999999999901</c:v>
                </c:pt>
                <c:pt idx="57">
                  <c:v>-14.299999999999899</c:v>
                </c:pt>
                <c:pt idx="58">
                  <c:v>-14.1999999999999</c:v>
                </c:pt>
                <c:pt idx="59">
                  <c:v>-14.0999999999999</c:v>
                </c:pt>
                <c:pt idx="60">
                  <c:v>-13.999999999999901</c:v>
                </c:pt>
                <c:pt idx="61">
                  <c:v>-13.899999999999901</c:v>
                </c:pt>
                <c:pt idx="62">
                  <c:v>-13.799999999999899</c:v>
                </c:pt>
                <c:pt idx="63">
                  <c:v>-13.6999999999999</c:v>
                </c:pt>
                <c:pt idx="64">
                  <c:v>-13.5999999999999</c:v>
                </c:pt>
                <c:pt idx="65">
                  <c:v>-13.499999999999901</c:v>
                </c:pt>
                <c:pt idx="66">
                  <c:v>-13.399999999999901</c:v>
                </c:pt>
                <c:pt idx="67">
                  <c:v>-13.299999999999899</c:v>
                </c:pt>
                <c:pt idx="68">
                  <c:v>-13.1999999999999</c:v>
                </c:pt>
                <c:pt idx="69">
                  <c:v>-13.0999999999999</c:v>
                </c:pt>
                <c:pt idx="70">
                  <c:v>-12.999999999999901</c:v>
                </c:pt>
                <c:pt idx="71">
                  <c:v>-12.899999999999901</c:v>
                </c:pt>
                <c:pt idx="72">
                  <c:v>-12.799999999999899</c:v>
                </c:pt>
                <c:pt idx="73">
                  <c:v>-12.6999999999999</c:v>
                </c:pt>
                <c:pt idx="74">
                  <c:v>-12.5999999999999</c:v>
                </c:pt>
                <c:pt idx="75">
                  <c:v>-12.499999999999901</c:v>
                </c:pt>
                <c:pt idx="76">
                  <c:v>-12.399999999999901</c:v>
                </c:pt>
                <c:pt idx="77">
                  <c:v>-12.299999999999899</c:v>
                </c:pt>
                <c:pt idx="78">
                  <c:v>-12.1999999999999</c:v>
                </c:pt>
                <c:pt idx="79">
                  <c:v>-12.0999999999999</c:v>
                </c:pt>
                <c:pt idx="80">
                  <c:v>-11.999999999999901</c:v>
                </c:pt>
                <c:pt idx="81">
                  <c:v>-11.899999999999901</c:v>
                </c:pt>
                <c:pt idx="82">
                  <c:v>-11.799999999999899</c:v>
                </c:pt>
                <c:pt idx="83">
                  <c:v>-11.6999999999999</c:v>
                </c:pt>
                <c:pt idx="84">
                  <c:v>-11.5999999999999</c:v>
                </c:pt>
                <c:pt idx="85">
                  <c:v>-11.499999999999901</c:v>
                </c:pt>
                <c:pt idx="86">
                  <c:v>-11.399999999999901</c:v>
                </c:pt>
                <c:pt idx="87">
                  <c:v>-11.299999999999899</c:v>
                </c:pt>
                <c:pt idx="88">
                  <c:v>-11.1999999999999</c:v>
                </c:pt>
                <c:pt idx="89">
                  <c:v>-11.0999999999999</c:v>
                </c:pt>
                <c:pt idx="90">
                  <c:v>-10.999999999999901</c:v>
                </c:pt>
                <c:pt idx="91">
                  <c:v>-10.899999999999901</c:v>
                </c:pt>
                <c:pt idx="92">
                  <c:v>-10.799999999999899</c:v>
                </c:pt>
                <c:pt idx="93">
                  <c:v>-10.6999999999999</c:v>
                </c:pt>
                <c:pt idx="94">
                  <c:v>-10.5999999999999</c:v>
                </c:pt>
                <c:pt idx="95">
                  <c:v>-10.499999999999901</c:v>
                </c:pt>
                <c:pt idx="96">
                  <c:v>-10.399999999999901</c:v>
                </c:pt>
                <c:pt idx="97">
                  <c:v>-10.299999999999899</c:v>
                </c:pt>
                <c:pt idx="98">
                  <c:v>-10.1999999999999</c:v>
                </c:pt>
                <c:pt idx="99">
                  <c:v>-10.0999999999999</c:v>
                </c:pt>
                <c:pt idx="100">
                  <c:v>-9.9999999999999005</c:v>
                </c:pt>
                <c:pt idx="101">
                  <c:v>-9.8999999999999009</c:v>
                </c:pt>
                <c:pt idx="102">
                  <c:v>-9.7999999999998995</c:v>
                </c:pt>
                <c:pt idx="103">
                  <c:v>-9.6999999999998998</c:v>
                </c:pt>
                <c:pt idx="104">
                  <c:v>-9.5999999999999002</c:v>
                </c:pt>
                <c:pt idx="105">
                  <c:v>-9.4999999999999005</c:v>
                </c:pt>
                <c:pt idx="106">
                  <c:v>-9.3999999999997996</c:v>
                </c:pt>
                <c:pt idx="107">
                  <c:v>-9.2999999999998</c:v>
                </c:pt>
                <c:pt idx="108">
                  <c:v>-9.1999999999998003</c:v>
                </c:pt>
                <c:pt idx="109">
                  <c:v>-9.0999999999998007</c:v>
                </c:pt>
                <c:pt idx="110">
                  <c:v>-8.9999999999997993</c:v>
                </c:pt>
                <c:pt idx="111">
                  <c:v>-8.8999999999997996</c:v>
                </c:pt>
                <c:pt idx="112">
                  <c:v>-8.7999999999998</c:v>
                </c:pt>
                <c:pt idx="113">
                  <c:v>-8.6999999999998003</c:v>
                </c:pt>
                <c:pt idx="114">
                  <c:v>-8.5999999999998007</c:v>
                </c:pt>
                <c:pt idx="115">
                  <c:v>-8.4999999999997993</c:v>
                </c:pt>
                <c:pt idx="116">
                  <c:v>-8.3999999999997996</c:v>
                </c:pt>
                <c:pt idx="117">
                  <c:v>-8.2999999999998</c:v>
                </c:pt>
                <c:pt idx="118">
                  <c:v>-8.1999999999998003</c:v>
                </c:pt>
                <c:pt idx="119">
                  <c:v>-8.0999999999998007</c:v>
                </c:pt>
                <c:pt idx="120">
                  <c:v>-7.9999999999998002</c:v>
                </c:pt>
                <c:pt idx="121">
                  <c:v>-7.8999999999997996</c:v>
                </c:pt>
                <c:pt idx="122">
                  <c:v>-7.7999999999998</c:v>
                </c:pt>
                <c:pt idx="123">
                  <c:v>-7.6999999999998003</c:v>
                </c:pt>
                <c:pt idx="124">
                  <c:v>-7.5999999999997998</c:v>
                </c:pt>
                <c:pt idx="125">
                  <c:v>-7.4999999999998002</c:v>
                </c:pt>
                <c:pt idx="126">
                  <c:v>-7.3999999999997996</c:v>
                </c:pt>
                <c:pt idx="127">
                  <c:v>-7.2999999999998</c:v>
                </c:pt>
                <c:pt idx="128">
                  <c:v>-7.1999999999998003</c:v>
                </c:pt>
                <c:pt idx="129">
                  <c:v>-7.0999999999997998</c:v>
                </c:pt>
                <c:pt idx="130">
                  <c:v>-6.9999999999998002</c:v>
                </c:pt>
                <c:pt idx="131">
                  <c:v>-6.8999999999997996</c:v>
                </c:pt>
                <c:pt idx="132">
                  <c:v>-6.7999999999998</c:v>
                </c:pt>
                <c:pt idx="133">
                  <c:v>-6.6999999999998003</c:v>
                </c:pt>
                <c:pt idx="134">
                  <c:v>-6.5999999999997998</c:v>
                </c:pt>
                <c:pt idx="135">
                  <c:v>-6.4999999999998002</c:v>
                </c:pt>
                <c:pt idx="136">
                  <c:v>-6.3999999999997996</c:v>
                </c:pt>
                <c:pt idx="137">
                  <c:v>-6.2999999999998</c:v>
                </c:pt>
                <c:pt idx="138">
                  <c:v>-6.1999999999998003</c:v>
                </c:pt>
                <c:pt idx="139">
                  <c:v>-6.0999999999997998</c:v>
                </c:pt>
                <c:pt idx="140">
                  <c:v>-5.9999999999998002</c:v>
                </c:pt>
                <c:pt idx="141">
                  <c:v>-5.8999999999997996</c:v>
                </c:pt>
                <c:pt idx="142">
                  <c:v>-5.7999999999998</c:v>
                </c:pt>
                <c:pt idx="143">
                  <c:v>-5.6999999999998003</c:v>
                </c:pt>
                <c:pt idx="144">
                  <c:v>-5.5999999999997998</c:v>
                </c:pt>
                <c:pt idx="145">
                  <c:v>-5.4999999999998002</c:v>
                </c:pt>
                <c:pt idx="146">
                  <c:v>-5.3999999999997996</c:v>
                </c:pt>
                <c:pt idx="147">
                  <c:v>-5.2999999999998</c:v>
                </c:pt>
                <c:pt idx="148">
                  <c:v>-5.1999999999998003</c:v>
                </c:pt>
                <c:pt idx="149">
                  <c:v>-5.0999999999997998</c:v>
                </c:pt>
                <c:pt idx="150">
                  <c:v>-4.9999999999998002</c:v>
                </c:pt>
                <c:pt idx="151">
                  <c:v>-4.8999999999997996</c:v>
                </c:pt>
                <c:pt idx="152">
                  <c:v>-4.7999999999998</c:v>
                </c:pt>
                <c:pt idx="153">
                  <c:v>-4.6999999999998003</c:v>
                </c:pt>
                <c:pt idx="154">
                  <c:v>-4.5999999999997998</c:v>
                </c:pt>
                <c:pt idx="155">
                  <c:v>-4.4999999999998002</c:v>
                </c:pt>
                <c:pt idx="156">
                  <c:v>-4.3999999999997996</c:v>
                </c:pt>
                <c:pt idx="157">
                  <c:v>-4.2999999999998</c:v>
                </c:pt>
                <c:pt idx="158">
                  <c:v>-4.1999999999998003</c:v>
                </c:pt>
                <c:pt idx="159">
                  <c:v>-4.0999999999997998</c:v>
                </c:pt>
                <c:pt idx="160">
                  <c:v>-3.9999999999998002</c:v>
                </c:pt>
                <c:pt idx="161">
                  <c:v>-3.8999999999998001</c:v>
                </c:pt>
                <c:pt idx="162">
                  <c:v>-3.7999999999998</c:v>
                </c:pt>
                <c:pt idx="163">
                  <c:v>-3.6999999999997999</c:v>
                </c:pt>
                <c:pt idx="164">
                  <c:v>-3.5999999999997998</c:v>
                </c:pt>
                <c:pt idx="165">
                  <c:v>-3.4999999999998002</c:v>
                </c:pt>
                <c:pt idx="166">
                  <c:v>-3.3999999999998001</c:v>
                </c:pt>
                <c:pt idx="167">
                  <c:v>-3.2999999999998</c:v>
                </c:pt>
                <c:pt idx="168">
                  <c:v>-3.1999999999997999</c:v>
                </c:pt>
                <c:pt idx="169">
                  <c:v>-3.0999999999997998</c:v>
                </c:pt>
                <c:pt idx="170">
                  <c:v>-2.9999999999998002</c:v>
                </c:pt>
                <c:pt idx="171">
                  <c:v>-2.8999999999998001</c:v>
                </c:pt>
                <c:pt idx="172">
                  <c:v>-2.7999999999998</c:v>
                </c:pt>
                <c:pt idx="173">
                  <c:v>-2.6999999999997999</c:v>
                </c:pt>
                <c:pt idx="174">
                  <c:v>-2.5999999999997998</c:v>
                </c:pt>
                <c:pt idx="175">
                  <c:v>-2.4999999999998002</c:v>
                </c:pt>
                <c:pt idx="176">
                  <c:v>-2.3999999999997002</c:v>
                </c:pt>
                <c:pt idx="177">
                  <c:v>-2.2999999999997001</c:v>
                </c:pt>
                <c:pt idx="178">
                  <c:v>-2.1999999999997</c:v>
                </c:pt>
                <c:pt idx="179">
                  <c:v>-2.0999999999996999</c:v>
                </c:pt>
                <c:pt idx="180">
                  <c:v>-1.9999999999997</c:v>
                </c:pt>
                <c:pt idx="181">
                  <c:v>-1.8999999999996999</c:v>
                </c:pt>
                <c:pt idx="182">
                  <c:v>-1.7999999999997001</c:v>
                </c:pt>
                <c:pt idx="183">
                  <c:v>-1.6999999999997</c:v>
                </c:pt>
                <c:pt idx="184">
                  <c:v>-1.5999999999997001</c:v>
                </c:pt>
                <c:pt idx="185">
                  <c:v>-1.4999999999997</c:v>
                </c:pt>
                <c:pt idx="186">
                  <c:v>-1.3999999999996999</c:v>
                </c:pt>
                <c:pt idx="187">
                  <c:v>-1.2999999999997001</c:v>
                </c:pt>
                <c:pt idx="188">
                  <c:v>-1.1999999999997</c:v>
                </c:pt>
                <c:pt idx="189">
                  <c:v>-1.0999999999997001</c:v>
                </c:pt>
                <c:pt idx="190">
                  <c:v>-0.99999999999970202</c:v>
                </c:pt>
                <c:pt idx="191">
                  <c:v>-0.89999999999970004</c:v>
                </c:pt>
                <c:pt idx="192">
                  <c:v>-0.79999999999969895</c:v>
                </c:pt>
                <c:pt idx="193">
                  <c:v>-0.69999999999970097</c:v>
                </c:pt>
                <c:pt idx="194">
                  <c:v>-0.599999999999699</c:v>
                </c:pt>
                <c:pt idx="195">
                  <c:v>-0.49999999999970202</c:v>
                </c:pt>
                <c:pt idx="196">
                  <c:v>-0.39999999999969998</c:v>
                </c:pt>
                <c:pt idx="197">
                  <c:v>-0.29999999999969901</c:v>
                </c:pt>
                <c:pt idx="198">
                  <c:v>-0.199999999999701</c:v>
                </c:pt>
                <c:pt idx="199">
                  <c:v>-9.9999999999699399E-2</c:v>
                </c:pt>
                <c:pt idx="200">
                  <c:v>2.9842794901924198E-13</c:v>
                </c:pt>
                <c:pt idx="201">
                  <c:v>0.1000000000003</c:v>
                </c:pt>
                <c:pt idx="202">
                  <c:v>0.20000000000030099</c:v>
                </c:pt>
                <c:pt idx="203">
                  <c:v>0.30000000000029903</c:v>
                </c:pt>
                <c:pt idx="204">
                  <c:v>0.400000000000301</c:v>
                </c:pt>
                <c:pt idx="205">
                  <c:v>0.50000000000029798</c:v>
                </c:pt>
                <c:pt idx="206">
                  <c:v>0.60000000000029996</c:v>
                </c:pt>
                <c:pt idx="207">
                  <c:v>0.70000000000030105</c:v>
                </c:pt>
                <c:pt idx="208">
                  <c:v>0.80000000000029903</c:v>
                </c:pt>
                <c:pt idx="209">
                  <c:v>0.900000000000301</c:v>
                </c:pt>
                <c:pt idx="210">
                  <c:v>1.0000000000003</c:v>
                </c:pt>
                <c:pt idx="211">
                  <c:v>1.1000000000003001</c:v>
                </c:pt>
                <c:pt idx="212">
                  <c:v>1.2000000000002999</c:v>
                </c:pt>
                <c:pt idx="213">
                  <c:v>1.3000000000003</c:v>
                </c:pt>
                <c:pt idx="214">
                  <c:v>1.4000000000002999</c:v>
                </c:pt>
                <c:pt idx="215">
                  <c:v>1.5000000000003</c:v>
                </c:pt>
                <c:pt idx="216">
                  <c:v>1.6000000000003001</c:v>
                </c:pt>
                <c:pt idx="217">
                  <c:v>1.7000000000002999</c:v>
                </c:pt>
                <c:pt idx="218">
                  <c:v>1.8000000000003</c:v>
                </c:pt>
                <c:pt idx="219">
                  <c:v>1.9000000000002999</c:v>
                </c:pt>
                <c:pt idx="220">
                  <c:v>2.0000000000003002</c:v>
                </c:pt>
                <c:pt idx="221">
                  <c:v>2.1000000000002998</c:v>
                </c:pt>
                <c:pt idx="222">
                  <c:v>2.2000000000002999</c:v>
                </c:pt>
                <c:pt idx="223">
                  <c:v>2.3000000000003</c:v>
                </c:pt>
                <c:pt idx="224">
                  <c:v>2.4000000000003001</c:v>
                </c:pt>
                <c:pt idx="225">
                  <c:v>2.5000000000003002</c:v>
                </c:pt>
                <c:pt idx="226">
                  <c:v>2.6000000000002998</c:v>
                </c:pt>
                <c:pt idx="227">
                  <c:v>2.7000000000002999</c:v>
                </c:pt>
                <c:pt idx="228">
                  <c:v>2.8000000000003</c:v>
                </c:pt>
                <c:pt idx="229">
                  <c:v>2.9000000000003001</c:v>
                </c:pt>
                <c:pt idx="230">
                  <c:v>3.0000000000003002</c:v>
                </c:pt>
                <c:pt idx="231">
                  <c:v>3.1000000000002998</c:v>
                </c:pt>
                <c:pt idx="232">
                  <c:v>3.2000000000002999</c:v>
                </c:pt>
                <c:pt idx="233">
                  <c:v>3.3000000000003</c:v>
                </c:pt>
                <c:pt idx="234">
                  <c:v>3.4000000000003001</c:v>
                </c:pt>
                <c:pt idx="235">
                  <c:v>3.5000000000003002</c:v>
                </c:pt>
                <c:pt idx="236">
                  <c:v>3.6000000000002998</c:v>
                </c:pt>
                <c:pt idx="237">
                  <c:v>3.7000000000002999</c:v>
                </c:pt>
                <c:pt idx="238">
                  <c:v>3.8000000000003</c:v>
                </c:pt>
                <c:pt idx="239">
                  <c:v>3.9000000000003001</c:v>
                </c:pt>
                <c:pt idx="240">
                  <c:v>4.0000000000003002</c:v>
                </c:pt>
                <c:pt idx="241">
                  <c:v>4.1000000000002998</c:v>
                </c:pt>
                <c:pt idx="242">
                  <c:v>4.2000000000003004</c:v>
                </c:pt>
                <c:pt idx="243">
                  <c:v>4.3000000000003</c:v>
                </c:pt>
                <c:pt idx="244">
                  <c:v>4.4000000000002997</c:v>
                </c:pt>
                <c:pt idx="245">
                  <c:v>4.5000000000003002</c:v>
                </c:pt>
                <c:pt idx="246">
                  <c:v>4.6000000000002998</c:v>
                </c:pt>
                <c:pt idx="247">
                  <c:v>4.7000000000003999</c:v>
                </c:pt>
                <c:pt idx="248">
                  <c:v>4.8000000000004004</c:v>
                </c:pt>
                <c:pt idx="249">
                  <c:v>4.9000000000004</c:v>
                </c:pt>
                <c:pt idx="250">
                  <c:v>5.0000000000003997</c:v>
                </c:pt>
                <c:pt idx="251">
                  <c:v>5.1000000000004002</c:v>
                </c:pt>
                <c:pt idx="252">
                  <c:v>5.2000000000003999</c:v>
                </c:pt>
                <c:pt idx="253">
                  <c:v>5.3000000000004004</c:v>
                </c:pt>
                <c:pt idx="254">
                  <c:v>5.4000000000004</c:v>
                </c:pt>
                <c:pt idx="255">
                  <c:v>5.5000000000003997</c:v>
                </c:pt>
                <c:pt idx="256">
                  <c:v>5.6000000000004002</c:v>
                </c:pt>
                <c:pt idx="257">
                  <c:v>5.7000000000003999</c:v>
                </c:pt>
                <c:pt idx="258">
                  <c:v>5.8000000000004004</c:v>
                </c:pt>
                <c:pt idx="259">
                  <c:v>5.9000000000004</c:v>
                </c:pt>
                <c:pt idx="260">
                  <c:v>6.0000000000003997</c:v>
                </c:pt>
                <c:pt idx="261">
                  <c:v>6.1000000000004002</c:v>
                </c:pt>
                <c:pt idx="262">
                  <c:v>6.2000000000003999</c:v>
                </c:pt>
                <c:pt idx="263">
                  <c:v>6.3000000000004004</c:v>
                </c:pt>
                <c:pt idx="264">
                  <c:v>6.4000000000004</c:v>
                </c:pt>
                <c:pt idx="265">
                  <c:v>6.5000000000003997</c:v>
                </c:pt>
                <c:pt idx="266">
                  <c:v>6.6000000000004002</c:v>
                </c:pt>
                <c:pt idx="267">
                  <c:v>6.7000000000003999</c:v>
                </c:pt>
                <c:pt idx="268">
                  <c:v>6.8000000000004004</c:v>
                </c:pt>
                <c:pt idx="269">
                  <c:v>6.9000000000004</c:v>
                </c:pt>
                <c:pt idx="270">
                  <c:v>7.0000000000003997</c:v>
                </c:pt>
                <c:pt idx="271">
                  <c:v>7.1000000000004002</c:v>
                </c:pt>
                <c:pt idx="272">
                  <c:v>7.2000000000003999</c:v>
                </c:pt>
                <c:pt idx="273">
                  <c:v>7.3000000000004004</c:v>
                </c:pt>
                <c:pt idx="274">
                  <c:v>7.4000000000004</c:v>
                </c:pt>
                <c:pt idx="275">
                  <c:v>7.5000000000003997</c:v>
                </c:pt>
                <c:pt idx="276">
                  <c:v>7.6000000000004002</c:v>
                </c:pt>
                <c:pt idx="277">
                  <c:v>7.7000000000003999</c:v>
                </c:pt>
                <c:pt idx="278">
                  <c:v>7.8000000000004004</c:v>
                </c:pt>
                <c:pt idx="279">
                  <c:v>7.9000000000004</c:v>
                </c:pt>
                <c:pt idx="280">
                  <c:v>8.0000000000003997</c:v>
                </c:pt>
                <c:pt idx="281">
                  <c:v>8.1000000000003993</c:v>
                </c:pt>
                <c:pt idx="282">
                  <c:v>8.2000000000004007</c:v>
                </c:pt>
                <c:pt idx="283">
                  <c:v>8.3000000000004004</c:v>
                </c:pt>
                <c:pt idx="284">
                  <c:v>8.4000000000004</c:v>
                </c:pt>
                <c:pt idx="285">
                  <c:v>8.5000000000003997</c:v>
                </c:pt>
                <c:pt idx="286">
                  <c:v>8.6000000000003993</c:v>
                </c:pt>
                <c:pt idx="287">
                  <c:v>8.7000000000004007</c:v>
                </c:pt>
                <c:pt idx="288">
                  <c:v>8.8000000000004004</c:v>
                </c:pt>
                <c:pt idx="289">
                  <c:v>8.9000000000004</c:v>
                </c:pt>
                <c:pt idx="290">
                  <c:v>9.0000000000003997</c:v>
                </c:pt>
                <c:pt idx="291">
                  <c:v>9.1000000000003993</c:v>
                </c:pt>
                <c:pt idx="292">
                  <c:v>9.2000000000004007</c:v>
                </c:pt>
                <c:pt idx="293">
                  <c:v>9.3000000000004004</c:v>
                </c:pt>
                <c:pt idx="294">
                  <c:v>9.4000000000004</c:v>
                </c:pt>
                <c:pt idx="295">
                  <c:v>9.5000000000003997</c:v>
                </c:pt>
                <c:pt idx="296">
                  <c:v>9.6000000000003993</c:v>
                </c:pt>
                <c:pt idx="297">
                  <c:v>9.7000000000004007</c:v>
                </c:pt>
                <c:pt idx="298">
                  <c:v>9.8000000000004004</c:v>
                </c:pt>
                <c:pt idx="299">
                  <c:v>9.9000000000004</c:v>
                </c:pt>
                <c:pt idx="300">
                  <c:v>10.0000000000004</c:v>
                </c:pt>
                <c:pt idx="301">
                  <c:v>10.100000000000399</c:v>
                </c:pt>
                <c:pt idx="302">
                  <c:v>10.200000000000401</c:v>
                </c:pt>
                <c:pt idx="303">
                  <c:v>10.3000000000004</c:v>
                </c:pt>
                <c:pt idx="304">
                  <c:v>10.4000000000004</c:v>
                </c:pt>
                <c:pt idx="305">
                  <c:v>10.5000000000004</c:v>
                </c:pt>
                <c:pt idx="306">
                  <c:v>10.600000000000399</c:v>
                </c:pt>
                <c:pt idx="307">
                  <c:v>10.700000000000401</c:v>
                </c:pt>
                <c:pt idx="308">
                  <c:v>10.8000000000004</c:v>
                </c:pt>
                <c:pt idx="309">
                  <c:v>10.9000000000004</c:v>
                </c:pt>
                <c:pt idx="310">
                  <c:v>11.0000000000004</c:v>
                </c:pt>
                <c:pt idx="311">
                  <c:v>11.100000000000399</c:v>
                </c:pt>
                <c:pt idx="312">
                  <c:v>11.200000000000401</c:v>
                </c:pt>
                <c:pt idx="313">
                  <c:v>11.3000000000004</c:v>
                </c:pt>
                <c:pt idx="314">
                  <c:v>11.4000000000004</c:v>
                </c:pt>
                <c:pt idx="315">
                  <c:v>11.5000000000004</c:v>
                </c:pt>
                <c:pt idx="316">
                  <c:v>11.600000000000399</c:v>
                </c:pt>
                <c:pt idx="317">
                  <c:v>11.7000000000005</c:v>
                </c:pt>
                <c:pt idx="318">
                  <c:v>11.8000000000005</c:v>
                </c:pt>
                <c:pt idx="319">
                  <c:v>11.9000000000005</c:v>
                </c:pt>
                <c:pt idx="320">
                  <c:v>12.000000000000499</c:v>
                </c:pt>
                <c:pt idx="321">
                  <c:v>12.100000000000501</c:v>
                </c:pt>
                <c:pt idx="322">
                  <c:v>12.2000000000005</c:v>
                </c:pt>
                <c:pt idx="323">
                  <c:v>12.3000000000005</c:v>
                </c:pt>
                <c:pt idx="324">
                  <c:v>12.4000000000005</c:v>
                </c:pt>
                <c:pt idx="325">
                  <c:v>12.500000000000499</c:v>
                </c:pt>
                <c:pt idx="326">
                  <c:v>12.600000000000501</c:v>
                </c:pt>
                <c:pt idx="327">
                  <c:v>12.7000000000005</c:v>
                </c:pt>
                <c:pt idx="328">
                  <c:v>12.8000000000005</c:v>
                </c:pt>
                <c:pt idx="329">
                  <c:v>12.9000000000005</c:v>
                </c:pt>
                <c:pt idx="330">
                  <c:v>13.000000000000499</c:v>
                </c:pt>
                <c:pt idx="331">
                  <c:v>13.100000000000501</c:v>
                </c:pt>
                <c:pt idx="332">
                  <c:v>13.2000000000005</c:v>
                </c:pt>
                <c:pt idx="333">
                  <c:v>13.3000000000005</c:v>
                </c:pt>
                <c:pt idx="334">
                  <c:v>13.4000000000005</c:v>
                </c:pt>
                <c:pt idx="335">
                  <c:v>13.500000000000499</c:v>
                </c:pt>
                <c:pt idx="336">
                  <c:v>13.600000000000501</c:v>
                </c:pt>
                <c:pt idx="337">
                  <c:v>13.7000000000005</c:v>
                </c:pt>
                <c:pt idx="338">
                  <c:v>13.8000000000005</c:v>
                </c:pt>
                <c:pt idx="339">
                  <c:v>13.9000000000005</c:v>
                </c:pt>
                <c:pt idx="340">
                  <c:v>14.000000000000499</c:v>
                </c:pt>
                <c:pt idx="341">
                  <c:v>14.100000000000501</c:v>
                </c:pt>
                <c:pt idx="342">
                  <c:v>14.2000000000005</c:v>
                </c:pt>
                <c:pt idx="343">
                  <c:v>14.3000000000005</c:v>
                </c:pt>
                <c:pt idx="344">
                  <c:v>14.4000000000005</c:v>
                </c:pt>
                <c:pt idx="345">
                  <c:v>14.500000000000499</c:v>
                </c:pt>
                <c:pt idx="346">
                  <c:v>14.600000000000501</c:v>
                </c:pt>
                <c:pt idx="347">
                  <c:v>14.7000000000005</c:v>
                </c:pt>
                <c:pt idx="348">
                  <c:v>14.8000000000005</c:v>
                </c:pt>
                <c:pt idx="349">
                  <c:v>14.9000000000005</c:v>
                </c:pt>
                <c:pt idx="350">
                  <c:v>15.000000000000499</c:v>
                </c:pt>
                <c:pt idx="351">
                  <c:v>15.100000000000501</c:v>
                </c:pt>
                <c:pt idx="352">
                  <c:v>15.2000000000005</c:v>
                </c:pt>
                <c:pt idx="353">
                  <c:v>15.3000000000005</c:v>
                </c:pt>
                <c:pt idx="354">
                  <c:v>15.4000000000005</c:v>
                </c:pt>
                <c:pt idx="355">
                  <c:v>15.500000000000499</c:v>
                </c:pt>
                <c:pt idx="356">
                  <c:v>15.600000000000501</c:v>
                </c:pt>
                <c:pt idx="357">
                  <c:v>15.7000000000005</c:v>
                </c:pt>
                <c:pt idx="358">
                  <c:v>15.8000000000005</c:v>
                </c:pt>
                <c:pt idx="359">
                  <c:v>15.9000000000005</c:v>
                </c:pt>
                <c:pt idx="360">
                  <c:v>16.000000000000501</c:v>
                </c:pt>
                <c:pt idx="361">
                  <c:v>16.100000000000499</c:v>
                </c:pt>
                <c:pt idx="362">
                  <c:v>16.2000000000005</c:v>
                </c:pt>
                <c:pt idx="363">
                  <c:v>16.300000000000502</c:v>
                </c:pt>
                <c:pt idx="364">
                  <c:v>16.4000000000005</c:v>
                </c:pt>
                <c:pt idx="365">
                  <c:v>16.500000000000501</c:v>
                </c:pt>
                <c:pt idx="366">
                  <c:v>16.600000000000499</c:v>
                </c:pt>
                <c:pt idx="367">
                  <c:v>16.7000000000005</c:v>
                </c:pt>
                <c:pt idx="368">
                  <c:v>16.800000000000502</c:v>
                </c:pt>
                <c:pt idx="369">
                  <c:v>16.9000000000005</c:v>
                </c:pt>
                <c:pt idx="370">
                  <c:v>17.000000000000501</c:v>
                </c:pt>
                <c:pt idx="371">
                  <c:v>17.100000000000499</c:v>
                </c:pt>
                <c:pt idx="372">
                  <c:v>17.2000000000005</c:v>
                </c:pt>
                <c:pt idx="373">
                  <c:v>17.300000000000502</c:v>
                </c:pt>
                <c:pt idx="374">
                  <c:v>17.4000000000005</c:v>
                </c:pt>
                <c:pt idx="375">
                  <c:v>17.500000000000501</c:v>
                </c:pt>
                <c:pt idx="376">
                  <c:v>17.600000000000499</c:v>
                </c:pt>
                <c:pt idx="377">
                  <c:v>17.7000000000005</c:v>
                </c:pt>
                <c:pt idx="378">
                  <c:v>17.800000000000502</c:v>
                </c:pt>
                <c:pt idx="379">
                  <c:v>17.9000000000005</c:v>
                </c:pt>
                <c:pt idx="380">
                  <c:v>18.000000000000501</c:v>
                </c:pt>
                <c:pt idx="381">
                  <c:v>18.100000000000499</c:v>
                </c:pt>
                <c:pt idx="382">
                  <c:v>18.2000000000005</c:v>
                </c:pt>
                <c:pt idx="383">
                  <c:v>18.300000000000502</c:v>
                </c:pt>
                <c:pt idx="384">
                  <c:v>18.4000000000005</c:v>
                </c:pt>
                <c:pt idx="385">
                  <c:v>18.500000000000501</c:v>
                </c:pt>
                <c:pt idx="386">
                  <c:v>18.600000000000499</c:v>
                </c:pt>
                <c:pt idx="387">
                  <c:v>18.7000000000005</c:v>
                </c:pt>
                <c:pt idx="388">
                  <c:v>18.800000000000601</c:v>
                </c:pt>
                <c:pt idx="389">
                  <c:v>18.900000000000599</c:v>
                </c:pt>
                <c:pt idx="390">
                  <c:v>19.0000000000006</c:v>
                </c:pt>
                <c:pt idx="391">
                  <c:v>19.100000000000598</c:v>
                </c:pt>
                <c:pt idx="392">
                  <c:v>19.2000000000006</c:v>
                </c:pt>
                <c:pt idx="393">
                  <c:v>19.300000000000601</c:v>
                </c:pt>
                <c:pt idx="394">
                  <c:v>19.400000000000599</c:v>
                </c:pt>
                <c:pt idx="395">
                  <c:v>19.5000000000006</c:v>
                </c:pt>
                <c:pt idx="396">
                  <c:v>19.600000000000598</c:v>
                </c:pt>
                <c:pt idx="397">
                  <c:v>19.7000000000006</c:v>
                </c:pt>
                <c:pt idx="398">
                  <c:v>19.800000000000601</c:v>
                </c:pt>
                <c:pt idx="399">
                  <c:v>19.900000000000599</c:v>
                </c:pt>
                <c:pt idx="400">
                  <c:v>20.0000000000006</c:v>
                </c:pt>
              </c:numCache>
            </c:numRef>
          </c:xVal>
          <c:yVal>
            <c:numRef>
              <c:f>規格化!$G$3:$G$403</c:f>
              <c:numCache>
                <c:formatCode>General</c:formatCode>
                <c:ptCount val="401"/>
                <c:pt idx="0">
                  <c:v>1.1151945843704152E-2</c:v>
                </c:pt>
                <c:pt idx="1">
                  <c:v>1.0561050860735374E-2</c:v>
                </c:pt>
                <c:pt idx="2">
                  <c:v>9.9543108930134263E-3</c:v>
                </c:pt>
                <c:pt idx="3">
                  <c:v>9.3349954472069421E-3</c:v>
                </c:pt>
                <c:pt idx="4">
                  <c:v>8.7065113533494904E-3</c:v>
                </c:pt>
                <c:pt idx="5">
                  <c:v>8.0723891223781E-3</c:v>
                </c:pt>
                <c:pt idx="6">
                  <c:v>7.4362684505854763E-3</c:v>
                </c:pt>
                <c:pt idx="7">
                  <c:v>6.8018829223056741E-3</c:v>
                </c:pt>
                <c:pt idx="8">
                  <c:v>6.1730439667237354E-3</c:v>
                </c:pt>
                <c:pt idx="9">
                  <c:v>5.5536241290919169E-3</c:v>
                </c:pt>
                <c:pt idx="10">
                  <c:v>4.9475397208358562E-3</c:v>
                </c:pt>
                <c:pt idx="11">
                  <c:v>4.3587329170156064E-3</c:v>
                </c:pt>
                <c:pt idx="12">
                  <c:v>3.7911533733509333E-3</c:v>
                </c:pt>
                <c:pt idx="13">
                  <c:v>3.2487394385085594E-3</c:v>
                </c:pt>
                <c:pt idx="14">
                  <c:v>2.7353990405596116E-3</c:v>
                </c:pt>
                <c:pt idx="15">
                  <c:v>2.254990329430617E-3</c:v>
                </c:pt>
                <c:pt idx="16">
                  <c:v>1.8113021597763799E-3</c:v>
                </c:pt>
                <c:pt idx="17">
                  <c:v>1.408034500978545E-3</c:v>
                </c:pt>
                <c:pt idx="18">
                  <c:v>1.0487788629062471E-3</c:v>
                </c:pt>
                <c:pt idx="19">
                  <c:v>7.3699882765227548E-4</c:v>
                </c:pt>
                <c:pt idx="20">
                  <c:v>4.7601077866541033E-4</c:v>
                </c:pt>
                <c:pt idx="21">
                  <c:v>2.6896491952764002E-4</c:v>
                </c:pt>
                <c:pt idx="22">
                  <c:v>1.1882667506446867E-4</c:v>
                </c:pt>
                <c:pt idx="23">
                  <c:v>2.8358567518804563E-5</c:v>
                </c:pt>
                <c:pt idx="24">
                  <c:v>1.0266015883040223E-7</c:v>
                </c:pt>
                <c:pt idx="25">
                  <c:v>3.6363659922377741E-5</c:v>
                </c:pt>
                <c:pt idx="26">
                  <c:v>1.3919276952265415E-4</c:v>
                </c:pt>
                <c:pt idx="27">
                  <c:v>3.1037237785070689E-4</c:v>
                </c:pt>
                <c:pt idx="28">
                  <c:v>5.5140167551024797E-4</c:v>
                </c:pt>
                <c:pt idx="29">
                  <c:v>8.6348327991182241E-4</c:v>
                </c:pt>
                <c:pt idx="30">
                  <c:v>1.2475109515407868E-3</c:v>
                </c:pt>
                <c:pt idx="31">
                  <c:v>1.7040584798027163E-3</c:v>
                </c:pt>
                <c:pt idx="32">
                  <c:v>2.2333698132477203E-3</c:v>
                </c:pt>
                <c:pt idx="33">
                  <c:v>2.835350504993968E-3</c:v>
                </c:pt>
                <c:pt idx="34">
                  <c:v>3.5095605398112908E-3</c:v>
                </c:pt>
                <c:pt idx="35">
                  <c:v>4.2552086046351734E-3</c:v>
                </c:pt>
                <c:pt idx="36">
                  <c:v>5.0711478591927775E-3</c:v>
                </c:pt>
                <c:pt idx="37">
                  <c:v>5.9558732580828541E-3</c:v>
                </c:pt>
                <c:pt idx="38">
                  <c:v>6.9075204699511348E-3</c:v>
                </c:pt>
                <c:pt idx="39">
                  <c:v>7.9238664333972728E-3</c:v>
                </c:pt>
                <c:pt idx="40">
                  <c:v>9.0023315830679539E-3</c:v>
                </c:pt>
                <c:pt idx="41">
                  <c:v>1.0139983772791929E-2</c:v>
                </c:pt>
                <c:pt idx="42">
                  <c:v>1.1333543916100832E-2</c:v>
                </c:pt>
                <c:pt idx="43">
                  <c:v>1.2579393357273918E-2</c:v>
                </c:pt>
                <c:pt idx="44">
                  <c:v>1.3873582979242575E-2</c:v>
                </c:pt>
                <c:pt idx="45">
                  <c:v>1.5211844047299588E-2</c:v>
                </c:pt>
                <c:pt idx="46">
                  <c:v>1.6589600780266365E-2</c:v>
                </c:pt>
                <c:pt idx="47">
                  <c:v>1.8001984633331001E-2</c:v>
                </c:pt>
                <c:pt idx="48">
                  <c:v>1.9443850269279084E-2</c:v>
                </c:pt>
                <c:pt idx="49">
                  <c:v>2.0909793187320534E-2</c:v>
                </c:pt>
                <c:pt idx="50">
                  <c:v>2.2394168971196553E-2</c:v>
                </c:pt>
                <c:pt idx="51">
                  <c:v>2.3891114110768826E-2</c:v>
                </c:pt>
                <c:pt idx="52">
                  <c:v>2.5394568343873273E-2</c:v>
                </c:pt>
                <c:pt idx="53">
                  <c:v>2.6898298457898151E-2</c:v>
                </c:pt>
                <c:pt idx="54">
                  <c:v>2.8395923483350193E-2</c:v>
                </c:pt>
                <c:pt idx="55">
                  <c:v>2.98809412046377E-2</c:v>
                </c:pt>
                <c:pt idx="56">
                  <c:v>3.1346755906452008E-2</c:v>
                </c:pt>
                <c:pt idx="57">
                  <c:v>3.2786707267504739E-2</c:v>
                </c:pt>
                <c:pt idx="58">
                  <c:v>3.4194100307001561E-2</c:v>
                </c:pt>
                <c:pt idx="59">
                  <c:v>3.5562236283142978E-2</c:v>
                </c:pt>
                <c:pt idx="60">
                  <c:v>3.6884444437153427E-2</c:v>
                </c:pt>
                <c:pt idx="61">
                  <c:v>3.8154114470897345E-2</c:v>
                </c:pt>
                <c:pt idx="62">
                  <c:v>3.9364729641051602E-2</c:v>
                </c:pt>
                <c:pt idx="63">
                  <c:v>4.0509900348115788E-2</c:v>
                </c:pt>
                <c:pt idx="64">
                  <c:v>4.1583398094256076E-2</c:v>
                </c:pt>
                <c:pt idx="65">
                  <c:v>4.2579189680139462E-2</c:v>
                </c:pt>
                <c:pt idx="66">
                  <c:v>4.3491471507528336E-2</c:v>
                </c:pt>
                <c:pt idx="67">
                  <c:v>4.4314703851500915E-2</c:v>
                </c:pt>
                <c:pt idx="68">
                  <c:v>4.50436449637521E-2</c:v>
                </c:pt>
                <c:pt idx="69">
                  <c:v>4.5673384866535383E-2</c:v>
                </c:pt>
                <c:pt idx="70">
                  <c:v>4.6199378695436839E-2</c:v>
                </c:pt>
                <c:pt idx="71">
                  <c:v>4.6617479448345087E-2</c:v>
                </c:pt>
                <c:pt idx="72">
                  <c:v>4.6923969997704346E-2</c:v>
                </c:pt>
                <c:pt idx="73">
                  <c:v>4.7115594223421445E-2</c:v>
                </c:pt>
                <c:pt idx="74">
                  <c:v>4.7189587124645771E-2</c:v>
                </c:pt>
                <c:pt idx="75">
                  <c:v>4.7143703770061413E-2</c:v>
                </c:pt>
                <c:pt idx="76">
                  <c:v>4.6976246948321983E-2</c:v>
                </c:pt>
                <c:pt idx="77">
                  <c:v>4.6686093382822376E-2</c:v>
                </c:pt>
                <c:pt idx="78">
                  <c:v>4.6272718378134507E-2</c:v>
                </c:pt>
                <c:pt idx="79">
                  <c:v>4.5736218769131649E-2</c:v>
                </c:pt>
                <c:pt idx="80">
                  <c:v>4.5077334048081542E-2</c:v>
                </c:pt>
                <c:pt idx="81">
                  <c:v>4.4297465549789868E-2</c:v>
                </c:pt>
                <c:pt idx="82">
                  <c:v>4.3398693580216176E-2</c:v>
                </c:pt>
                <c:pt idx="83">
                  <c:v>4.2383792379844867E-2</c:v>
                </c:pt>
                <c:pt idx="84">
                  <c:v>4.1256242819461005E-2</c:v>
                </c:pt>
                <c:pt idx="85">
                  <c:v>4.0020242732834284E-2</c:v>
                </c:pt>
                <c:pt idx="86">
                  <c:v>3.8680714798147622E-2</c:v>
                </c:pt>
                <c:pt idx="87">
                  <c:v>3.7243311887735539E-2</c:v>
                </c:pt>
                <c:pt idx="88">
                  <c:v>3.5714419813957829E-2</c:v>
                </c:pt>
                <c:pt idx="89">
                  <c:v>3.4101157407521253E-2</c:v>
                </c:pt>
                <c:pt idx="90">
                  <c:v>3.2411373873592178E-2</c:v>
                </c:pt>
                <c:pt idx="91">
                  <c:v>3.0653643380241853E-2</c:v>
                </c:pt>
                <c:pt idx="92">
                  <c:v>2.8837256843451575E-2</c:v>
                </c:pt>
                <c:pt idx="93">
                  <c:v>2.6972210882640693E-2</c:v>
                </c:pt>
                <c:pt idx="94">
                  <c:v>2.5069193930875391E-2</c:v>
                </c:pt>
                <c:pt idx="95">
                  <c:v>2.313956949411982E-2</c:v>
                </c:pt>
                <c:pt idx="96">
                  <c:v>2.1195356564421376E-2</c:v>
                </c:pt>
                <c:pt idx="97">
                  <c:v>1.924920720243347E-2</c:v>
                </c:pt>
                <c:pt idx="98">
                  <c:v>1.7314381315377905E-2</c:v>
                </c:pt>
                <c:pt idx="99">
                  <c:v>1.5404718667246764E-2</c:v>
                </c:pt>
                <c:pt idx="100">
                  <c:v>1.3534608168760773E-2</c:v>
                </c:pt>
                <c:pt idx="101">
                  <c:v>1.171895450527395E-2</c:v>
                </c:pt>
                <c:pt idx="102">
                  <c:v>9.9731421714358715E-3</c:v>
                </c:pt>
                <c:pt idx="103">
                  <c:v>8.3129969918839461E-3</c:v>
                </c:pt>
                <c:pt idx="104">
                  <c:v>6.7547452175935642E-3</c:v>
                </c:pt>
                <c:pt idx="105">
                  <c:v>5.3149702976299385E-3</c:v>
                </c:pt>
                <c:pt idx="106">
                  <c:v>4.0105674359438882E-3</c:v>
                </c:pt>
                <c:pt idx="107">
                  <c:v>2.8586960524656724E-3</c:v>
                </c:pt>
                <c:pt idx="108">
                  <c:v>1.8767302770500162E-3</c:v>
                </c:pt>
                <c:pt idx="109">
                  <c:v>1.0822076137617927E-3</c:v>
                </c:pt>
                <c:pt idx="110">
                  <c:v>4.9277592154211723E-4</c:v>
                </c:pt>
                <c:pt idx="111">
                  <c:v>1.2613886540879332E-4</c:v>
                </c:pt>
                <c:pt idx="112">
                  <c:v>8.3964502157619917E-25</c:v>
                </c:pt>
                <c:pt idx="113">
                  <c:v>1.320056544233939E-4</c:v>
                </c:pt>
                <c:pt idx="114">
                  <c:v>5.3968679399913873E-4</c:v>
                </c:pt>
                <c:pt idx="115">
                  <c:v>1.2404000405506436E-3</c:v>
                </c:pt>
                <c:pt idx="116">
                  <c:v>2.2512680383748249E-3</c:v>
                </c:pt>
                <c:pt idx="117">
                  <c:v>3.5891193578869705E-3</c:v>
                </c:pt>
                <c:pt idx="118">
                  <c:v>5.2704281331636075E-3</c:v>
                </c:pt>
                <c:pt idx="119">
                  <c:v>7.311253633168288E-3</c:v>
                </c:pt>
                <c:pt idx="120">
                  <c:v>9.7271799693358588E-3</c:v>
                </c:pt>
                <c:pt idx="121">
                  <c:v>1.2533256144377945E-2</c:v>
                </c:pt>
                <c:pt idx="122">
                  <c:v>1.5743936648650626E-2</c:v>
                </c:pt>
                <c:pt idx="123">
                  <c:v>1.9373022811181889E-2</c:v>
                </c:pt>
                <c:pt idx="124">
                  <c:v>2.3433605112475216E-2</c:v>
                </c:pt>
                <c:pt idx="125">
                  <c:v>2.7938006665490626E-2</c:v>
                </c:pt>
                <c:pt idx="126">
                  <c:v>3.2897728069739965E-2</c:v>
                </c:pt>
                <c:pt idx="127">
                  <c:v>3.8323393841229236E-2</c:v>
                </c:pt>
                <c:pt idx="128">
                  <c:v>4.4224700618023874E-2</c:v>
                </c:pt>
                <c:pt idx="129">
                  <c:v>5.0610367337534781E-2</c:v>
                </c:pt>
                <c:pt idx="130">
                  <c:v>5.7488087577183739E-2</c:v>
                </c:pt>
                <c:pt idx="131">
                  <c:v>6.4864484244976178E-2</c:v>
                </c:pt>
                <c:pt idx="132">
                  <c:v>7.2745066800648225E-2</c:v>
                </c:pt>
                <c:pt idx="133">
                  <c:v>8.1134191181502793E-2</c:v>
                </c:pt>
                <c:pt idx="134">
                  <c:v>9.0035022599836548E-2</c:v>
                </c:pt>
                <c:pt idx="135">
                  <c:v>9.9449501370958787E-2</c:v>
                </c:pt>
                <c:pt idx="136">
                  <c:v>0.109378311922306</c:v>
                </c:pt>
                <c:pt idx="137">
                  <c:v>0.11982085512503123</c:v>
                </c:pt>
                <c:pt idx="138">
                  <c:v>0.13077522407974757</c:v>
                </c:pt>
                <c:pt idx="139">
                  <c:v>0.14223818347785924</c:v>
                </c:pt>
                <c:pt idx="140">
                  <c:v>0.15420515264915566</c:v>
                </c:pt>
                <c:pt idx="141">
                  <c:v>0.16667019239510464</c:v>
                </c:pt>
                <c:pt idx="142">
                  <c:v>0.17962599569559462</c:v>
                </c:pt>
                <c:pt idx="143">
                  <c:v>0.19306388236479063</c:v>
                </c:pt>
                <c:pt idx="144">
                  <c:v>0.20697379771932001</c:v>
                </c:pt>
                <c:pt idx="145">
                  <c:v>0.22134431530923182</c:v>
                </c:pt>
                <c:pt idx="146">
                  <c:v>0.2361626437491233</c:v>
                </c:pt>
                <c:pt idx="147">
                  <c:v>0.25141463767354766</c:v>
                </c:pt>
                <c:pt idx="148">
                  <c:v>0.26708481282735097</c:v>
                </c:pt>
                <c:pt idx="149">
                  <c:v>0.28315636528797028</c:v>
                </c:pt>
                <c:pt idx="150">
                  <c:v>0.29961119480303733</c:v>
                </c:pt>
                <c:pt idx="151">
                  <c:v>0.31642993221287719</c:v>
                </c:pt>
                <c:pt idx="152">
                  <c:v>0.33359197091376452</c:v>
                </c:pt>
                <c:pt idx="153">
                  <c:v>0.35107550230410284</c:v>
                </c:pt>
                <c:pt idx="154">
                  <c:v>0.36885755514212804</c:v>
                </c:pt>
                <c:pt idx="155">
                  <c:v>0.38691403873029645</c:v>
                </c:pt>
                <c:pt idx="156">
                  <c:v>0.40521978982829299</c:v>
                </c:pt>
                <c:pt idx="157">
                  <c:v>0.42374862318362388</c:v>
                </c:pt>
                <c:pt idx="158">
                  <c:v>0.44247338555606996</c:v>
                </c:pt>
                <c:pt idx="159">
                  <c:v>0.46136601309993958</c:v>
                </c:pt>
                <c:pt idx="160">
                  <c:v>0.48039759195611226</c:v>
                </c:pt>
                <c:pt idx="161">
                  <c:v>0.49953842189434816</c:v>
                </c:pt>
                <c:pt idx="162">
                  <c:v>0.51875808283529712</c:v>
                </c:pt>
                <c:pt idx="163">
                  <c:v>0.53802550407111605</c:v>
                </c:pt>
                <c:pt idx="164">
                  <c:v>0.55730903599364712</c:v>
                </c:pt>
                <c:pt idx="165">
                  <c:v>0.5765765241297246</c:v>
                </c:pt>
                <c:pt idx="166">
                  <c:v>0.5957953852744553</c:v>
                </c:pt>
                <c:pt idx="167">
                  <c:v>0.61493268550522995</c:v>
                </c:pt>
                <c:pt idx="168">
                  <c:v>0.63395521985185266</c:v>
                </c:pt>
                <c:pt idx="169">
                  <c:v>0.65282959339151836</c:v>
                </c:pt>
                <c:pt idx="170">
                  <c:v>0.6715223035314678</c:v>
                </c:pt>
                <c:pt idx="171">
                  <c:v>0.6899998232370268</c:v>
                </c:pt>
                <c:pt idx="172">
                  <c:v>0.70822868495839675</c:v>
                </c:pt>
                <c:pt idx="173">
                  <c:v>0.72617556500606351</c:v>
                </c:pt>
                <c:pt idx="174">
                  <c:v>0.74380736812199111</c:v>
                </c:pt>
                <c:pt idx="175">
                  <c:v>0.76109131199193436</c:v>
                </c:pt>
                <c:pt idx="176">
                  <c:v>0.7779950114432157</c:v>
                </c:pt>
                <c:pt idx="177">
                  <c:v>0.79448656207216428</c:v>
                </c:pt>
                <c:pt idx="178">
                  <c:v>0.81053462304616541</c:v>
                </c:pt>
                <c:pt idx="179">
                  <c:v>0.82610849882684534</c:v>
                </c:pt>
                <c:pt idx="180">
                  <c:v>0.84117821956336714</c:v>
                </c:pt>
                <c:pt idx="181">
                  <c:v>0.85571461990811715</c:v>
                </c:pt>
                <c:pt idx="182">
                  <c:v>0.86968941601121419</c:v>
                </c:pt>
                <c:pt idx="183">
                  <c:v>0.88307528045523231</c:v>
                </c:pt>
                <c:pt idx="184">
                  <c:v>0.895845914897339</c:v>
                </c:pt>
                <c:pt idx="185">
                  <c:v>0.90797612019262564</c:v>
                </c:pt>
                <c:pt idx="186">
                  <c:v>0.91944186377978077</c:v>
                </c:pt>
                <c:pt idx="187">
                  <c:v>0.93022034411837096</c:v>
                </c:pt>
                <c:pt idx="188">
                  <c:v>0.94029005197583859</c:v>
                </c:pt>
                <c:pt idx="189">
                  <c:v>0.94963082837186508</c:v>
                </c:pt>
                <c:pt idx="190">
                  <c:v>0.95822391899794723</c:v>
                </c:pt>
                <c:pt idx="191">
                  <c:v>0.96605202494087372</c:v>
                </c:pt>
                <c:pt idx="192">
                  <c:v>0.97309934955020494</c:v>
                </c:pt>
                <c:pt idx="193">
                  <c:v>0.97935164130184515</c:v>
                </c:pt>
                <c:pt idx="194">
                  <c:v>0.98479623252228465</c:v>
                </c:pt>
                <c:pt idx="195">
                  <c:v>0.98942207385104308</c:v>
                </c:pt>
                <c:pt idx="196">
                  <c:v>0.99321976433224846</c:v>
                </c:pt>
                <c:pt idx="197">
                  <c:v>0.9961815770400273</c:v>
                </c:pt>
                <c:pt idx="198">
                  <c:v>0.99830148015649744</c:v>
                </c:pt>
                <c:pt idx="199">
                  <c:v>0.99957515343552361</c:v>
                </c:pt>
                <c:pt idx="200">
                  <c:v>1</c:v>
                </c:pt>
                <c:pt idx="201">
                  <c:v>0.9995751534352364</c:v>
                </c:pt>
                <c:pt idx="202">
                  <c:v>0.9983014801559239</c:v>
                </c:pt>
                <c:pt idx="203">
                  <c:v>0.99618157703916821</c:v>
                </c:pt>
                <c:pt idx="204">
                  <c:v>0.99321976433110548</c:v>
                </c:pt>
                <c:pt idx="205">
                  <c:v>0.98942207384961856</c:v>
                </c:pt>
                <c:pt idx="206">
                  <c:v>0.98479623252057702</c:v>
                </c:pt>
                <c:pt idx="207">
                  <c:v>0.9793516412998623</c:v>
                </c:pt>
                <c:pt idx="208">
                  <c:v>0.97309934954794985</c:v>
                </c:pt>
                <c:pt idx="209">
                  <c:v>0.96605202493835141</c:v>
                </c:pt>
                <c:pt idx="210">
                  <c:v>0.95822391899516279</c:v>
                </c:pt>
                <c:pt idx="211">
                  <c:v>0.94963082836882429</c:v>
                </c:pt>
                <c:pt idx="212">
                  <c:v>0.94029005197254745</c:v>
                </c:pt>
                <c:pt idx="213">
                  <c:v>0.93022034411483612</c:v>
                </c:pt>
                <c:pt idx="214">
                  <c:v>0.91944186377600945</c:v>
                </c:pt>
                <c:pt idx="215">
                  <c:v>0.90797612018862506</c:v>
                </c:pt>
                <c:pt idx="216">
                  <c:v>0.89584591489311705</c:v>
                </c:pt>
                <c:pt idx="217">
                  <c:v>0.88307528045079708</c:v>
                </c:pt>
                <c:pt idx="218">
                  <c:v>0.86968941600657457</c:v>
                </c:pt>
                <c:pt idx="219">
                  <c:v>0.85571461990328312</c:v>
                </c:pt>
                <c:pt idx="220">
                  <c:v>0.84117821955834704</c:v>
                </c:pt>
                <c:pt idx="221">
                  <c:v>0.82610849882164994</c:v>
                </c:pt>
                <c:pt idx="222">
                  <c:v>0.81053462304080359</c:v>
                </c:pt>
                <c:pt idx="223">
                  <c:v>0.7944865620666467</c:v>
                </c:pt>
                <c:pt idx="224">
                  <c:v>0.77799501143755379</c:v>
                </c:pt>
                <c:pt idx="225">
                  <c:v>0.761091311986138</c:v>
                </c:pt>
                <c:pt idx="226">
                  <c:v>0.74380736811607129</c:v>
                </c:pt>
                <c:pt idx="227">
                  <c:v>0.72617556500003133</c:v>
                </c:pt>
                <c:pt idx="228">
                  <c:v>0.70822868495226332</c:v>
                </c:pt>
                <c:pt idx="229">
                  <c:v>0.68999982323080289</c:v>
                </c:pt>
                <c:pt idx="230">
                  <c:v>0.67152230352516529</c:v>
                </c:pt>
                <c:pt idx="231">
                  <c:v>0.65282959338514879</c:v>
                </c:pt>
                <c:pt idx="232">
                  <c:v>0.63395521984542702</c:v>
                </c:pt>
                <c:pt idx="233">
                  <c:v>0.61493268549876012</c:v>
                </c:pt>
                <c:pt idx="234">
                  <c:v>0.59579538526795206</c:v>
                </c:pt>
                <c:pt idx="235">
                  <c:v>0.57657652412319926</c:v>
                </c:pt>
                <c:pt idx="236">
                  <c:v>0.55730903598711101</c:v>
                </c:pt>
                <c:pt idx="237">
                  <c:v>0.53802550406458005</c:v>
                </c:pt>
                <c:pt idx="238">
                  <c:v>0.518758082828772</c:v>
                </c:pt>
                <c:pt idx="239">
                  <c:v>0.49953842188784442</c:v>
                </c:pt>
                <c:pt idx="240">
                  <c:v>0.48039759194964021</c:v>
                </c:pt>
                <c:pt idx="241">
                  <c:v>0.46136601309350972</c:v>
                </c:pt>
                <c:pt idx="242">
                  <c:v>0.44247338554969234</c:v>
                </c:pt>
                <c:pt idx="243">
                  <c:v>0.42374862317730771</c:v>
                </c:pt>
                <c:pt idx="244">
                  <c:v>0.40521978982204809</c:v>
                </c:pt>
                <c:pt idx="245">
                  <c:v>0.38691403872413166</c:v>
                </c:pt>
                <c:pt idx="246">
                  <c:v>0.36885755513605206</c:v>
                </c:pt>
                <c:pt idx="247">
                  <c:v>0.35107550229812373</c:v>
                </c:pt>
                <c:pt idx="248">
                  <c:v>0.33359197090789072</c:v>
                </c:pt>
                <c:pt idx="249">
                  <c:v>0.31642993220711652</c:v>
                </c:pt>
                <c:pt idx="250">
                  <c:v>0.29961119479739651</c:v>
                </c:pt>
                <c:pt idx="251">
                  <c:v>0.2831563652824558</c:v>
                </c:pt>
                <c:pt idx="252">
                  <c:v>0.26708481282196966</c:v>
                </c:pt>
                <c:pt idx="253">
                  <c:v>0.25141463766830546</c:v>
                </c:pt>
                <c:pt idx="254">
                  <c:v>0.23616264374402549</c:v>
                </c:pt>
                <c:pt idx="255">
                  <c:v>0.22134431530428386</c:v>
                </c:pt>
                <c:pt idx="256">
                  <c:v>0.20697379771452581</c:v>
                </c:pt>
                <c:pt idx="257">
                  <c:v>0.19306388236015443</c:v>
                </c:pt>
                <c:pt idx="258">
                  <c:v>0.17962599569112042</c:v>
                </c:pt>
                <c:pt idx="259">
                  <c:v>0.16667019239079539</c:v>
                </c:pt>
                <c:pt idx="260">
                  <c:v>0.154205152645014</c:v>
                </c:pt>
                <c:pt idx="261">
                  <c:v>0.14223818347388756</c:v>
                </c:pt>
                <c:pt idx="262">
                  <c:v>0.13077522407594769</c:v>
                </c:pt>
                <c:pt idx="263">
                  <c:v>0.11982085512140436</c:v>
                </c:pt>
                <c:pt idx="264">
                  <c:v>0.10937831191885287</c:v>
                </c:pt>
                <c:pt idx="265">
                  <c:v>9.944950136768009E-2</c:v>
                </c:pt>
                <c:pt idx="266">
                  <c:v>9.0035022596732184E-2</c:v>
                </c:pt>
                <c:pt idx="267">
                  <c:v>8.1134191178572276E-2</c:v>
                </c:pt>
                <c:pt idx="268">
                  <c:v>7.2745066797890778E-2</c:v>
                </c:pt>
                <c:pt idx="269">
                  <c:v>6.4864484242391107E-2</c:v>
                </c:pt>
                <c:pt idx="270">
                  <c:v>5.7488087574768844E-2</c:v>
                </c:pt>
                <c:pt idx="271">
                  <c:v>5.0610367335287697E-2</c:v>
                </c:pt>
                <c:pt idx="272">
                  <c:v>4.4224700615942289E-2</c:v>
                </c:pt>
                <c:pt idx="273">
                  <c:v>3.8323393839310382E-2</c:v>
                </c:pt>
                <c:pt idx="274">
                  <c:v>3.2897728067981163E-2</c:v>
                </c:pt>
                <c:pt idx="275">
                  <c:v>2.7938006663887939E-2</c:v>
                </c:pt>
                <c:pt idx="276">
                  <c:v>2.3433605111024991E-2</c:v>
                </c:pt>
                <c:pt idx="277">
                  <c:v>1.937302280987992E-2</c:v>
                </c:pt>
                <c:pt idx="278">
                  <c:v>1.5743936647492726E-2</c:v>
                </c:pt>
                <c:pt idx="279">
                  <c:v>1.2533256143359487E-2</c:v>
                </c:pt>
                <c:pt idx="280">
                  <c:v>9.727179968452071E-3</c:v>
                </c:pt>
                <c:pt idx="281">
                  <c:v>7.3112536324141907E-3</c:v>
                </c:pt>
                <c:pt idx="282">
                  <c:v>5.2704281325339792E-3</c:v>
                </c:pt>
                <c:pt idx="283">
                  <c:v>3.5891193573764435E-3</c:v>
                </c:pt>
                <c:pt idx="284">
                  <c:v>2.2512680379778746E-3</c:v>
                </c:pt>
                <c:pt idx="285">
                  <c:v>1.2404000402617622E-3</c:v>
                </c:pt>
                <c:pt idx="286">
                  <c:v>5.3968679381241537E-4</c:v>
                </c:pt>
                <c:pt idx="287">
                  <c:v>1.3200565433298049E-4</c:v>
                </c:pt>
                <c:pt idx="288">
                  <c:v>8.5933575504972994E-24</c:v>
                </c:pt>
                <c:pt idx="289">
                  <c:v>1.2613886549324403E-4</c:v>
                </c:pt>
                <c:pt idx="290">
                  <c:v>4.9277592170501817E-4</c:v>
                </c:pt>
                <c:pt idx="291">
                  <c:v>1.0822076139971608E-3</c:v>
                </c:pt>
                <c:pt idx="292">
                  <c:v>1.8767302773518449E-3</c:v>
                </c:pt>
                <c:pt idx="293">
                  <c:v>2.8586960528280254E-3</c:v>
                </c:pt>
                <c:pt idx="294">
                  <c:v>4.0105674363608377E-3</c:v>
                </c:pt>
                <c:pt idx="295">
                  <c:v>5.3149702980956164E-3</c:v>
                </c:pt>
                <c:pt idx="296">
                  <c:v>6.7547452181021444E-3</c:v>
                </c:pt>
                <c:pt idx="297">
                  <c:v>8.3129969924297283E-3</c:v>
                </c:pt>
                <c:pt idx="298">
                  <c:v>9.9731421720134043E-3</c:v>
                </c:pt>
                <c:pt idx="299">
                  <c:v>1.171895450587784E-2</c:v>
                </c:pt>
                <c:pt idx="300">
                  <c:v>1.3534608169385665E-2</c:v>
                </c:pt>
                <c:pt idx="301">
                  <c:v>1.5404718667888234E-2</c:v>
                </c:pt>
                <c:pt idx="302">
                  <c:v>1.7314381316030341E-2</c:v>
                </c:pt>
                <c:pt idx="303">
                  <c:v>1.9249207203092041E-2</c:v>
                </c:pt>
                <c:pt idx="304">
                  <c:v>2.1195356565081543E-2</c:v>
                </c:pt>
                <c:pt idx="305">
                  <c:v>2.31395694947771E-2</c:v>
                </c:pt>
                <c:pt idx="306">
                  <c:v>2.5069193931525707E-2</c:v>
                </c:pt>
                <c:pt idx="307">
                  <c:v>2.6972210883279963E-2</c:v>
                </c:pt>
                <c:pt idx="308">
                  <c:v>2.8837256844074344E-2</c:v>
                </c:pt>
                <c:pt idx="309">
                  <c:v>3.0653643380846397E-2</c:v>
                </c:pt>
                <c:pt idx="310">
                  <c:v>3.2411373874175343E-2</c:v>
                </c:pt>
                <c:pt idx="311">
                  <c:v>3.4101157408083178E-2</c:v>
                </c:pt>
                <c:pt idx="312">
                  <c:v>3.5714419814490812E-2</c:v>
                </c:pt>
                <c:pt idx="313">
                  <c:v>3.7243311888238706E-2</c:v>
                </c:pt>
                <c:pt idx="314">
                  <c:v>3.8680714798618655E-2</c:v>
                </c:pt>
                <c:pt idx="315">
                  <c:v>4.0020242733272413E-2</c:v>
                </c:pt>
                <c:pt idx="316">
                  <c:v>4.1256242819861878E-2</c:v>
                </c:pt>
                <c:pt idx="317">
                  <c:v>4.2383792380208216E-2</c:v>
                </c:pt>
                <c:pt idx="318">
                  <c:v>4.3398693580540687E-2</c:v>
                </c:pt>
                <c:pt idx="319">
                  <c:v>4.429746555007455E-2</c:v>
                </c:pt>
                <c:pt idx="320">
                  <c:v>4.5077334048325514E-2</c:v>
                </c:pt>
                <c:pt idx="321">
                  <c:v>4.5736218769334341E-2</c:v>
                </c:pt>
                <c:pt idx="322">
                  <c:v>4.6272718378295545E-2</c:v>
                </c:pt>
                <c:pt idx="323">
                  <c:v>4.6686093382941642E-2</c:v>
                </c:pt>
                <c:pt idx="324">
                  <c:v>4.6976246948399511E-2</c:v>
                </c:pt>
                <c:pt idx="325">
                  <c:v>4.7143703770097481E-2</c:v>
                </c:pt>
                <c:pt idx="326">
                  <c:v>4.71895871246409E-2</c:v>
                </c:pt>
                <c:pt idx="327">
                  <c:v>4.7115594223376286E-2</c:v>
                </c:pt>
                <c:pt idx="328">
                  <c:v>4.692396999761974E-2</c:v>
                </c:pt>
                <c:pt idx="329">
                  <c:v>4.6617479448222074E-2</c:v>
                </c:pt>
                <c:pt idx="330">
                  <c:v>4.6199378695276606E-2</c:v>
                </c:pt>
                <c:pt idx="331">
                  <c:v>4.5673384866339241E-2</c:v>
                </c:pt>
                <c:pt idx="332">
                  <c:v>4.504364496352152E-2</c:v>
                </c:pt>
                <c:pt idx="333">
                  <c:v>4.4314703851237536E-2</c:v>
                </c:pt>
                <c:pt idx="334">
                  <c:v>4.3491471507233856E-2</c:v>
                </c:pt>
                <c:pt idx="335">
                  <c:v>4.25791896798157E-2</c:v>
                </c:pt>
                <c:pt idx="336">
                  <c:v>4.1583398093904989E-2</c:v>
                </c:pt>
                <c:pt idx="337">
                  <c:v>4.0509900347739367E-2</c:v>
                </c:pt>
                <c:pt idx="338">
                  <c:v>3.9364729640651963E-2</c:v>
                </c:pt>
                <c:pt idx="339">
                  <c:v>3.8154114470476549E-2</c:v>
                </c:pt>
                <c:pt idx="340">
                  <c:v>3.6884444436713744E-2</c:v>
                </c:pt>
                <c:pt idx="341">
                  <c:v>3.5562236282686635E-2</c:v>
                </c:pt>
                <c:pt idx="342">
                  <c:v>3.4194100306530743E-2</c:v>
                </c:pt>
                <c:pt idx="343">
                  <c:v>3.2786707267021743E-2</c:v>
                </c:pt>
                <c:pt idx="344">
                  <c:v>3.1346755905959131E-2</c:v>
                </c:pt>
                <c:pt idx="345">
                  <c:v>2.9880941204137097E-2</c:v>
                </c:pt>
                <c:pt idx="346">
                  <c:v>2.8395923482844206E-2</c:v>
                </c:pt>
                <c:pt idx="347">
                  <c:v>2.6898298457389024E-2</c:v>
                </c:pt>
                <c:pt idx="348">
                  <c:v>2.539456834336323E-2</c:v>
                </c:pt>
                <c:pt idx="349">
                  <c:v>2.3891114110259914E-2</c:v>
                </c:pt>
                <c:pt idx="350">
                  <c:v>2.2394168970690905E-2</c:v>
                </c:pt>
                <c:pt idx="351">
                  <c:v>2.0909793186820146E-2</c:v>
                </c:pt>
                <c:pt idx="352">
                  <c:v>1.9443850268785871E-2</c:v>
                </c:pt>
                <c:pt idx="353">
                  <c:v>1.8001984632846905E-2</c:v>
                </c:pt>
                <c:pt idx="354">
                  <c:v>1.6589600779793157E-2</c:v>
                </c:pt>
                <c:pt idx="355">
                  <c:v>1.5211844046838953E-2</c:v>
                </c:pt>
                <c:pt idx="356">
                  <c:v>1.3873582978796111E-2</c:v>
                </c:pt>
                <c:pt idx="357">
                  <c:v>1.2579393356843131E-2</c:v>
                </c:pt>
                <c:pt idx="358">
                  <c:v>1.1333543915687149E-2</c:v>
                </c:pt>
                <c:pt idx="359">
                  <c:v>1.01399837723966E-2</c:v>
                </c:pt>
                <c:pt idx="360">
                  <c:v>9.0023315826921191E-3</c:v>
                </c:pt>
                <c:pt idx="361">
                  <c:v>7.9238664330493775E-3</c:v>
                </c:pt>
                <c:pt idx="362">
                  <c:v>6.9075204696233501E-3</c:v>
                </c:pt>
                <c:pt idx="363">
                  <c:v>5.955873257776057E-3</c:v>
                </c:pt>
                <c:pt idx="364">
                  <c:v>5.0711478589069454E-3</c:v>
                </c:pt>
                <c:pt idx="365">
                  <c:v>4.2552086043727427E-3</c:v>
                </c:pt>
                <c:pt idx="366">
                  <c:v>3.5095605395720178E-3</c:v>
                </c:pt>
                <c:pt idx="367">
                  <c:v>2.8353505047776146E-3</c:v>
                </c:pt>
                <c:pt idx="368">
                  <c:v>2.2333698130559444E-3</c:v>
                </c:pt>
                <c:pt idx="369">
                  <c:v>1.7040584796350936E-3</c:v>
                </c:pt>
                <c:pt idx="370">
                  <c:v>1.2475109513975073E-3</c:v>
                </c:pt>
                <c:pt idx="371">
                  <c:v>8.6348327979284142E-4</c:v>
                </c:pt>
                <c:pt idx="372">
                  <c:v>5.5140167541545195E-4</c:v>
                </c:pt>
                <c:pt idx="373">
                  <c:v>3.1037237777987569E-4</c:v>
                </c:pt>
                <c:pt idx="374">
                  <c:v>1.3919276947547951E-4</c:v>
                </c:pt>
                <c:pt idx="375">
                  <c:v>3.6363659898426177E-5</c:v>
                </c:pt>
                <c:pt idx="376">
                  <c:v>1.026601575675802E-7</c:v>
                </c:pt>
                <c:pt idx="377">
                  <c:v>2.835856753960468E-5</c:v>
                </c:pt>
                <c:pt idx="378">
                  <c:v>1.1882667510660592E-4</c:v>
                </c:pt>
                <c:pt idx="379">
                  <c:v>2.6896491959031471E-4</c:v>
                </c:pt>
                <c:pt idx="380">
                  <c:v>4.760107787477184E-4</c:v>
                </c:pt>
                <c:pt idx="381">
                  <c:v>7.3699882775326675E-4</c:v>
                </c:pt>
                <c:pt idx="382">
                  <c:v>1.0487788630248786E-3</c:v>
                </c:pt>
                <c:pt idx="383">
                  <c:v>1.4080345011137326E-3</c:v>
                </c:pt>
                <c:pt idx="384">
                  <c:v>1.8113021599269342E-3</c:v>
                </c:pt>
                <c:pt idx="385">
                  <c:v>2.2549903295953455E-3</c:v>
                </c:pt>
                <c:pt idx="386">
                  <c:v>2.7353990407372178E-3</c:v>
                </c:pt>
                <c:pt idx="387">
                  <c:v>3.2487394386977652E-3</c:v>
                </c:pt>
                <c:pt idx="388">
                  <c:v>3.7911533735504217E-3</c:v>
                </c:pt>
                <c:pt idx="389">
                  <c:v>4.3587329172239918E-3</c:v>
                </c:pt>
                <c:pt idx="390">
                  <c:v>4.947539721051785E-3</c:v>
                </c:pt>
                <c:pt idx="391">
                  <c:v>5.5536241293139841E-3</c:v>
                </c:pt>
                <c:pt idx="392">
                  <c:v>6.17304396695056E-3</c:v>
                </c:pt>
                <c:pt idx="393">
                  <c:v>6.8018829225358337E-3</c:v>
                </c:pt>
                <c:pt idx="394">
                  <c:v>7.4362684508175779E-3</c:v>
                </c:pt>
                <c:pt idx="395">
                  <c:v>8.072389122610801E-3</c:v>
                </c:pt>
                <c:pt idx="396">
                  <c:v>8.7065113535814056E-3</c:v>
                </c:pt>
                <c:pt idx="397">
                  <c:v>9.3349954474367738E-3</c:v>
                </c:pt>
                <c:pt idx="398">
                  <c:v>9.9543108932397886E-3</c:v>
                </c:pt>
                <c:pt idx="399">
                  <c:v>1.0561050860957146E-2</c:v>
                </c:pt>
                <c:pt idx="400">
                  <c:v>1.1151945843920015E-2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B01-4BA0-8114-34B21EB407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2172384"/>
        <c:axId val="422173560"/>
      </c:scatterChart>
      <c:valAx>
        <c:axId val="422172384"/>
        <c:scaling>
          <c:orientation val="minMax"/>
          <c:max val="20"/>
          <c:min val="-20"/>
        </c:scaling>
        <c:delete val="0"/>
        <c:axPos val="b"/>
        <c:numFmt formatCode="0.0_ 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ja-JP"/>
          </a:p>
        </c:txPr>
        <c:crossAx val="422173560"/>
        <c:crosses val="autoZero"/>
        <c:crossBetween val="midCat"/>
      </c:valAx>
      <c:valAx>
        <c:axId val="422173560"/>
        <c:scaling>
          <c:orientation val="minMax"/>
          <c:max val="1"/>
        </c:scaling>
        <c:delete val="1"/>
        <c:axPos val="l"/>
        <c:numFmt formatCode="General" sourceLinked="1"/>
        <c:majorTickMark val="none"/>
        <c:minorTickMark val="none"/>
        <c:tickLblPos val="nextTo"/>
        <c:crossAx val="422172384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83795938935238501"/>
          <c:y val="0.36079054634299745"/>
          <c:w val="0.13072071116722936"/>
          <c:h val="0.497262268003258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規格化!$B$3:$B$403</c:f>
              <c:numCache>
                <c:formatCode>0.0_ </c:formatCode>
                <c:ptCount val="401"/>
                <c:pt idx="0">
                  <c:v>-20</c:v>
                </c:pt>
                <c:pt idx="1">
                  <c:v>-19.899999999999999</c:v>
                </c:pt>
                <c:pt idx="2">
                  <c:v>-19.8</c:v>
                </c:pt>
                <c:pt idx="3">
                  <c:v>-19.7</c:v>
                </c:pt>
                <c:pt idx="4">
                  <c:v>-19.600000000000001</c:v>
                </c:pt>
                <c:pt idx="5">
                  <c:v>-19.5</c:v>
                </c:pt>
                <c:pt idx="6">
                  <c:v>-19.399999999999999</c:v>
                </c:pt>
                <c:pt idx="7">
                  <c:v>-19.3</c:v>
                </c:pt>
                <c:pt idx="8">
                  <c:v>-19.2</c:v>
                </c:pt>
                <c:pt idx="9">
                  <c:v>-19.100000000000001</c:v>
                </c:pt>
                <c:pt idx="10">
                  <c:v>-19</c:v>
                </c:pt>
                <c:pt idx="11">
                  <c:v>-18.899999999999999</c:v>
                </c:pt>
                <c:pt idx="12">
                  <c:v>-18.8</c:v>
                </c:pt>
                <c:pt idx="13">
                  <c:v>-18.7</c:v>
                </c:pt>
                <c:pt idx="14">
                  <c:v>-18.600000000000001</c:v>
                </c:pt>
                <c:pt idx="15">
                  <c:v>-18.5</c:v>
                </c:pt>
                <c:pt idx="16">
                  <c:v>-18.399999999999999</c:v>
                </c:pt>
                <c:pt idx="17">
                  <c:v>-18.3</c:v>
                </c:pt>
                <c:pt idx="18">
                  <c:v>-18.2</c:v>
                </c:pt>
                <c:pt idx="19">
                  <c:v>-18.100000000000001</c:v>
                </c:pt>
                <c:pt idx="20">
                  <c:v>-18</c:v>
                </c:pt>
                <c:pt idx="21">
                  <c:v>-17.899999999999999</c:v>
                </c:pt>
                <c:pt idx="22">
                  <c:v>-17.8</c:v>
                </c:pt>
                <c:pt idx="23">
                  <c:v>-17.7</c:v>
                </c:pt>
                <c:pt idx="24">
                  <c:v>-17.600000000000001</c:v>
                </c:pt>
                <c:pt idx="25">
                  <c:v>-17.5</c:v>
                </c:pt>
                <c:pt idx="26">
                  <c:v>-17.399999999999999</c:v>
                </c:pt>
                <c:pt idx="27">
                  <c:v>-17.3</c:v>
                </c:pt>
                <c:pt idx="28">
                  <c:v>-17.2</c:v>
                </c:pt>
                <c:pt idx="29">
                  <c:v>-17.100000000000001</c:v>
                </c:pt>
                <c:pt idx="30">
                  <c:v>-17</c:v>
                </c:pt>
                <c:pt idx="31">
                  <c:v>-16.899999999999999</c:v>
                </c:pt>
                <c:pt idx="32">
                  <c:v>-16.8</c:v>
                </c:pt>
                <c:pt idx="33">
                  <c:v>-16.6999999999999</c:v>
                </c:pt>
                <c:pt idx="34">
                  <c:v>-16.600000000000001</c:v>
                </c:pt>
                <c:pt idx="35">
                  <c:v>-16.5</c:v>
                </c:pt>
                <c:pt idx="36">
                  <c:v>-16.399999999999899</c:v>
                </c:pt>
                <c:pt idx="37">
                  <c:v>-16.3</c:v>
                </c:pt>
                <c:pt idx="38">
                  <c:v>-16.1999999999999</c:v>
                </c:pt>
                <c:pt idx="39">
                  <c:v>-16.099999999999898</c:v>
                </c:pt>
                <c:pt idx="40">
                  <c:v>-15.999999999999901</c:v>
                </c:pt>
                <c:pt idx="41">
                  <c:v>-15.899999999999901</c:v>
                </c:pt>
                <c:pt idx="42">
                  <c:v>-15.799999999999899</c:v>
                </c:pt>
                <c:pt idx="43">
                  <c:v>-15.6999999999999</c:v>
                </c:pt>
                <c:pt idx="44">
                  <c:v>-15.5999999999999</c:v>
                </c:pt>
                <c:pt idx="45">
                  <c:v>-15.499999999999901</c:v>
                </c:pt>
                <c:pt idx="46">
                  <c:v>-15.399999999999901</c:v>
                </c:pt>
                <c:pt idx="47">
                  <c:v>-15.299999999999899</c:v>
                </c:pt>
                <c:pt idx="48">
                  <c:v>-15.1999999999999</c:v>
                </c:pt>
                <c:pt idx="49">
                  <c:v>-15.0999999999999</c:v>
                </c:pt>
                <c:pt idx="50">
                  <c:v>-14.999999999999901</c:v>
                </c:pt>
                <c:pt idx="51">
                  <c:v>-14.899999999999901</c:v>
                </c:pt>
                <c:pt idx="52">
                  <c:v>-14.799999999999899</c:v>
                </c:pt>
                <c:pt idx="53">
                  <c:v>-14.6999999999999</c:v>
                </c:pt>
                <c:pt idx="54">
                  <c:v>-14.5999999999999</c:v>
                </c:pt>
                <c:pt idx="55">
                  <c:v>-14.499999999999901</c:v>
                </c:pt>
                <c:pt idx="56">
                  <c:v>-14.399999999999901</c:v>
                </c:pt>
                <c:pt idx="57">
                  <c:v>-14.299999999999899</c:v>
                </c:pt>
                <c:pt idx="58">
                  <c:v>-14.1999999999999</c:v>
                </c:pt>
                <c:pt idx="59">
                  <c:v>-14.0999999999999</c:v>
                </c:pt>
                <c:pt idx="60">
                  <c:v>-13.999999999999901</c:v>
                </c:pt>
                <c:pt idx="61">
                  <c:v>-13.899999999999901</c:v>
                </c:pt>
                <c:pt idx="62">
                  <c:v>-13.799999999999899</c:v>
                </c:pt>
                <c:pt idx="63">
                  <c:v>-13.6999999999999</c:v>
                </c:pt>
                <c:pt idx="64">
                  <c:v>-13.5999999999999</c:v>
                </c:pt>
                <c:pt idx="65">
                  <c:v>-13.499999999999901</c:v>
                </c:pt>
                <c:pt idx="66">
                  <c:v>-13.399999999999901</c:v>
                </c:pt>
                <c:pt idx="67">
                  <c:v>-13.299999999999899</c:v>
                </c:pt>
                <c:pt idx="68">
                  <c:v>-13.1999999999999</c:v>
                </c:pt>
                <c:pt idx="69">
                  <c:v>-13.0999999999999</c:v>
                </c:pt>
                <c:pt idx="70">
                  <c:v>-12.999999999999901</c:v>
                </c:pt>
                <c:pt idx="71">
                  <c:v>-12.899999999999901</c:v>
                </c:pt>
                <c:pt idx="72">
                  <c:v>-12.799999999999899</c:v>
                </c:pt>
                <c:pt idx="73">
                  <c:v>-12.6999999999999</c:v>
                </c:pt>
                <c:pt idx="74">
                  <c:v>-12.5999999999999</c:v>
                </c:pt>
                <c:pt idx="75">
                  <c:v>-12.499999999999901</c:v>
                </c:pt>
                <c:pt idx="76">
                  <c:v>-12.399999999999901</c:v>
                </c:pt>
                <c:pt idx="77">
                  <c:v>-12.299999999999899</c:v>
                </c:pt>
                <c:pt idx="78">
                  <c:v>-12.1999999999999</c:v>
                </c:pt>
                <c:pt idx="79">
                  <c:v>-12.0999999999999</c:v>
                </c:pt>
                <c:pt idx="80">
                  <c:v>-11.999999999999901</c:v>
                </c:pt>
                <c:pt idx="81">
                  <c:v>-11.899999999999901</c:v>
                </c:pt>
                <c:pt idx="82">
                  <c:v>-11.799999999999899</c:v>
                </c:pt>
                <c:pt idx="83">
                  <c:v>-11.6999999999999</c:v>
                </c:pt>
                <c:pt idx="84">
                  <c:v>-11.5999999999999</c:v>
                </c:pt>
                <c:pt idx="85">
                  <c:v>-11.499999999999901</c:v>
                </c:pt>
                <c:pt idx="86">
                  <c:v>-11.399999999999901</c:v>
                </c:pt>
                <c:pt idx="87">
                  <c:v>-11.299999999999899</c:v>
                </c:pt>
                <c:pt idx="88">
                  <c:v>-11.1999999999999</c:v>
                </c:pt>
                <c:pt idx="89">
                  <c:v>-11.0999999999999</c:v>
                </c:pt>
                <c:pt idx="90">
                  <c:v>-10.999999999999901</c:v>
                </c:pt>
                <c:pt idx="91">
                  <c:v>-10.899999999999901</c:v>
                </c:pt>
                <c:pt idx="92">
                  <c:v>-10.799999999999899</c:v>
                </c:pt>
                <c:pt idx="93">
                  <c:v>-10.6999999999999</c:v>
                </c:pt>
                <c:pt idx="94">
                  <c:v>-10.5999999999999</c:v>
                </c:pt>
                <c:pt idx="95">
                  <c:v>-10.499999999999901</c:v>
                </c:pt>
                <c:pt idx="96">
                  <c:v>-10.399999999999901</c:v>
                </c:pt>
                <c:pt idx="97">
                  <c:v>-10.299999999999899</c:v>
                </c:pt>
                <c:pt idx="98">
                  <c:v>-10.1999999999999</c:v>
                </c:pt>
                <c:pt idx="99">
                  <c:v>-10.0999999999999</c:v>
                </c:pt>
                <c:pt idx="100">
                  <c:v>-9.9999999999999005</c:v>
                </c:pt>
                <c:pt idx="101">
                  <c:v>-9.8999999999999009</c:v>
                </c:pt>
                <c:pt idx="102">
                  <c:v>-9.7999999999998995</c:v>
                </c:pt>
                <c:pt idx="103">
                  <c:v>-9.6999999999998998</c:v>
                </c:pt>
                <c:pt idx="104">
                  <c:v>-9.5999999999999002</c:v>
                </c:pt>
                <c:pt idx="105">
                  <c:v>-9.4999999999999005</c:v>
                </c:pt>
                <c:pt idx="106">
                  <c:v>-9.3999999999997996</c:v>
                </c:pt>
                <c:pt idx="107">
                  <c:v>-9.2999999999998</c:v>
                </c:pt>
                <c:pt idx="108">
                  <c:v>-9.1999999999998003</c:v>
                </c:pt>
                <c:pt idx="109">
                  <c:v>-9.0999999999998007</c:v>
                </c:pt>
                <c:pt idx="110">
                  <c:v>-8.9999999999997993</c:v>
                </c:pt>
                <c:pt idx="111">
                  <c:v>-8.8999999999997996</c:v>
                </c:pt>
                <c:pt idx="112">
                  <c:v>-8.7999999999998</c:v>
                </c:pt>
                <c:pt idx="113">
                  <c:v>-8.6999999999998003</c:v>
                </c:pt>
                <c:pt idx="114">
                  <c:v>-8.5999999999998007</c:v>
                </c:pt>
                <c:pt idx="115">
                  <c:v>-8.4999999999997993</c:v>
                </c:pt>
                <c:pt idx="116">
                  <c:v>-8.3999999999997996</c:v>
                </c:pt>
                <c:pt idx="117">
                  <c:v>-8.2999999999998</c:v>
                </c:pt>
                <c:pt idx="118">
                  <c:v>-8.1999999999998003</c:v>
                </c:pt>
                <c:pt idx="119">
                  <c:v>-8.0999999999998007</c:v>
                </c:pt>
                <c:pt idx="120">
                  <c:v>-7.9999999999998002</c:v>
                </c:pt>
                <c:pt idx="121">
                  <c:v>-7.8999999999997996</c:v>
                </c:pt>
                <c:pt idx="122">
                  <c:v>-7.7999999999998</c:v>
                </c:pt>
                <c:pt idx="123">
                  <c:v>-7.6999999999998003</c:v>
                </c:pt>
                <c:pt idx="124">
                  <c:v>-7.5999999999997998</c:v>
                </c:pt>
                <c:pt idx="125">
                  <c:v>-7.4999999999998002</c:v>
                </c:pt>
                <c:pt idx="126">
                  <c:v>-7.3999999999997996</c:v>
                </c:pt>
                <c:pt idx="127">
                  <c:v>-7.2999999999998</c:v>
                </c:pt>
                <c:pt idx="128">
                  <c:v>-7.1999999999998003</c:v>
                </c:pt>
                <c:pt idx="129">
                  <c:v>-7.0999999999997998</c:v>
                </c:pt>
                <c:pt idx="130">
                  <c:v>-6.9999999999998002</c:v>
                </c:pt>
                <c:pt idx="131">
                  <c:v>-6.8999999999997996</c:v>
                </c:pt>
                <c:pt idx="132">
                  <c:v>-6.7999999999998</c:v>
                </c:pt>
                <c:pt idx="133">
                  <c:v>-6.6999999999998003</c:v>
                </c:pt>
                <c:pt idx="134">
                  <c:v>-6.5999999999997998</c:v>
                </c:pt>
                <c:pt idx="135">
                  <c:v>-6.4999999999998002</c:v>
                </c:pt>
                <c:pt idx="136">
                  <c:v>-6.3999999999997996</c:v>
                </c:pt>
                <c:pt idx="137">
                  <c:v>-6.2999999999998</c:v>
                </c:pt>
                <c:pt idx="138">
                  <c:v>-6.1999999999998003</c:v>
                </c:pt>
                <c:pt idx="139">
                  <c:v>-6.0999999999997998</c:v>
                </c:pt>
                <c:pt idx="140">
                  <c:v>-5.9999999999998002</c:v>
                </c:pt>
                <c:pt idx="141">
                  <c:v>-5.8999999999997996</c:v>
                </c:pt>
                <c:pt idx="142">
                  <c:v>-5.7999999999998</c:v>
                </c:pt>
                <c:pt idx="143">
                  <c:v>-5.6999999999998003</c:v>
                </c:pt>
                <c:pt idx="144">
                  <c:v>-5.5999999999997998</c:v>
                </c:pt>
                <c:pt idx="145">
                  <c:v>-5.4999999999998002</c:v>
                </c:pt>
                <c:pt idx="146">
                  <c:v>-5.3999999999997996</c:v>
                </c:pt>
                <c:pt idx="147">
                  <c:v>-5.2999999999998</c:v>
                </c:pt>
                <c:pt idx="148">
                  <c:v>-5.1999999999998003</c:v>
                </c:pt>
                <c:pt idx="149">
                  <c:v>-5.0999999999997998</c:v>
                </c:pt>
                <c:pt idx="150">
                  <c:v>-4.9999999999998002</c:v>
                </c:pt>
                <c:pt idx="151">
                  <c:v>-4.8999999999997996</c:v>
                </c:pt>
                <c:pt idx="152">
                  <c:v>-4.7999999999998</c:v>
                </c:pt>
                <c:pt idx="153">
                  <c:v>-4.6999999999998003</c:v>
                </c:pt>
                <c:pt idx="154">
                  <c:v>-4.5999999999997998</c:v>
                </c:pt>
                <c:pt idx="155">
                  <c:v>-4.4999999999998002</c:v>
                </c:pt>
                <c:pt idx="156">
                  <c:v>-4.3999999999997996</c:v>
                </c:pt>
                <c:pt idx="157">
                  <c:v>-4.2999999999998</c:v>
                </c:pt>
                <c:pt idx="158">
                  <c:v>-4.1999999999998003</c:v>
                </c:pt>
                <c:pt idx="159">
                  <c:v>-4.0999999999997998</c:v>
                </c:pt>
                <c:pt idx="160">
                  <c:v>-3.9999999999998002</c:v>
                </c:pt>
                <c:pt idx="161">
                  <c:v>-3.8999999999998001</c:v>
                </c:pt>
                <c:pt idx="162">
                  <c:v>-3.7999999999998</c:v>
                </c:pt>
                <c:pt idx="163">
                  <c:v>-3.6999999999997999</c:v>
                </c:pt>
                <c:pt idx="164">
                  <c:v>-3.5999999999997998</c:v>
                </c:pt>
                <c:pt idx="165">
                  <c:v>-3.4999999999998002</c:v>
                </c:pt>
                <c:pt idx="166">
                  <c:v>-3.3999999999998001</c:v>
                </c:pt>
                <c:pt idx="167">
                  <c:v>-3.2999999999998</c:v>
                </c:pt>
                <c:pt idx="168">
                  <c:v>-3.1999999999997999</c:v>
                </c:pt>
                <c:pt idx="169">
                  <c:v>-3.0999999999997998</c:v>
                </c:pt>
                <c:pt idx="170">
                  <c:v>-2.9999999999998002</c:v>
                </c:pt>
                <c:pt idx="171">
                  <c:v>-2.8999999999998001</c:v>
                </c:pt>
                <c:pt idx="172">
                  <c:v>-2.7999999999998</c:v>
                </c:pt>
                <c:pt idx="173">
                  <c:v>-2.6999999999997999</c:v>
                </c:pt>
                <c:pt idx="174">
                  <c:v>-2.5999999999997998</c:v>
                </c:pt>
                <c:pt idx="175">
                  <c:v>-2.4999999999998002</c:v>
                </c:pt>
                <c:pt idx="176">
                  <c:v>-2.3999999999997002</c:v>
                </c:pt>
                <c:pt idx="177">
                  <c:v>-2.2999999999997001</c:v>
                </c:pt>
                <c:pt idx="178">
                  <c:v>-2.1999999999997</c:v>
                </c:pt>
                <c:pt idx="179">
                  <c:v>-2.0999999999996999</c:v>
                </c:pt>
                <c:pt idx="180">
                  <c:v>-1.9999999999997</c:v>
                </c:pt>
                <c:pt idx="181">
                  <c:v>-1.8999999999996999</c:v>
                </c:pt>
                <c:pt idx="182">
                  <c:v>-1.7999999999997001</c:v>
                </c:pt>
                <c:pt idx="183">
                  <c:v>-1.6999999999997</c:v>
                </c:pt>
                <c:pt idx="184">
                  <c:v>-1.5999999999997001</c:v>
                </c:pt>
                <c:pt idx="185">
                  <c:v>-1.4999999999997</c:v>
                </c:pt>
                <c:pt idx="186">
                  <c:v>-1.3999999999996999</c:v>
                </c:pt>
                <c:pt idx="187">
                  <c:v>-1.2999999999997001</c:v>
                </c:pt>
                <c:pt idx="188">
                  <c:v>-1.1999999999997</c:v>
                </c:pt>
                <c:pt idx="189">
                  <c:v>-1.0999999999997001</c:v>
                </c:pt>
                <c:pt idx="190">
                  <c:v>-0.99999999999970202</c:v>
                </c:pt>
                <c:pt idx="191">
                  <c:v>-0.89999999999970004</c:v>
                </c:pt>
                <c:pt idx="192">
                  <c:v>-0.79999999999969895</c:v>
                </c:pt>
                <c:pt idx="193">
                  <c:v>-0.69999999999970097</c:v>
                </c:pt>
                <c:pt idx="194">
                  <c:v>-0.599999999999699</c:v>
                </c:pt>
                <c:pt idx="195">
                  <c:v>-0.49999999999970202</c:v>
                </c:pt>
                <c:pt idx="196">
                  <c:v>-0.39999999999969998</c:v>
                </c:pt>
                <c:pt idx="197">
                  <c:v>-0.29999999999969901</c:v>
                </c:pt>
                <c:pt idx="198">
                  <c:v>-0.199999999999701</c:v>
                </c:pt>
                <c:pt idx="199">
                  <c:v>-9.9999999999699399E-2</c:v>
                </c:pt>
                <c:pt idx="200">
                  <c:v>2.9842794901924198E-13</c:v>
                </c:pt>
                <c:pt idx="201">
                  <c:v>0.1000000000003</c:v>
                </c:pt>
                <c:pt idx="202">
                  <c:v>0.20000000000030099</c:v>
                </c:pt>
                <c:pt idx="203">
                  <c:v>0.30000000000029903</c:v>
                </c:pt>
                <c:pt idx="204">
                  <c:v>0.400000000000301</c:v>
                </c:pt>
                <c:pt idx="205">
                  <c:v>0.50000000000029798</c:v>
                </c:pt>
                <c:pt idx="206">
                  <c:v>0.60000000000029996</c:v>
                </c:pt>
                <c:pt idx="207">
                  <c:v>0.70000000000030105</c:v>
                </c:pt>
                <c:pt idx="208">
                  <c:v>0.80000000000029903</c:v>
                </c:pt>
                <c:pt idx="209">
                  <c:v>0.900000000000301</c:v>
                </c:pt>
                <c:pt idx="210">
                  <c:v>1.0000000000003</c:v>
                </c:pt>
                <c:pt idx="211">
                  <c:v>1.1000000000003001</c:v>
                </c:pt>
                <c:pt idx="212">
                  <c:v>1.2000000000002999</c:v>
                </c:pt>
                <c:pt idx="213">
                  <c:v>1.3000000000003</c:v>
                </c:pt>
                <c:pt idx="214">
                  <c:v>1.4000000000002999</c:v>
                </c:pt>
                <c:pt idx="215">
                  <c:v>1.5000000000003</c:v>
                </c:pt>
                <c:pt idx="216">
                  <c:v>1.6000000000003001</c:v>
                </c:pt>
                <c:pt idx="217">
                  <c:v>1.7000000000002999</c:v>
                </c:pt>
                <c:pt idx="218">
                  <c:v>1.8000000000003</c:v>
                </c:pt>
                <c:pt idx="219">
                  <c:v>1.9000000000002999</c:v>
                </c:pt>
                <c:pt idx="220">
                  <c:v>2.0000000000003002</c:v>
                </c:pt>
                <c:pt idx="221">
                  <c:v>2.1000000000002998</c:v>
                </c:pt>
                <c:pt idx="222">
                  <c:v>2.2000000000002999</c:v>
                </c:pt>
                <c:pt idx="223">
                  <c:v>2.3000000000003</c:v>
                </c:pt>
                <c:pt idx="224">
                  <c:v>2.4000000000003001</c:v>
                </c:pt>
                <c:pt idx="225">
                  <c:v>2.5000000000003002</c:v>
                </c:pt>
                <c:pt idx="226">
                  <c:v>2.6000000000002998</c:v>
                </c:pt>
                <c:pt idx="227">
                  <c:v>2.7000000000002999</c:v>
                </c:pt>
                <c:pt idx="228">
                  <c:v>2.8000000000003</c:v>
                </c:pt>
                <c:pt idx="229">
                  <c:v>2.9000000000003001</c:v>
                </c:pt>
                <c:pt idx="230">
                  <c:v>3.0000000000003002</c:v>
                </c:pt>
                <c:pt idx="231">
                  <c:v>3.1000000000002998</c:v>
                </c:pt>
                <c:pt idx="232">
                  <c:v>3.2000000000002999</c:v>
                </c:pt>
                <c:pt idx="233">
                  <c:v>3.3000000000003</c:v>
                </c:pt>
                <c:pt idx="234">
                  <c:v>3.4000000000003001</c:v>
                </c:pt>
                <c:pt idx="235">
                  <c:v>3.5000000000003002</c:v>
                </c:pt>
                <c:pt idx="236">
                  <c:v>3.6000000000002998</c:v>
                </c:pt>
                <c:pt idx="237">
                  <c:v>3.7000000000002999</c:v>
                </c:pt>
                <c:pt idx="238">
                  <c:v>3.8000000000003</c:v>
                </c:pt>
                <c:pt idx="239">
                  <c:v>3.9000000000003001</c:v>
                </c:pt>
                <c:pt idx="240">
                  <c:v>4.0000000000003002</c:v>
                </c:pt>
                <c:pt idx="241">
                  <c:v>4.1000000000002998</c:v>
                </c:pt>
                <c:pt idx="242">
                  <c:v>4.2000000000003004</c:v>
                </c:pt>
                <c:pt idx="243">
                  <c:v>4.3000000000003</c:v>
                </c:pt>
                <c:pt idx="244">
                  <c:v>4.4000000000002997</c:v>
                </c:pt>
                <c:pt idx="245">
                  <c:v>4.5000000000003002</c:v>
                </c:pt>
                <c:pt idx="246">
                  <c:v>4.6000000000002998</c:v>
                </c:pt>
                <c:pt idx="247">
                  <c:v>4.7000000000003999</c:v>
                </c:pt>
                <c:pt idx="248">
                  <c:v>4.8000000000004004</c:v>
                </c:pt>
                <c:pt idx="249">
                  <c:v>4.9000000000004</c:v>
                </c:pt>
                <c:pt idx="250">
                  <c:v>5.0000000000003997</c:v>
                </c:pt>
                <c:pt idx="251">
                  <c:v>5.1000000000004002</c:v>
                </c:pt>
                <c:pt idx="252">
                  <c:v>5.2000000000003999</c:v>
                </c:pt>
                <c:pt idx="253">
                  <c:v>5.3000000000004004</c:v>
                </c:pt>
                <c:pt idx="254">
                  <c:v>5.4000000000004</c:v>
                </c:pt>
                <c:pt idx="255">
                  <c:v>5.5000000000003997</c:v>
                </c:pt>
                <c:pt idx="256">
                  <c:v>5.6000000000004002</c:v>
                </c:pt>
                <c:pt idx="257">
                  <c:v>5.7000000000003999</c:v>
                </c:pt>
                <c:pt idx="258">
                  <c:v>5.8000000000004004</c:v>
                </c:pt>
                <c:pt idx="259">
                  <c:v>5.9000000000004</c:v>
                </c:pt>
                <c:pt idx="260">
                  <c:v>6.0000000000003997</c:v>
                </c:pt>
                <c:pt idx="261">
                  <c:v>6.1000000000004002</c:v>
                </c:pt>
                <c:pt idx="262">
                  <c:v>6.2000000000003999</c:v>
                </c:pt>
                <c:pt idx="263">
                  <c:v>6.3000000000004004</c:v>
                </c:pt>
                <c:pt idx="264">
                  <c:v>6.4000000000004</c:v>
                </c:pt>
                <c:pt idx="265">
                  <c:v>6.5000000000003997</c:v>
                </c:pt>
                <c:pt idx="266">
                  <c:v>6.6000000000004002</c:v>
                </c:pt>
                <c:pt idx="267">
                  <c:v>6.7000000000003999</c:v>
                </c:pt>
                <c:pt idx="268">
                  <c:v>6.8000000000004004</c:v>
                </c:pt>
                <c:pt idx="269">
                  <c:v>6.9000000000004</c:v>
                </c:pt>
                <c:pt idx="270">
                  <c:v>7.0000000000003997</c:v>
                </c:pt>
                <c:pt idx="271">
                  <c:v>7.1000000000004002</c:v>
                </c:pt>
                <c:pt idx="272">
                  <c:v>7.2000000000003999</c:v>
                </c:pt>
                <c:pt idx="273">
                  <c:v>7.3000000000004004</c:v>
                </c:pt>
                <c:pt idx="274">
                  <c:v>7.4000000000004</c:v>
                </c:pt>
                <c:pt idx="275">
                  <c:v>7.5000000000003997</c:v>
                </c:pt>
                <c:pt idx="276">
                  <c:v>7.6000000000004002</c:v>
                </c:pt>
                <c:pt idx="277">
                  <c:v>7.7000000000003999</c:v>
                </c:pt>
                <c:pt idx="278">
                  <c:v>7.8000000000004004</c:v>
                </c:pt>
                <c:pt idx="279">
                  <c:v>7.9000000000004</c:v>
                </c:pt>
                <c:pt idx="280">
                  <c:v>8.0000000000003997</c:v>
                </c:pt>
                <c:pt idx="281">
                  <c:v>8.1000000000003993</c:v>
                </c:pt>
                <c:pt idx="282">
                  <c:v>8.2000000000004007</c:v>
                </c:pt>
                <c:pt idx="283">
                  <c:v>8.3000000000004004</c:v>
                </c:pt>
                <c:pt idx="284">
                  <c:v>8.4000000000004</c:v>
                </c:pt>
                <c:pt idx="285">
                  <c:v>8.5000000000003997</c:v>
                </c:pt>
                <c:pt idx="286">
                  <c:v>8.6000000000003993</c:v>
                </c:pt>
                <c:pt idx="287">
                  <c:v>8.7000000000004007</c:v>
                </c:pt>
                <c:pt idx="288">
                  <c:v>8.8000000000004004</c:v>
                </c:pt>
                <c:pt idx="289">
                  <c:v>8.9000000000004</c:v>
                </c:pt>
                <c:pt idx="290">
                  <c:v>9.0000000000003997</c:v>
                </c:pt>
                <c:pt idx="291">
                  <c:v>9.1000000000003993</c:v>
                </c:pt>
                <c:pt idx="292">
                  <c:v>9.2000000000004007</c:v>
                </c:pt>
                <c:pt idx="293">
                  <c:v>9.3000000000004004</c:v>
                </c:pt>
                <c:pt idx="294">
                  <c:v>9.4000000000004</c:v>
                </c:pt>
                <c:pt idx="295">
                  <c:v>9.5000000000003997</c:v>
                </c:pt>
                <c:pt idx="296">
                  <c:v>9.6000000000003993</c:v>
                </c:pt>
                <c:pt idx="297">
                  <c:v>9.7000000000004007</c:v>
                </c:pt>
                <c:pt idx="298">
                  <c:v>9.8000000000004004</c:v>
                </c:pt>
                <c:pt idx="299">
                  <c:v>9.9000000000004</c:v>
                </c:pt>
                <c:pt idx="300">
                  <c:v>10.0000000000004</c:v>
                </c:pt>
                <c:pt idx="301">
                  <c:v>10.100000000000399</c:v>
                </c:pt>
                <c:pt idx="302">
                  <c:v>10.200000000000401</c:v>
                </c:pt>
                <c:pt idx="303">
                  <c:v>10.3000000000004</c:v>
                </c:pt>
                <c:pt idx="304">
                  <c:v>10.4000000000004</c:v>
                </c:pt>
                <c:pt idx="305">
                  <c:v>10.5000000000004</c:v>
                </c:pt>
                <c:pt idx="306">
                  <c:v>10.600000000000399</c:v>
                </c:pt>
                <c:pt idx="307">
                  <c:v>10.700000000000401</c:v>
                </c:pt>
                <c:pt idx="308">
                  <c:v>10.8000000000004</c:v>
                </c:pt>
                <c:pt idx="309">
                  <c:v>10.9000000000004</c:v>
                </c:pt>
                <c:pt idx="310">
                  <c:v>11.0000000000004</c:v>
                </c:pt>
                <c:pt idx="311">
                  <c:v>11.100000000000399</c:v>
                </c:pt>
                <c:pt idx="312">
                  <c:v>11.200000000000401</c:v>
                </c:pt>
                <c:pt idx="313">
                  <c:v>11.3000000000004</c:v>
                </c:pt>
                <c:pt idx="314">
                  <c:v>11.4000000000004</c:v>
                </c:pt>
                <c:pt idx="315">
                  <c:v>11.5000000000004</c:v>
                </c:pt>
                <c:pt idx="316">
                  <c:v>11.600000000000399</c:v>
                </c:pt>
                <c:pt idx="317">
                  <c:v>11.7000000000005</c:v>
                </c:pt>
                <c:pt idx="318">
                  <c:v>11.8000000000005</c:v>
                </c:pt>
                <c:pt idx="319">
                  <c:v>11.9000000000005</c:v>
                </c:pt>
                <c:pt idx="320">
                  <c:v>12.000000000000499</c:v>
                </c:pt>
                <c:pt idx="321">
                  <c:v>12.100000000000501</c:v>
                </c:pt>
                <c:pt idx="322">
                  <c:v>12.2000000000005</c:v>
                </c:pt>
                <c:pt idx="323">
                  <c:v>12.3000000000005</c:v>
                </c:pt>
                <c:pt idx="324">
                  <c:v>12.4000000000005</c:v>
                </c:pt>
                <c:pt idx="325">
                  <c:v>12.500000000000499</c:v>
                </c:pt>
                <c:pt idx="326">
                  <c:v>12.600000000000501</c:v>
                </c:pt>
                <c:pt idx="327">
                  <c:v>12.7000000000005</c:v>
                </c:pt>
                <c:pt idx="328">
                  <c:v>12.8000000000005</c:v>
                </c:pt>
                <c:pt idx="329">
                  <c:v>12.9000000000005</c:v>
                </c:pt>
                <c:pt idx="330">
                  <c:v>13.000000000000499</c:v>
                </c:pt>
                <c:pt idx="331">
                  <c:v>13.100000000000501</c:v>
                </c:pt>
                <c:pt idx="332">
                  <c:v>13.2000000000005</c:v>
                </c:pt>
                <c:pt idx="333">
                  <c:v>13.3000000000005</c:v>
                </c:pt>
                <c:pt idx="334">
                  <c:v>13.4000000000005</c:v>
                </c:pt>
                <c:pt idx="335">
                  <c:v>13.500000000000499</c:v>
                </c:pt>
                <c:pt idx="336">
                  <c:v>13.600000000000501</c:v>
                </c:pt>
                <c:pt idx="337">
                  <c:v>13.7000000000005</c:v>
                </c:pt>
                <c:pt idx="338">
                  <c:v>13.8000000000005</c:v>
                </c:pt>
                <c:pt idx="339">
                  <c:v>13.9000000000005</c:v>
                </c:pt>
                <c:pt idx="340">
                  <c:v>14.000000000000499</c:v>
                </c:pt>
                <c:pt idx="341">
                  <c:v>14.100000000000501</c:v>
                </c:pt>
                <c:pt idx="342">
                  <c:v>14.2000000000005</c:v>
                </c:pt>
                <c:pt idx="343">
                  <c:v>14.3000000000005</c:v>
                </c:pt>
                <c:pt idx="344">
                  <c:v>14.4000000000005</c:v>
                </c:pt>
                <c:pt idx="345">
                  <c:v>14.500000000000499</c:v>
                </c:pt>
                <c:pt idx="346">
                  <c:v>14.600000000000501</c:v>
                </c:pt>
                <c:pt idx="347">
                  <c:v>14.7000000000005</c:v>
                </c:pt>
                <c:pt idx="348">
                  <c:v>14.8000000000005</c:v>
                </c:pt>
                <c:pt idx="349">
                  <c:v>14.9000000000005</c:v>
                </c:pt>
                <c:pt idx="350">
                  <c:v>15.000000000000499</c:v>
                </c:pt>
                <c:pt idx="351">
                  <c:v>15.100000000000501</c:v>
                </c:pt>
                <c:pt idx="352">
                  <c:v>15.2000000000005</c:v>
                </c:pt>
                <c:pt idx="353">
                  <c:v>15.3000000000005</c:v>
                </c:pt>
                <c:pt idx="354">
                  <c:v>15.4000000000005</c:v>
                </c:pt>
                <c:pt idx="355">
                  <c:v>15.500000000000499</c:v>
                </c:pt>
                <c:pt idx="356">
                  <c:v>15.600000000000501</c:v>
                </c:pt>
                <c:pt idx="357">
                  <c:v>15.7000000000005</c:v>
                </c:pt>
                <c:pt idx="358">
                  <c:v>15.8000000000005</c:v>
                </c:pt>
                <c:pt idx="359">
                  <c:v>15.9000000000005</c:v>
                </c:pt>
                <c:pt idx="360">
                  <c:v>16.000000000000501</c:v>
                </c:pt>
                <c:pt idx="361">
                  <c:v>16.100000000000499</c:v>
                </c:pt>
                <c:pt idx="362">
                  <c:v>16.2000000000005</c:v>
                </c:pt>
                <c:pt idx="363">
                  <c:v>16.300000000000502</c:v>
                </c:pt>
                <c:pt idx="364">
                  <c:v>16.4000000000005</c:v>
                </c:pt>
                <c:pt idx="365">
                  <c:v>16.500000000000501</c:v>
                </c:pt>
                <c:pt idx="366">
                  <c:v>16.600000000000499</c:v>
                </c:pt>
                <c:pt idx="367">
                  <c:v>16.7000000000005</c:v>
                </c:pt>
                <c:pt idx="368">
                  <c:v>16.800000000000502</c:v>
                </c:pt>
                <c:pt idx="369">
                  <c:v>16.9000000000005</c:v>
                </c:pt>
                <c:pt idx="370">
                  <c:v>17.000000000000501</c:v>
                </c:pt>
                <c:pt idx="371">
                  <c:v>17.100000000000499</c:v>
                </c:pt>
                <c:pt idx="372">
                  <c:v>17.2000000000005</c:v>
                </c:pt>
                <c:pt idx="373">
                  <c:v>17.300000000000502</c:v>
                </c:pt>
                <c:pt idx="374">
                  <c:v>17.4000000000005</c:v>
                </c:pt>
                <c:pt idx="375">
                  <c:v>17.500000000000501</c:v>
                </c:pt>
                <c:pt idx="376">
                  <c:v>17.600000000000499</c:v>
                </c:pt>
                <c:pt idx="377">
                  <c:v>17.7000000000005</c:v>
                </c:pt>
                <c:pt idx="378">
                  <c:v>17.800000000000502</c:v>
                </c:pt>
                <c:pt idx="379">
                  <c:v>17.9000000000005</c:v>
                </c:pt>
                <c:pt idx="380">
                  <c:v>18.000000000000501</c:v>
                </c:pt>
                <c:pt idx="381">
                  <c:v>18.100000000000499</c:v>
                </c:pt>
                <c:pt idx="382">
                  <c:v>18.2000000000005</c:v>
                </c:pt>
                <c:pt idx="383">
                  <c:v>18.300000000000502</c:v>
                </c:pt>
                <c:pt idx="384">
                  <c:v>18.4000000000005</c:v>
                </c:pt>
                <c:pt idx="385">
                  <c:v>18.500000000000501</c:v>
                </c:pt>
                <c:pt idx="386">
                  <c:v>18.600000000000499</c:v>
                </c:pt>
                <c:pt idx="387">
                  <c:v>18.7000000000005</c:v>
                </c:pt>
                <c:pt idx="388">
                  <c:v>18.800000000000601</c:v>
                </c:pt>
                <c:pt idx="389">
                  <c:v>18.900000000000599</c:v>
                </c:pt>
                <c:pt idx="390">
                  <c:v>19.0000000000006</c:v>
                </c:pt>
                <c:pt idx="391">
                  <c:v>19.100000000000598</c:v>
                </c:pt>
                <c:pt idx="392">
                  <c:v>19.2000000000006</c:v>
                </c:pt>
                <c:pt idx="393">
                  <c:v>19.300000000000601</c:v>
                </c:pt>
                <c:pt idx="394">
                  <c:v>19.400000000000599</c:v>
                </c:pt>
                <c:pt idx="395">
                  <c:v>19.5000000000006</c:v>
                </c:pt>
                <c:pt idx="396">
                  <c:v>19.600000000000598</c:v>
                </c:pt>
                <c:pt idx="397">
                  <c:v>19.7000000000006</c:v>
                </c:pt>
                <c:pt idx="398">
                  <c:v>19.800000000000601</c:v>
                </c:pt>
                <c:pt idx="399">
                  <c:v>19.900000000000599</c:v>
                </c:pt>
                <c:pt idx="400">
                  <c:v>20.0000000000006</c:v>
                </c:pt>
              </c:numCache>
            </c:numRef>
          </c:xVal>
          <c:yVal>
            <c:numRef>
              <c:f>規格化!$F$3:$F$403</c:f>
              <c:numCache>
                <c:formatCode>General</c:formatCode>
                <c:ptCount val="401"/>
                <c:pt idx="0">
                  <c:v>2.1573585995800081E-2</c:v>
                </c:pt>
                <c:pt idx="1">
                  <c:v>4.8670673708030715E-2</c:v>
                </c:pt>
                <c:pt idx="2">
                  <c:v>7.6805347090839832E-2</c:v>
                </c:pt>
                <c:pt idx="3">
                  <c:v>9.903171405368702E-2</c:v>
                </c:pt>
                <c:pt idx="4">
                  <c:v>0.11029877135548197</c:v>
                </c:pt>
                <c:pt idx="5">
                  <c:v>0.10814528193025781</c:v>
                </c:pt>
                <c:pt idx="6">
                  <c:v>9.3036834212301509E-2</c:v>
                </c:pt>
                <c:pt idx="7">
                  <c:v>6.8302434316222779E-2</c:v>
                </c:pt>
                <c:pt idx="8">
                  <c:v>3.9678597209827235E-2</c:v>
                </c:pt>
                <c:pt idx="9">
                  <c:v>1.4518537576823337E-2</c:v>
                </c:pt>
                <c:pt idx="10">
                  <c:v>7.6655460827092041E-4</c:v>
                </c:pt>
                <c:pt idx="11">
                  <c:v>5.8277782095421202E-3</c:v>
                </c:pt>
                <c:pt idx="12">
                  <c:v>3.5477351330114357E-2</c:v>
                </c:pt>
                <c:pt idx="13">
                  <c:v>9.294911555530927E-2</c:v>
                </c:pt>
                <c:pt idx="14">
                  <c:v>0.17832241003473268</c:v>
                </c:pt>
                <c:pt idx="15">
                  <c:v>0.28828931047698814</c:v>
                </c:pt>
                <c:pt idx="16">
                  <c:v>0.41633798393684662</c:v>
                </c:pt>
                <c:pt idx="17">
                  <c:v>0.55333656129684872</c:v>
                </c:pt>
                <c:pt idx="18">
                  <c:v>0.68845235555951556</c:v>
                </c:pt>
                <c:pt idx="19">
                  <c:v>0.81029950133718998</c:v>
                </c:pt>
                <c:pt idx="20">
                  <c:v>0.90817932308634697</c:v>
                </c:pt>
                <c:pt idx="21">
                  <c:v>0.9732655257058731</c:v>
                </c:pt>
                <c:pt idx="22">
                  <c:v>0.99959217412682699</c:v>
                </c:pt>
                <c:pt idx="23">
                  <c:v>0.98472569521134135</c:v>
                </c:pt>
                <c:pt idx="24">
                  <c:v>0.9300399603489774</c:v>
                </c:pt>
                <c:pt idx="25">
                  <c:v>0.8405612615969934</c:v>
                </c:pt>
                <c:pt idx="26">
                  <c:v>0.72440182514332774</c:v>
                </c:pt>
                <c:pt idx="27">
                  <c:v>0.59185005707055904</c:v>
                </c:pt>
                <c:pt idx="28">
                  <c:v>0.45422691151493394</c:v>
                </c:pt>
                <c:pt idx="29">
                  <c:v>0.32264556235249758</c:v>
                </c:pt>
                <c:pt idx="30">
                  <c:v>0.20682254888986815</c:v>
                </c:pt>
                <c:pt idx="31">
                  <c:v>0.11408142494487643</c:v>
                </c:pt>
                <c:pt idx="32">
                  <c:v>4.8665572712529616E-2</c:v>
                </c:pt>
                <c:pt idx="33">
                  <c:v>1.1438271899375969E-2</c:v>
                </c:pt>
                <c:pt idx="34">
                  <c:v>1.1179780664365584E-7</c:v>
                </c:pt>
                <c:pt idx="35">
                  <c:v>9.202328477108274E-3</c:v>
                </c:pt>
                <c:pt idx="36">
                  <c:v>3.1985996804042516E-2</c:v>
                </c:pt>
                <c:pt idx="37">
                  <c:v>6.0437205499412637E-2</c:v>
                </c:pt>
                <c:pt idx="38">
                  <c:v>8.6922292989758995E-2</c:v>
                </c:pt>
                <c:pt idx="39">
                  <c:v>0.10515812015115168</c:v>
                </c:pt>
                <c:pt idx="40">
                  <c:v>0.11108130419983435</c:v>
                </c:pt>
                <c:pt idx="41">
                  <c:v>0.10340620477830467</c:v>
                </c:pt>
                <c:pt idx="42">
                  <c:v>8.3801015480052782E-2</c:v>
                </c:pt>
                <c:pt idx="43">
                  <c:v>5.6659654806120938E-2</c:v>
                </c:pt>
                <c:pt idx="44">
                  <c:v>2.8498267091673135E-2</c:v>
                </c:pt>
                <c:pt idx="45">
                  <c:v>7.0526894568025229E-3</c:v>
                </c:pt>
                <c:pt idx="46">
                  <c:v>1.9130892977512791E-4</c:v>
                </c:pt>
                <c:pt idx="47">
                  <c:v>1.4781588853560452E-2</c:v>
                </c:pt>
                <c:pt idx="48">
                  <c:v>5.5655206328350776E-2</c:v>
                </c:pt>
                <c:pt idx="49">
                  <c:v>0.12480535913785198</c:v>
                </c:pt>
                <c:pt idx="50">
                  <c:v>0.22092174991405503</c:v>
                </c:pt>
                <c:pt idx="51">
                  <c:v>0.33932747891635834</c:v>
                </c:pt>
                <c:pt idx="52">
                  <c:v>0.47233265566764027</c:v>
                </c:pt>
                <c:pt idx="53">
                  <c:v>0.60996806743059462</c:v>
                </c:pt>
                <c:pt idx="54">
                  <c:v>0.74101507359581342</c:v>
                </c:pt>
                <c:pt idx="55">
                  <c:v>0.85421086040382466</c:v>
                </c:pt>
                <c:pt idx="56">
                  <c:v>0.93948587728244681</c:v>
                </c:pt>
                <c:pt idx="57">
                  <c:v>0.98908546110024176</c:v>
                </c:pt>
                <c:pt idx="58">
                  <c:v>0.99844096019175232</c:v>
                </c:pt>
                <c:pt idx="59">
                  <c:v>0.96668548622291817</c:v>
                </c:pt>
                <c:pt idx="60">
                  <c:v>0.89675210414064355</c:v>
                </c:pt>
                <c:pt idx="61">
                  <c:v>0.79504258770011205</c:v>
                </c:pt>
                <c:pt idx="62">
                  <c:v>0.67070664758483045</c:v>
                </c:pt>
                <c:pt idx="63">
                  <c:v>0.53461842712121821</c:v>
                </c:pt>
                <c:pt idx="64">
                  <c:v>0.39817330525475869</c:v>
                </c:pt>
                <c:pt idx="65">
                  <c:v>0.27204920721569148</c:v>
                </c:pt>
                <c:pt idx="66">
                  <c:v>0.16508011803401806</c:v>
                </c:pt>
                <c:pt idx="67">
                  <c:v>8.3374917203331886E-2</c:v>
                </c:pt>
                <c:pt idx="68">
                  <c:v>2.9783824856277601E-2</c:v>
                </c:pt>
                <c:pt idx="69">
                  <c:v>3.7714922353836336E-3</c:v>
                </c:pt>
                <c:pt idx="70">
                  <c:v>1.7054323048255363E-3</c:v>
                </c:pt>
                <c:pt idx="71">
                  <c:v>1.7517288470491617E-2</c:v>
                </c:pt>
                <c:pt idx="72">
                  <c:v>4.3648699304535445E-2</c:v>
                </c:pt>
                <c:pt idx="73">
                  <c:v>7.2158873882132268E-2</c:v>
                </c:pt>
                <c:pt idx="74">
                  <c:v>9.585170895470578E-2</c:v>
                </c:pt>
                <c:pt idx="75">
                  <c:v>0.10927871687364299</c:v>
                </c:pt>
                <c:pt idx="76">
                  <c:v>0.10949036000845491</c:v>
                </c:pt>
                <c:pt idx="77">
                  <c:v>9.6440558116626759E-2</c:v>
                </c:pt>
                <c:pt idx="78">
                  <c:v>7.2993144356249956E-2</c:v>
                </c:pt>
                <c:pt idx="79">
                  <c:v>4.4529423322059752E-2</c:v>
                </c:pt>
                <c:pt idx="80">
                  <c:v>1.8206472284215527E-2</c:v>
                </c:pt>
                <c:pt idx="81">
                  <c:v>1.9601519894773102E-3</c:v>
                </c:pt>
                <c:pt idx="82">
                  <c:v>3.3794446284963081E-3</c:v>
                </c:pt>
                <c:pt idx="83">
                  <c:v>2.8595645813760884E-2</c:v>
                </c:pt>
                <c:pt idx="84">
                  <c:v>8.1328983473216723E-2</c:v>
                </c:pt>
                <c:pt idx="85">
                  <c:v>0.16221650833590393</c:v>
                </c:pt>
                <c:pt idx="86">
                  <c:v>0.26851088727726241</c:v>
                </c:pt>
                <c:pt idx="87">
                  <c:v>0.39419423979891971</c:v>
                </c:pt>
                <c:pt idx="88">
                  <c:v>0.53049999654173574</c:v>
                </c:pt>
                <c:pt idx="89">
                  <c:v>0.66678524177743181</c:v>
                </c:pt>
                <c:pt idx="90">
                  <c:v>0.79165237200904892</c:v>
                </c:pt>
                <c:pt idx="91">
                  <c:v>0.89418755965467656</c:v>
                </c:pt>
                <c:pt idx="92">
                  <c:v>0.9651683433342545</c:v>
                </c:pt>
                <c:pt idx="93">
                  <c:v>0.99809557207093214</c:v>
                </c:pt>
                <c:pt idx="94">
                  <c:v>0.98992558050463175</c:v>
                </c:pt>
                <c:pt idx="95">
                  <c:v>0.94141434947764657</c:v>
                </c:pt>
                <c:pt idx="96">
                  <c:v>0.85703211684596792</c:v>
                </c:pt>
                <c:pt idx="97">
                  <c:v>0.74445871656466367</c:v>
                </c:pt>
                <c:pt idx="98">
                  <c:v>0.61372047956218978</c:v>
                </c:pt>
                <c:pt idx="99">
                  <c:v>0.47607262172614612</c:v>
                </c:pt>
                <c:pt idx="100">
                  <c:v>0.34276138629705238</c:v>
                </c:pt>
                <c:pt idx="101">
                  <c:v>0.22381408561200264</c:v>
                </c:pt>
                <c:pt idx="102">
                  <c:v>0.12700091551701939</c:v>
                </c:pt>
                <c:pt idx="103">
                  <c:v>5.7090546894682258E-2</c:v>
                </c:pt>
                <c:pt idx="104">
                  <c:v>1.5484752850986765E-2</c:v>
                </c:pt>
                <c:pt idx="105">
                  <c:v>2.7025919468842604E-4</c:v>
                </c:pt>
                <c:pt idx="106">
                  <c:v>6.6744312231451349E-3</c:v>
                </c:pt>
                <c:pt idx="107">
                  <c:v>2.7861702912276781E-2</c:v>
                </c:pt>
                <c:pt idx="108">
                  <c:v>5.5965949923931599E-2</c:v>
                </c:pt>
                <c:pt idx="109">
                  <c:v>8.3225445425890041E-2</c:v>
                </c:pt>
                <c:pt idx="110">
                  <c:v>0.10307512846392226</c:v>
                </c:pt>
                <c:pt idx="111">
                  <c:v>0.11105710700352894</c:v>
                </c:pt>
                <c:pt idx="112">
                  <c:v>0.10543381943472109</c:v>
                </c:pt>
                <c:pt idx="113">
                  <c:v>8.7426154710193479E-2</c:v>
                </c:pt>
                <c:pt idx="114">
                  <c:v>6.1046368829275957E-2</c:v>
                </c:pt>
                <c:pt idx="115">
                  <c:v>3.254692481679114E-2</c:v>
                </c:pt>
                <c:pt idx="116">
                  <c:v>9.5550507108187258E-3</c:v>
                </c:pt>
                <c:pt idx="117">
                  <c:v>2.8052463401745576E-6</c:v>
                </c:pt>
                <c:pt idx="118">
                  <c:v>1.0988786232650417E-2</c:v>
                </c:pt>
                <c:pt idx="119">
                  <c:v>4.7717022994713421E-2</c:v>
                </c:pt>
                <c:pt idx="120">
                  <c:v>0.11264986871619082</c:v>
                </c:pt>
                <c:pt idx="121">
                  <c:v>0.20498590272000189</c:v>
                </c:pt>
                <c:pt idx="122">
                  <c:v>0.32053413395097463</c:v>
                </c:pt>
                <c:pt idx="123">
                  <c:v>0.45200705766030247</c:v>
                </c:pt>
                <c:pt idx="124">
                  <c:v>0.58970337133738082</c:v>
                </c:pt>
                <c:pt idx="125">
                  <c:v>0.72250279578539423</c:v>
                </c:pt>
                <c:pt idx="126">
                  <c:v>0.83905645437145904</c:v>
                </c:pt>
                <c:pt idx="127">
                  <c:v>0.92903146915295909</c:v>
                </c:pt>
                <c:pt idx="128">
                  <c:v>0.98426092043433633</c:v>
                </c:pt>
                <c:pt idx="129">
                  <c:v>0.99966104066399075</c:v>
                </c:pt>
                <c:pt idx="130">
                  <c:v>0.97380518058000753</c:v>
                </c:pt>
                <c:pt idx="131">
                  <c:v>0.9090853118380906</c:v>
                </c:pt>
                <c:pt idx="132">
                  <c:v>0.81144156008476653</c:v>
                </c:pt>
                <c:pt idx="133">
                  <c:v>0.68969239025366114</c:v>
                </c:pt>
                <c:pt idx="134">
                  <c:v>0.55454619035991737</c:v>
                </c:pt>
                <c:pt idx="135">
                  <c:v>0.41741321309529977</c:v>
                </c:pt>
                <c:pt idx="136">
                  <c:v>0.28916045027438525</c:v>
                </c:pt>
                <c:pt idx="137">
                  <c:v>0.17895814791584871</c:v>
                </c:pt>
                <c:pt idx="138">
                  <c:v>9.335458952518845E-2</c:v>
                </c:pt>
                <c:pt idx="139">
                  <c:v>3.5686997258398315E-2</c:v>
                </c:pt>
                <c:pt idx="140">
                  <c:v>5.8944977953926002E-3</c:v>
                </c:pt>
                <c:pt idx="141">
                  <c:v>7.4926022443540881E-4</c:v>
                </c:pt>
                <c:pt idx="142">
                  <c:v>1.4470299609372402E-2</c:v>
                </c:pt>
                <c:pt idx="143">
                  <c:v>3.9637427528958859E-2</c:v>
                </c:pt>
                <c:pt idx="144">
                  <c:v>6.8286220216067908E-2</c:v>
                </c:pt>
                <c:pt idx="145">
                  <c:v>9.304317511863891E-2</c:v>
                </c:pt>
                <c:pt idx="146">
                  <c:v>0.10815609879048288</c:v>
                </c:pt>
                <c:pt idx="147">
                  <c:v>0.11028869767700697</c:v>
                </c:pt>
                <c:pt idx="148">
                  <c:v>9.8978577703679904E-2</c:v>
                </c:pt>
                <c:pt idx="149">
                  <c:v>7.6700629315217678E-2</c:v>
                </c:pt>
                <c:pt idx="150">
                  <c:v>4.8527760741697921E-2</c:v>
                </c:pt>
                <c:pt idx="151">
                  <c:v>2.143192957898811E-2</c:v>
                </c:pt>
                <c:pt idx="152">
                  <c:v>3.3140728398380346E-3</c:v>
                </c:pt>
                <c:pt idx="153">
                  <c:v>1.8861701928851063E-3</c:v>
                </c:pt>
                <c:pt idx="154">
                  <c:v>2.3547978877620154E-2</c:v>
                </c:pt>
                <c:pt idx="155">
                  <c:v>7.2402533849901474E-2</c:v>
                </c:pt>
                <c:pt idx="156">
                  <c:v>0.1495380923944937</c:v>
                </c:pt>
                <c:pt idx="157">
                  <c:v>0.25267182354064088</c:v>
                </c:pt>
                <c:pt idx="158">
                  <c:v>0.37620618251606275</c:v>
                </c:pt>
                <c:pt idx="159">
                  <c:v>0.51169803955141591</c:v>
                </c:pt>
                <c:pt idx="160">
                  <c:v>0.64868953242158467</c:v>
                </c:pt>
                <c:pt idx="161">
                  <c:v>0.77580460037982146</c:v>
                </c:pt>
                <c:pt idx="162">
                  <c:v>0.88198180549183125</c:v>
                </c:pt>
                <c:pt idx="163">
                  <c:v>0.9576964935425476</c:v>
                </c:pt>
                <c:pt idx="164">
                  <c:v>0.99602578238941064</c:v>
                </c:pt>
                <c:pt idx="165">
                  <c:v>0.99342826498077086</c:v>
                </c:pt>
                <c:pt idx="166">
                  <c:v>0.95014443599703102</c:v>
                </c:pt>
                <c:pt idx="167">
                  <c:v>0.87016951446240565</c:v>
                </c:pt>
                <c:pt idx="168">
                  <c:v>0.76080193493506931</c:v>
                </c:pt>
                <c:pt idx="169">
                  <c:v>0.631821979529962</c:v>
                </c:pt>
                <c:pt idx="170">
                  <c:v>0.49439953380958573</c:v>
                </c:pt>
                <c:pt idx="171">
                  <c:v>0.35986230828566718</c:v>
                </c:pt>
                <c:pt idx="172">
                  <c:v>0.23847210974123531</c:v>
                </c:pt>
                <c:pt idx="173">
                  <c:v>0.13835489649326427</c:v>
                </c:pt>
                <c:pt idx="174">
                  <c:v>6.4710663930178727E-2</c:v>
                </c:pt>
                <c:pt idx="175">
                  <c:v>1.9394134954305361E-2</c:v>
                </c:pt>
                <c:pt idx="176">
                  <c:v>9.1112322014942474E-4</c:v>
                </c:pt>
                <c:pt idx="177">
                  <c:v>4.8240014481261981E-3</c:v>
                </c:pt>
                <c:pt idx="178">
                  <c:v>2.4509300685497316E-2</c:v>
                </c:pt>
                <c:pt idx="179">
                  <c:v>5.2167313432798929E-2</c:v>
                </c:pt>
                <c:pt idx="180">
                  <c:v>7.9952995462522783E-2</c:v>
                </c:pt>
                <c:pt idx="181">
                  <c:v>0.10108321923768847</c:v>
                </c:pt>
                <c:pt idx="182">
                  <c:v>0.11077926300198941</c:v>
                </c:pt>
                <c:pt idx="183">
                  <c:v>0.10692482241686303</c:v>
                </c:pt>
                <c:pt idx="184">
                  <c:v>9.0356129058217854E-2</c:v>
                </c:pt>
                <c:pt idx="185">
                  <c:v>6.4747431363594551E-2</c:v>
                </c:pt>
                <c:pt idx="186">
                  <c:v>3.6106333886219651E-2</c:v>
                </c:pt>
                <c:pt idx="187">
                  <c:v>1.1942929535812859E-2</c:v>
                </c:pt>
                <c:pt idx="188">
                  <c:v>2.1814927778810407E-4</c:v>
                </c:pt>
                <c:pt idx="189">
                  <c:v>8.2051306592677512E-3</c:v>
                </c:pt>
                <c:pt idx="190">
                  <c:v>4.1409129681800744E-2</c:v>
                </c:pt>
                <c:pt idx="191">
                  <c:v>0.10268509075867552</c:v>
                </c:pt>
                <c:pt idx="192">
                  <c:v>0.19166821301977541</c:v>
                </c:pt>
                <c:pt idx="193">
                  <c:v>0.30459462586936858</c:v>
                </c:pt>
                <c:pt idx="194">
                  <c:v>0.43454132192624362</c:v>
                </c:pt>
                <c:pt idx="195">
                  <c:v>0.5720627108818912</c:v>
                </c:pt>
                <c:pt idx="196">
                  <c:v>0.70615195186441249</c:v>
                </c:pt>
                <c:pt idx="197">
                  <c:v>0.8254146812491332</c:v>
                </c:pt>
                <c:pt idx="198">
                  <c:v>0.91931590000527763</c:v>
                </c:pt>
                <c:pt idx="199">
                  <c:v>0.97935095687675555</c:v>
                </c:pt>
                <c:pt idx="200">
                  <c:v>1</c:v>
                </c:pt>
                <c:pt idx="201">
                  <c:v>0.97935095687650942</c:v>
                </c:pt>
                <c:pt idx="202">
                  <c:v>0.91931590000480867</c:v>
                </c:pt>
                <c:pt idx="203">
                  <c:v>0.82541468124848416</c:v>
                </c:pt>
                <c:pt idx="204">
                  <c:v>0.7061519518636401</c:v>
                </c:pt>
                <c:pt idx="205">
                  <c:v>0.57206271088107041</c:v>
                </c:pt>
                <c:pt idx="206">
                  <c:v>0.4345413219254296</c:v>
                </c:pt>
                <c:pt idx="207">
                  <c:v>0.30459462586863145</c:v>
                </c:pt>
                <c:pt idx="208">
                  <c:v>0.1916682130191644</c:v>
                </c:pt>
                <c:pt idx="209">
                  <c:v>0.10268509075822194</c:v>
                </c:pt>
                <c:pt idx="210">
                  <c:v>4.1409129681519559E-2</c:v>
                </c:pt>
                <c:pt idx="211">
                  <c:v>8.2051306591484942E-3</c:v>
                </c:pt>
                <c:pt idx="212">
                  <c:v>2.1814927780590532E-4</c:v>
                </c:pt>
                <c:pt idx="213">
                  <c:v>1.1942929535928348E-2</c:v>
                </c:pt>
                <c:pt idx="214">
                  <c:v>3.6106333886386094E-2</c:v>
                </c:pt>
                <c:pt idx="215">
                  <c:v>6.4747431363764221E-2</c:v>
                </c:pt>
                <c:pt idx="216">
                  <c:v>9.0356129058349416E-2</c:v>
                </c:pt>
                <c:pt idx="217">
                  <c:v>0.10692482241692659</c:v>
                </c:pt>
                <c:pt idx="218">
                  <c:v>0.11077926300197123</c:v>
                </c:pt>
                <c:pt idx="219">
                  <c:v>0.10108321923759239</c:v>
                </c:pt>
                <c:pt idx="220">
                  <c:v>7.9952995462370044E-2</c:v>
                </c:pt>
                <c:pt idx="221">
                  <c:v>5.2167313432625102E-2</c:v>
                </c:pt>
                <c:pt idx="222">
                  <c:v>2.4509300685347259E-2</c:v>
                </c:pt>
                <c:pt idx="223">
                  <c:v>4.8240014480479404E-3</c:v>
                </c:pt>
                <c:pt idx="224">
                  <c:v>9.1112322018741595E-4</c:v>
                </c:pt>
                <c:pt idx="225">
                  <c:v>1.9394134954462284E-2</c:v>
                </c:pt>
                <c:pt idx="226">
                  <c:v>6.4710663930476128E-2</c:v>
                </c:pt>
                <c:pt idx="227">
                  <c:v>0.13835489649370183</c:v>
                </c:pt>
                <c:pt idx="228">
                  <c:v>0.23847210974179506</c:v>
                </c:pt>
                <c:pt idx="229">
                  <c:v>0.35986230828631499</c:v>
                </c:pt>
                <c:pt idx="230">
                  <c:v>0.49439953381027518</c:v>
                </c:pt>
                <c:pt idx="231">
                  <c:v>0.63182197953063801</c:v>
                </c:pt>
                <c:pt idx="232">
                  <c:v>0.76080193493567105</c:v>
                </c:pt>
                <c:pt idx="233">
                  <c:v>0.87016951446288704</c:v>
                </c:pt>
                <c:pt idx="234">
                  <c:v>0.95014443599733944</c:v>
                </c:pt>
                <c:pt idx="235">
                  <c:v>0.99342826498089942</c:v>
                </c:pt>
                <c:pt idx="236">
                  <c:v>0.99602578238933526</c:v>
                </c:pt>
                <c:pt idx="237">
                  <c:v>0.95769649354226438</c:v>
                </c:pt>
                <c:pt idx="238">
                  <c:v>0.88198180549136829</c:v>
                </c:pt>
                <c:pt idx="239">
                  <c:v>0.77580460037923094</c:v>
                </c:pt>
                <c:pt idx="240">
                  <c:v>0.6486895324209172</c:v>
                </c:pt>
                <c:pt idx="241">
                  <c:v>0.51169803955072579</c:v>
                </c:pt>
                <c:pt idx="242">
                  <c:v>0.37620618251540672</c:v>
                </c:pt>
                <c:pt idx="243">
                  <c:v>0.25267182354006773</c:v>
                </c:pt>
                <c:pt idx="244">
                  <c:v>0.14953809239403906</c:v>
                </c:pt>
                <c:pt idx="245">
                  <c:v>7.240253384958642E-2</c:v>
                </c:pt>
                <c:pt idx="246">
                  <c:v>2.3547978877446082E-2</c:v>
                </c:pt>
                <c:pt idx="247">
                  <c:v>1.8861701928299019E-3</c:v>
                </c:pt>
                <c:pt idx="248">
                  <c:v>3.3140728399040087E-3</c:v>
                </c:pt>
                <c:pt idx="249">
                  <c:v>2.1431929579132113E-2</c:v>
                </c:pt>
                <c:pt idx="250">
                  <c:v>4.8527760741871616E-2</c:v>
                </c:pt>
                <c:pt idx="251">
                  <c:v>7.6700629315375191E-2</c:v>
                </c:pt>
                <c:pt idx="252">
                  <c:v>9.8978577703784529E-2</c:v>
                </c:pt>
                <c:pt idx="253">
                  <c:v>0.11028869767703554</c:v>
                </c:pt>
                <c:pt idx="254">
                  <c:v>0.10815609879042921</c:v>
                </c:pt>
                <c:pt idx="255">
                  <c:v>9.3043175118514662E-2</c:v>
                </c:pt>
                <c:pt idx="256">
                  <c:v>6.8286220215900958E-2</c:v>
                </c:pt>
                <c:pt idx="257">
                  <c:v>3.9637427528789522E-2</c:v>
                </c:pt>
                <c:pt idx="258">
                  <c:v>1.4470299609247835E-2</c:v>
                </c:pt>
                <c:pt idx="259">
                  <c:v>7.4926022440287776E-4</c:v>
                </c:pt>
                <c:pt idx="260">
                  <c:v>5.8944977954927371E-3</c:v>
                </c:pt>
                <c:pt idx="261">
                  <c:v>3.5686997258658648E-2</c:v>
                </c:pt>
                <c:pt idx="262">
                  <c:v>9.335458952561955E-2</c:v>
                </c:pt>
                <c:pt idx="263">
                  <c:v>0.17895814791644163</c:v>
                </c:pt>
                <c:pt idx="264">
                  <c:v>0.2891604502751105</c:v>
                </c:pt>
                <c:pt idx="265">
                  <c:v>0.41741321309610674</c:v>
                </c:pt>
                <c:pt idx="266">
                  <c:v>0.55454619036074571</c:v>
                </c:pt>
                <c:pt idx="267">
                  <c:v>0.68969239025443829</c:v>
                </c:pt>
                <c:pt idx="268">
                  <c:v>0.81144156008542856</c:v>
                </c:pt>
                <c:pt idx="269">
                  <c:v>0.90908531183858288</c:v>
                </c:pt>
                <c:pt idx="270">
                  <c:v>0.97380518058027798</c:v>
                </c:pt>
                <c:pt idx="271">
                  <c:v>0.99966104066433759</c:v>
                </c:pt>
                <c:pt idx="272">
                  <c:v>0.98426092043409874</c:v>
                </c:pt>
                <c:pt idx="273">
                  <c:v>0.92903146915249979</c:v>
                </c:pt>
                <c:pt idx="274">
                  <c:v>0.83905645437083165</c:v>
                </c:pt>
                <c:pt idx="275">
                  <c:v>0.72250279578463983</c:v>
                </c:pt>
                <c:pt idx="276">
                  <c:v>0.58970337133656114</c:v>
                </c:pt>
                <c:pt idx="277">
                  <c:v>0.45200705765948385</c:v>
                </c:pt>
                <c:pt idx="278">
                  <c:v>0.32053413395022512</c:v>
                </c:pt>
                <c:pt idx="279">
                  <c:v>0.20498590271937103</c:v>
                </c:pt>
                <c:pt idx="280">
                  <c:v>0.11264986871571663</c:v>
                </c:pt>
                <c:pt idx="281">
                  <c:v>4.7717022994409164E-2</c:v>
                </c:pt>
                <c:pt idx="282">
                  <c:v>1.0988786232511098E-2</c:v>
                </c:pt>
                <c:pt idx="283">
                  <c:v>2.8052463422186434E-6</c:v>
                </c:pt>
                <c:pt idx="284">
                  <c:v>9.5550507109244676E-3</c:v>
                </c:pt>
                <c:pt idx="285">
                  <c:v>3.2546924816953419E-2</c:v>
                </c:pt>
                <c:pt idx="286">
                  <c:v>6.1046368829447119E-2</c:v>
                </c:pt>
                <c:pt idx="287">
                  <c:v>8.7426154710332118E-2</c:v>
                </c:pt>
                <c:pt idx="288">
                  <c:v>0.10543381943479473</c:v>
                </c:pt>
                <c:pt idx="289">
                  <c:v>0.11105710700352159</c:v>
                </c:pt>
                <c:pt idx="290">
                  <c:v>0.10307512846383574</c:v>
                </c:pt>
                <c:pt idx="291">
                  <c:v>8.3225445425742881E-2</c:v>
                </c:pt>
                <c:pt idx="292">
                  <c:v>5.5965949923757932E-2</c:v>
                </c:pt>
                <c:pt idx="293">
                  <c:v>2.7861702912121363E-2</c:v>
                </c:pt>
                <c:pt idx="294">
                  <c:v>6.674431223054683E-3</c:v>
                </c:pt>
                <c:pt idx="295">
                  <c:v>2.7025919470546265E-4</c:v>
                </c:pt>
                <c:pt idx="296">
                  <c:v>1.5484752851125596E-2</c:v>
                </c:pt>
                <c:pt idx="297">
                  <c:v>5.7090546894962353E-2</c:v>
                </c:pt>
                <c:pt idx="298">
                  <c:v>0.12700091551743778</c:v>
                </c:pt>
                <c:pt idx="299">
                  <c:v>0.22381408561254526</c:v>
                </c:pt>
                <c:pt idx="300">
                  <c:v>0.34276138629768899</c:v>
                </c:pt>
                <c:pt idx="301">
                  <c:v>0.47607262172683396</c:v>
                </c:pt>
                <c:pt idx="302">
                  <c:v>0.61372047956287723</c:v>
                </c:pt>
                <c:pt idx="303">
                  <c:v>0.74445871656526452</c:v>
                </c:pt>
                <c:pt idx="304">
                  <c:v>0.85703211684646685</c:v>
                </c:pt>
                <c:pt idx="305">
                  <c:v>0.9414143494780054</c:v>
                </c:pt>
                <c:pt idx="306">
                  <c:v>0.98992558050477564</c:v>
                </c:pt>
                <c:pt idx="307">
                  <c:v>0.99809557207069233</c:v>
                </c:pt>
                <c:pt idx="308">
                  <c:v>0.96516834333398061</c:v>
                </c:pt>
                <c:pt idx="309">
                  <c:v>0.89418755965425534</c:v>
                </c:pt>
                <c:pt idx="310">
                  <c:v>0.79165237200846883</c:v>
                </c:pt>
                <c:pt idx="311">
                  <c:v>0.66678524177677689</c:v>
                </c:pt>
                <c:pt idx="312">
                  <c:v>0.53049999654104463</c:v>
                </c:pt>
                <c:pt idx="313">
                  <c:v>0.39419423979825524</c:v>
                </c:pt>
                <c:pt idx="314">
                  <c:v>0.26851088727667877</c:v>
                </c:pt>
                <c:pt idx="315">
                  <c:v>0.16221650833543333</c:v>
                </c:pt>
                <c:pt idx="316">
                  <c:v>8.1328983472882324E-2</c:v>
                </c:pt>
                <c:pt idx="317">
                  <c:v>2.8595645813528605E-2</c:v>
                </c:pt>
                <c:pt idx="318">
                  <c:v>3.3794446284215493E-3</c:v>
                </c:pt>
                <c:pt idx="319">
                  <c:v>1.9601519895286984E-3</c:v>
                </c:pt>
                <c:pt idx="320">
                  <c:v>1.8206472284350808E-2</c:v>
                </c:pt>
                <c:pt idx="321">
                  <c:v>4.4529423322232149E-2</c:v>
                </c:pt>
                <c:pt idx="322">
                  <c:v>7.2993144356412271E-2</c:v>
                </c:pt>
                <c:pt idx="323">
                  <c:v>9.6440558116740099E-2</c:v>
                </c:pt>
                <c:pt idx="324">
                  <c:v>0.10949036000849498</c:v>
                </c:pt>
                <c:pt idx="325">
                  <c:v>0.10927871687360047</c:v>
                </c:pt>
                <c:pt idx="326">
                  <c:v>9.5851708954590484E-2</c:v>
                </c:pt>
                <c:pt idx="327">
                  <c:v>7.2158873881969635E-2</c:v>
                </c:pt>
                <c:pt idx="328">
                  <c:v>4.3648699304364318E-2</c:v>
                </c:pt>
                <c:pt idx="329">
                  <c:v>1.7517288470358248E-2</c:v>
                </c:pt>
                <c:pt idx="330">
                  <c:v>1.7054323047774227E-3</c:v>
                </c:pt>
                <c:pt idx="331">
                  <c:v>3.7714922354629568E-3</c:v>
                </c:pt>
                <c:pt idx="332">
                  <c:v>2.9783824856515539E-2</c:v>
                </c:pt>
                <c:pt idx="333">
                  <c:v>8.3374917203737853E-2</c:v>
                </c:pt>
                <c:pt idx="334">
                  <c:v>0.16508011803458897</c:v>
                </c:pt>
                <c:pt idx="335">
                  <c:v>0.27204920721639575</c:v>
                </c:pt>
                <c:pt idx="336">
                  <c:v>0.39817330525555822</c:v>
                </c:pt>
                <c:pt idx="337">
                  <c:v>0.53461842712204721</c:v>
                </c:pt>
                <c:pt idx="338">
                  <c:v>0.67070664758562037</c:v>
                </c:pt>
                <c:pt idx="339">
                  <c:v>0.79504258770079494</c:v>
                </c:pt>
                <c:pt idx="340">
                  <c:v>0.89675210414117523</c:v>
                </c:pt>
                <c:pt idx="341">
                  <c:v>0.96668548622320805</c:v>
                </c:pt>
                <c:pt idx="342">
                  <c:v>0.99844096019201645</c:v>
                </c:pt>
                <c:pt idx="343">
                  <c:v>0.98908546110004403</c:v>
                </c:pt>
                <c:pt idx="344">
                  <c:v>0.93948587728206634</c:v>
                </c:pt>
                <c:pt idx="345">
                  <c:v>0.85421086040322747</c:v>
                </c:pt>
                <c:pt idx="346">
                  <c:v>0.74101507359507446</c:v>
                </c:pt>
                <c:pt idx="347">
                  <c:v>0.60996806742977594</c:v>
                </c:pt>
                <c:pt idx="348">
                  <c:v>0.47233265566681515</c:v>
                </c:pt>
                <c:pt idx="349">
                  <c:v>0.33932747891559628</c:v>
                </c:pt>
                <c:pt idx="350">
                  <c:v>0.22092174991340646</c:v>
                </c:pt>
                <c:pt idx="351">
                  <c:v>0.12480535913735274</c:v>
                </c:pt>
                <c:pt idx="352">
                  <c:v>5.5655206328019291E-2</c:v>
                </c:pt>
                <c:pt idx="353">
                  <c:v>1.4781588853397384E-2</c:v>
                </c:pt>
                <c:pt idx="354">
                  <c:v>1.9130892975803001E-4</c:v>
                </c:pt>
                <c:pt idx="355">
                  <c:v>7.0526894568947564E-3</c:v>
                </c:pt>
                <c:pt idx="356">
                  <c:v>2.8498267091830256E-2</c:v>
                </c:pt>
                <c:pt idx="357">
                  <c:v>5.665965480629364E-2</c:v>
                </c:pt>
                <c:pt idx="358">
                  <c:v>8.3801015480198165E-2</c:v>
                </c:pt>
                <c:pt idx="359">
                  <c:v>0.10340620477838978</c:v>
                </c:pt>
                <c:pt idx="360">
                  <c:v>0.11108130419983978</c:v>
                </c:pt>
                <c:pt idx="361">
                  <c:v>0.10515812015107633</c:v>
                </c:pt>
                <c:pt idx="362">
                  <c:v>8.6922292989619343E-2</c:v>
                </c:pt>
                <c:pt idx="363">
                  <c:v>6.0437205499268884E-2</c:v>
                </c:pt>
                <c:pt idx="364">
                  <c:v>3.1985996803880465E-2</c:v>
                </c:pt>
                <c:pt idx="365">
                  <c:v>9.2023284770220478E-3</c:v>
                </c:pt>
                <c:pt idx="366">
                  <c:v>1.1179780698394077E-7</c:v>
                </c:pt>
                <c:pt idx="367">
                  <c:v>1.143827189951827E-2</c:v>
                </c:pt>
                <c:pt idx="368">
                  <c:v>4.8665572712785057E-2</c:v>
                </c:pt>
                <c:pt idx="369">
                  <c:v>0.11408142494527683</c:v>
                </c:pt>
                <c:pt idx="370">
                  <c:v>0.2068225488903935</c:v>
                </c:pt>
                <c:pt idx="371">
                  <c:v>0.32264556235311936</c:v>
                </c:pt>
                <c:pt idx="372">
                  <c:v>0.45422691151562017</c:v>
                </c:pt>
                <c:pt idx="373">
                  <c:v>0.59185005707124039</c:v>
                </c:pt>
                <c:pt idx="374">
                  <c:v>0.72440182514395757</c:v>
                </c:pt>
                <c:pt idx="375">
                  <c:v>0.84056126159752498</c:v>
                </c:pt>
                <c:pt idx="376">
                  <c:v>0.93003996034934744</c:v>
                </c:pt>
                <c:pt idx="377">
                  <c:v>0.98472569521145714</c:v>
                </c:pt>
                <c:pt idx="378">
                  <c:v>0.99959217412698897</c:v>
                </c:pt>
                <c:pt idx="379">
                  <c:v>0.97326552570566194</c:v>
                </c:pt>
                <c:pt idx="380">
                  <c:v>0.90817932308594751</c:v>
                </c:pt>
                <c:pt idx="381">
                  <c:v>0.81029950133663264</c:v>
                </c:pt>
                <c:pt idx="382">
                  <c:v>0.68845235555886219</c:v>
                </c:pt>
                <c:pt idx="383">
                  <c:v>0.55333656129616182</c:v>
                </c:pt>
                <c:pt idx="384">
                  <c:v>0.41633798393617671</c:v>
                </c:pt>
                <c:pt idx="385">
                  <c:v>0.28828931047638762</c:v>
                </c:pt>
                <c:pt idx="386">
                  <c:v>0.17832241003424271</c:v>
                </c:pt>
                <c:pt idx="387">
                  <c:v>9.2949115554949946E-2</c:v>
                </c:pt>
                <c:pt idx="388">
                  <c:v>3.5477351329856563E-2</c:v>
                </c:pt>
                <c:pt idx="389">
                  <c:v>5.827778209441619E-3</c:v>
                </c:pt>
                <c:pt idx="390">
                  <c:v>7.665546083035562E-4</c:v>
                </c:pt>
                <c:pt idx="391">
                  <c:v>1.4518537576948222E-2</c:v>
                </c:pt>
                <c:pt idx="392">
                  <c:v>3.9678597209996808E-2</c:v>
                </c:pt>
                <c:pt idx="393">
                  <c:v>6.8302434316390048E-2</c:v>
                </c:pt>
                <c:pt idx="394">
                  <c:v>9.3036834212425354E-2</c:v>
                </c:pt>
                <c:pt idx="395">
                  <c:v>0.10814528193031166</c:v>
                </c:pt>
                <c:pt idx="396">
                  <c:v>0.11029877135545368</c:v>
                </c:pt>
                <c:pt idx="397">
                  <c:v>9.9031714053582451E-2</c:v>
                </c:pt>
                <c:pt idx="398">
                  <c:v>7.6805347090682374E-2</c:v>
                </c:pt>
                <c:pt idx="399">
                  <c:v>4.867067370785786E-2</c:v>
                </c:pt>
                <c:pt idx="400">
                  <c:v>2.1573585995655918E-2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745-4001-9F2F-86C4EEC740B9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規格化!$B$3:$B$403</c:f>
              <c:numCache>
                <c:formatCode>0.0_ </c:formatCode>
                <c:ptCount val="401"/>
                <c:pt idx="0">
                  <c:v>-20</c:v>
                </c:pt>
                <c:pt idx="1">
                  <c:v>-19.899999999999999</c:v>
                </c:pt>
                <c:pt idx="2">
                  <c:v>-19.8</c:v>
                </c:pt>
                <c:pt idx="3">
                  <c:v>-19.7</c:v>
                </c:pt>
                <c:pt idx="4">
                  <c:v>-19.600000000000001</c:v>
                </c:pt>
                <c:pt idx="5">
                  <c:v>-19.5</c:v>
                </c:pt>
                <c:pt idx="6">
                  <c:v>-19.399999999999999</c:v>
                </c:pt>
                <c:pt idx="7">
                  <c:v>-19.3</c:v>
                </c:pt>
                <c:pt idx="8">
                  <c:v>-19.2</c:v>
                </c:pt>
                <c:pt idx="9">
                  <c:v>-19.100000000000001</c:v>
                </c:pt>
                <c:pt idx="10">
                  <c:v>-19</c:v>
                </c:pt>
                <c:pt idx="11">
                  <c:v>-18.899999999999999</c:v>
                </c:pt>
                <c:pt idx="12">
                  <c:v>-18.8</c:v>
                </c:pt>
                <c:pt idx="13">
                  <c:v>-18.7</c:v>
                </c:pt>
                <c:pt idx="14">
                  <c:v>-18.600000000000001</c:v>
                </c:pt>
                <c:pt idx="15">
                  <c:v>-18.5</c:v>
                </c:pt>
                <c:pt idx="16">
                  <c:v>-18.399999999999999</c:v>
                </c:pt>
                <c:pt idx="17">
                  <c:v>-18.3</c:v>
                </c:pt>
                <c:pt idx="18">
                  <c:v>-18.2</c:v>
                </c:pt>
                <c:pt idx="19">
                  <c:v>-18.100000000000001</c:v>
                </c:pt>
                <c:pt idx="20">
                  <c:v>-18</c:v>
                </c:pt>
                <c:pt idx="21">
                  <c:v>-17.899999999999999</c:v>
                </c:pt>
                <c:pt idx="22">
                  <c:v>-17.8</c:v>
                </c:pt>
                <c:pt idx="23">
                  <c:v>-17.7</c:v>
                </c:pt>
                <c:pt idx="24">
                  <c:v>-17.600000000000001</c:v>
                </c:pt>
                <c:pt idx="25">
                  <c:v>-17.5</c:v>
                </c:pt>
                <c:pt idx="26">
                  <c:v>-17.399999999999999</c:v>
                </c:pt>
                <c:pt idx="27">
                  <c:v>-17.3</c:v>
                </c:pt>
                <c:pt idx="28">
                  <c:v>-17.2</c:v>
                </c:pt>
                <c:pt idx="29">
                  <c:v>-17.100000000000001</c:v>
                </c:pt>
                <c:pt idx="30">
                  <c:v>-17</c:v>
                </c:pt>
                <c:pt idx="31">
                  <c:v>-16.899999999999999</c:v>
                </c:pt>
                <c:pt idx="32">
                  <c:v>-16.8</c:v>
                </c:pt>
                <c:pt idx="33">
                  <c:v>-16.6999999999999</c:v>
                </c:pt>
                <c:pt idx="34">
                  <c:v>-16.600000000000001</c:v>
                </c:pt>
                <c:pt idx="35">
                  <c:v>-16.5</c:v>
                </c:pt>
                <c:pt idx="36">
                  <c:v>-16.399999999999899</c:v>
                </c:pt>
                <c:pt idx="37">
                  <c:v>-16.3</c:v>
                </c:pt>
                <c:pt idx="38">
                  <c:v>-16.1999999999999</c:v>
                </c:pt>
                <c:pt idx="39">
                  <c:v>-16.099999999999898</c:v>
                </c:pt>
                <c:pt idx="40">
                  <c:v>-15.999999999999901</c:v>
                </c:pt>
                <c:pt idx="41">
                  <c:v>-15.899999999999901</c:v>
                </c:pt>
                <c:pt idx="42">
                  <c:v>-15.799999999999899</c:v>
                </c:pt>
                <c:pt idx="43">
                  <c:v>-15.6999999999999</c:v>
                </c:pt>
                <c:pt idx="44">
                  <c:v>-15.5999999999999</c:v>
                </c:pt>
                <c:pt idx="45">
                  <c:v>-15.499999999999901</c:v>
                </c:pt>
                <c:pt idx="46">
                  <c:v>-15.399999999999901</c:v>
                </c:pt>
                <c:pt idx="47">
                  <c:v>-15.299999999999899</c:v>
                </c:pt>
                <c:pt idx="48">
                  <c:v>-15.1999999999999</c:v>
                </c:pt>
                <c:pt idx="49">
                  <c:v>-15.0999999999999</c:v>
                </c:pt>
                <c:pt idx="50">
                  <c:v>-14.999999999999901</c:v>
                </c:pt>
                <c:pt idx="51">
                  <c:v>-14.899999999999901</c:v>
                </c:pt>
                <c:pt idx="52">
                  <c:v>-14.799999999999899</c:v>
                </c:pt>
                <c:pt idx="53">
                  <c:v>-14.6999999999999</c:v>
                </c:pt>
                <c:pt idx="54">
                  <c:v>-14.5999999999999</c:v>
                </c:pt>
                <c:pt idx="55">
                  <c:v>-14.499999999999901</c:v>
                </c:pt>
                <c:pt idx="56">
                  <c:v>-14.399999999999901</c:v>
                </c:pt>
                <c:pt idx="57">
                  <c:v>-14.299999999999899</c:v>
                </c:pt>
                <c:pt idx="58">
                  <c:v>-14.1999999999999</c:v>
                </c:pt>
                <c:pt idx="59">
                  <c:v>-14.0999999999999</c:v>
                </c:pt>
                <c:pt idx="60">
                  <c:v>-13.999999999999901</c:v>
                </c:pt>
                <c:pt idx="61">
                  <c:v>-13.899999999999901</c:v>
                </c:pt>
                <c:pt idx="62">
                  <c:v>-13.799999999999899</c:v>
                </c:pt>
                <c:pt idx="63">
                  <c:v>-13.6999999999999</c:v>
                </c:pt>
                <c:pt idx="64">
                  <c:v>-13.5999999999999</c:v>
                </c:pt>
                <c:pt idx="65">
                  <c:v>-13.499999999999901</c:v>
                </c:pt>
                <c:pt idx="66">
                  <c:v>-13.399999999999901</c:v>
                </c:pt>
                <c:pt idx="67">
                  <c:v>-13.299999999999899</c:v>
                </c:pt>
                <c:pt idx="68">
                  <c:v>-13.1999999999999</c:v>
                </c:pt>
                <c:pt idx="69">
                  <c:v>-13.0999999999999</c:v>
                </c:pt>
                <c:pt idx="70">
                  <c:v>-12.999999999999901</c:v>
                </c:pt>
                <c:pt idx="71">
                  <c:v>-12.899999999999901</c:v>
                </c:pt>
                <c:pt idx="72">
                  <c:v>-12.799999999999899</c:v>
                </c:pt>
                <c:pt idx="73">
                  <c:v>-12.6999999999999</c:v>
                </c:pt>
                <c:pt idx="74">
                  <c:v>-12.5999999999999</c:v>
                </c:pt>
                <c:pt idx="75">
                  <c:v>-12.499999999999901</c:v>
                </c:pt>
                <c:pt idx="76">
                  <c:v>-12.399999999999901</c:v>
                </c:pt>
                <c:pt idx="77">
                  <c:v>-12.299999999999899</c:v>
                </c:pt>
                <c:pt idx="78">
                  <c:v>-12.1999999999999</c:v>
                </c:pt>
                <c:pt idx="79">
                  <c:v>-12.0999999999999</c:v>
                </c:pt>
                <c:pt idx="80">
                  <c:v>-11.999999999999901</c:v>
                </c:pt>
                <c:pt idx="81">
                  <c:v>-11.899999999999901</c:v>
                </c:pt>
                <c:pt idx="82">
                  <c:v>-11.799999999999899</c:v>
                </c:pt>
                <c:pt idx="83">
                  <c:v>-11.6999999999999</c:v>
                </c:pt>
                <c:pt idx="84">
                  <c:v>-11.5999999999999</c:v>
                </c:pt>
                <c:pt idx="85">
                  <c:v>-11.499999999999901</c:v>
                </c:pt>
                <c:pt idx="86">
                  <c:v>-11.399999999999901</c:v>
                </c:pt>
                <c:pt idx="87">
                  <c:v>-11.299999999999899</c:v>
                </c:pt>
                <c:pt idx="88">
                  <c:v>-11.1999999999999</c:v>
                </c:pt>
                <c:pt idx="89">
                  <c:v>-11.0999999999999</c:v>
                </c:pt>
                <c:pt idx="90">
                  <c:v>-10.999999999999901</c:v>
                </c:pt>
                <c:pt idx="91">
                  <c:v>-10.899999999999901</c:v>
                </c:pt>
                <c:pt idx="92">
                  <c:v>-10.799999999999899</c:v>
                </c:pt>
                <c:pt idx="93">
                  <c:v>-10.6999999999999</c:v>
                </c:pt>
                <c:pt idx="94">
                  <c:v>-10.5999999999999</c:v>
                </c:pt>
                <c:pt idx="95">
                  <c:v>-10.499999999999901</c:v>
                </c:pt>
                <c:pt idx="96">
                  <c:v>-10.399999999999901</c:v>
                </c:pt>
                <c:pt idx="97">
                  <c:v>-10.299999999999899</c:v>
                </c:pt>
                <c:pt idx="98">
                  <c:v>-10.1999999999999</c:v>
                </c:pt>
                <c:pt idx="99">
                  <c:v>-10.0999999999999</c:v>
                </c:pt>
                <c:pt idx="100">
                  <c:v>-9.9999999999999005</c:v>
                </c:pt>
                <c:pt idx="101">
                  <c:v>-9.8999999999999009</c:v>
                </c:pt>
                <c:pt idx="102">
                  <c:v>-9.7999999999998995</c:v>
                </c:pt>
                <c:pt idx="103">
                  <c:v>-9.6999999999998998</c:v>
                </c:pt>
                <c:pt idx="104">
                  <c:v>-9.5999999999999002</c:v>
                </c:pt>
                <c:pt idx="105">
                  <c:v>-9.4999999999999005</c:v>
                </c:pt>
                <c:pt idx="106">
                  <c:v>-9.3999999999997996</c:v>
                </c:pt>
                <c:pt idx="107">
                  <c:v>-9.2999999999998</c:v>
                </c:pt>
                <c:pt idx="108">
                  <c:v>-9.1999999999998003</c:v>
                </c:pt>
                <c:pt idx="109">
                  <c:v>-9.0999999999998007</c:v>
                </c:pt>
                <c:pt idx="110">
                  <c:v>-8.9999999999997993</c:v>
                </c:pt>
                <c:pt idx="111">
                  <c:v>-8.8999999999997996</c:v>
                </c:pt>
                <c:pt idx="112">
                  <c:v>-8.7999999999998</c:v>
                </c:pt>
                <c:pt idx="113">
                  <c:v>-8.6999999999998003</c:v>
                </c:pt>
                <c:pt idx="114">
                  <c:v>-8.5999999999998007</c:v>
                </c:pt>
                <c:pt idx="115">
                  <c:v>-8.4999999999997993</c:v>
                </c:pt>
                <c:pt idx="116">
                  <c:v>-8.3999999999997996</c:v>
                </c:pt>
                <c:pt idx="117">
                  <c:v>-8.2999999999998</c:v>
                </c:pt>
                <c:pt idx="118">
                  <c:v>-8.1999999999998003</c:v>
                </c:pt>
                <c:pt idx="119">
                  <c:v>-8.0999999999998007</c:v>
                </c:pt>
                <c:pt idx="120">
                  <c:v>-7.9999999999998002</c:v>
                </c:pt>
                <c:pt idx="121">
                  <c:v>-7.8999999999997996</c:v>
                </c:pt>
                <c:pt idx="122">
                  <c:v>-7.7999999999998</c:v>
                </c:pt>
                <c:pt idx="123">
                  <c:v>-7.6999999999998003</c:v>
                </c:pt>
                <c:pt idx="124">
                  <c:v>-7.5999999999997998</c:v>
                </c:pt>
                <c:pt idx="125">
                  <c:v>-7.4999999999998002</c:v>
                </c:pt>
                <c:pt idx="126">
                  <c:v>-7.3999999999997996</c:v>
                </c:pt>
                <c:pt idx="127">
                  <c:v>-7.2999999999998</c:v>
                </c:pt>
                <c:pt idx="128">
                  <c:v>-7.1999999999998003</c:v>
                </c:pt>
                <c:pt idx="129">
                  <c:v>-7.0999999999997998</c:v>
                </c:pt>
                <c:pt idx="130">
                  <c:v>-6.9999999999998002</c:v>
                </c:pt>
                <c:pt idx="131">
                  <c:v>-6.8999999999997996</c:v>
                </c:pt>
                <c:pt idx="132">
                  <c:v>-6.7999999999998</c:v>
                </c:pt>
                <c:pt idx="133">
                  <c:v>-6.6999999999998003</c:v>
                </c:pt>
                <c:pt idx="134">
                  <c:v>-6.5999999999997998</c:v>
                </c:pt>
                <c:pt idx="135">
                  <c:v>-6.4999999999998002</c:v>
                </c:pt>
                <c:pt idx="136">
                  <c:v>-6.3999999999997996</c:v>
                </c:pt>
                <c:pt idx="137">
                  <c:v>-6.2999999999998</c:v>
                </c:pt>
                <c:pt idx="138">
                  <c:v>-6.1999999999998003</c:v>
                </c:pt>
                <c:pt idx="139">
                  <c:v>-6.0999999999997998</c:v>
                </c:pt>
                <c:pt idx="140">
                  <c:v>-5.9999999999998002</c:v>
                </c:pt>
                <c:pt idx="141">
                  <c:v>-5.8999999999997996</c:v>
                </c:pt>
                <c:pt idx="142">
                  <c:v>-5.7999999999998</c:v>
                </c:pt>
                <c:pt idx="143">
                  <c:v>-5.6999999999998003</c:v>
                </c:pt>
                <c:pt idx="144">
                  <c:v>-5.5999999999997998</c:v>
                </c:pt>
                <c:pt idx="145">
                  <c:v>-5.4999999999998002</c:v>
                </c:pt>
                <c:pt idx="146">
                  <c:v>-5.3999999999997996</c:v>
                </c:pt>
                <c:pt idx="147">
                  <c:v>-5.2999999999998</c:v>
                </c:pt>
                <c:pt idx="148">
                  <c:v>-5.1999999999998003</c:v>
                </c:pt>
                <c:pt idx="149">
                  <c:v>-5.0999999999997998</c:v>
                </c:pt>
                <c:pt idx="150">
                  <c:v>-4.9999999999998002</c:v>
                </c:pt>
                <c:pt idx="151">
                  <c:v>-4.8999999999997996</c:v>
                </c:pt>
                <c:pt idx="152">
                  <c:v>-4.7999999999998</c:v>
                </c:pt>
                <c:pt idx="153">
                  <c:v>-4.6999999999998003</c:v>
                </c:pt>
                <c:pt idx="154">
                  <c:v>-4.5999999999997998</c:v>
                </c:pt>
                <c:pt idx="155">
                  <c:v>-4.4999999999998002</c:v>
                </c:pt>
                <c:pt idx="156">
                  <c:v>-4.3999999999997996</c:v>
                </c:pt>
                <c:pt idx="157">
                  <c:v>-4.2999999999998</c:v>
                </c:pt>
                <c:pt idx="158">
                  <c:v>-4.1999999999998003</c:v>
                </c:pt>
                <c:pt idx="159">
                  <c:v>-4.0999999999997998</c:v>
                </c:pt>
                <c:pt idx="160">
                  <c:v>-3.9999999999998002</c:v>
                </c:pt>
                <c:pt idx="161">
                  <c:v>-3.8999999999998001</c:v>
                </c:pt>
                <c:pt idx="162">
                  <c:v>-3.7999999999998</c:v>
                </c:pt>
                <c:pt idx="163">
                  <c:v>-3.6999999999997999</c:v>
                </c:pt>
                <c:pt idx="164">
                  <c:v>-3.5999999999997998</c:v>
                </c:pt>
                <c:pt idx="165">
                  <c:v>-3.4999999999998002</c:v>
                </c:pt>
                <c:pt idx="166">
                  <c:v>-3.3999999999998001</c:v>
                </c:pt>
                <c:pt idx="167">
                  <c:v>-3.2999999999998</c:v>
                </c:pt>
                <c:pt idx="168">
                  <c:v>-3.1999999999997999</c:v>
                </c:pt>
                <c:pt idx="169">
                  <c:v>-3.0999999999997998</c:v>
                </c:pt>
                <c:pt idx="170">
                  <c:v>-2.9999999999998002</c:v>
                </c:pt>
                <c:pt idx="171">
                  <c:v>-2.8999999999998001</c:v>
                </c:pt>
                <c:pt idx="172">
                  <c:v>-2.7999999999998</c:v>
                </c:pt>
                <c:pt idx="173">
                  <c:v>-2.6999999999997999</c:v>
                </c:pt>
                <c:pt idx="174">
                  <c:v>-2.5999999999997998</c:v>
                </c:pt>
                <c:pt idx="175">
                  <c:v>-2.4999999999998002</c:v>
                </c:pt>
                <c:pt idx="176">
                  <c:v>-2.3999999999997002</c:v>
                </c:pt>
                <c:pt idx="177">
                  <c:v>-2.2999999999997001</c:v>
                </c:pt>
                <c:pt idx="178">
                  <c:v>-2.1999999999997</c:v>
                </c:pt>
                <c:pt idx="179">
                  <c:v>-2.0999999999996999</c:v>
                </c:pt>
                <c:pt idx="180">
                  <c:v>-1.9999999999997</c:v>
                </c:pt>
                <c:pt idx="181">
                  <c:v>-1.8999999999996999</c:v>
                </c:pt>
                <c:pt idx="182">
                  <c:v>-1.7999999999997001</c:v>
                </c:pt>
                <c:pt idx="183">
                  <c:v>-1.6999999999997</c:v>
                </c:pt>
                <c:pt idx="184">
                  <c:v>-1.5999999999997001</c:v>
                </c:pt>
                <c:pt idx="185">
                  <c:v>-1.4999999999997</c:v>
                </c:pt>
                <c:pt idx="186">
                  <c:v>-1.3999999999996999</c:v>
                </c:pt>
                <c:pt idx="187">
                  <c:v>-1.2999999999997001</c:v>
                </c:pt>
                <c:pt idx="188">
                  <c:v>-1.1999999999997</c:v>
                </c:pt>
                <c:pt idx="189">
                  <c:v>-1.0999999999997001</c:v>
                </c:pt>
                <c:pt idx="190">
                  <c:v>-0.99999999999970202</c:v>
                </c:pt>
                <c:pt idx="191">
                  <c:v>-0.89999999999970004</c:v>
                </c:pt>
                <c:pt idx="192">
                  <c:v>-0.79999999999969895</c:v>
                </c:pt>
                <c:pt idx="193">
                  <c:v>-0.69999999999970097</c:v>
                </c:pt>
                <c:pt idx="194">
                  <c:v>-0.599999999999699</c:v>
                </c:pt>
                <c:pt idx="195">
                  <c:v>-0.49999999999970202</c:v>
                </c:pt>
                <c:pt idx="196">
                  <c:v>-0.39999999999969998</c:v>
                </c:pt>
                <c:pt idx="197">
                  <c:v>-0.29999999999969901</c:v>
                </c:pt>
                <c:pt idx="198">
                  <c:v>-0.199999999999701</c:v>
                </c:pt>
                <c:pt idx="199">
                  <c:v>-9.9999999999699399E-2</c:v>
                </c:pt>
                <c:pt idx="200">
                  <c:v>2.9842794901924198E-13</c:v>
                </c:pt>
                <c:pt idx="201">
                  <c:v>0.1000000000003</c:v>
                </c:pt>
                <c:pt idx="202">
                  <c:v>0.20000000000030099</c:v>
                </c:pt>
                <c:pt idx="203">
                  <c:v>0.30000000000029903</c:v>
                </c:pt>
                <c:pt idx="204">
                  <c:v>0.400000000000301</c:v>
                </c:pt>
                <c:pt idx="205">
                  <c:v>0.50000000000029798</c:v>
                </c:pt>
                <c:pt idx="206">
                  <c:v>0.60000000000029996</c:v>
                </c:pt>
                <c:pt idx="207">
                  <c:v>0.70000000000030105</c:v>
                </c:pt>
                <c:pt idx="208">
                  <c:v>0.80000000000029903</c:v>
                </c:pt>
                <c:pt idx="209">
                  <c:v>0.900000000000301</c:v>
                </c:pt>
                <c:pt idx="210">
                  <c:v>1.0000000000003</c:v>
                </c:pt>
                <c:pt idx="211">
                  <c:v>1.1000000000003001</c:v>
                </c:pt>
                <c:pt idx="212">
                  <c:v>1.2000000000002999</c:v>
                </c:pt>
                <c:pt idx="213">
                  <c:v>1.3000000000003</c:v>
                </c:pt>
                <c:pt idx="214">
                  <c:v>1.4000000000002999</c:v>
                </c:pt>
                <c:pt idx="215">
                  <c:v>1.5000000000003</c:v>
                </c:pt>
                <c:pt idx="216">
                  <c:v>1.6000000000003001</c:v>
                </c:pt>
                <c:pt idx="217">
                  <c:v>1.7000000000002999</c:v>
                </c:pt>
                <c:pt idx="218">
                  <c:v>1.8000000000003</c:v>
                </c:pt>
                <c:pt idx="219">
                  <c:v>1.9000000000002999</c:v>
                </c:pt>
                <c:pt idx="220">
                  <c:v>2.0000000000003002</c:v>
                </c:pt>
                <c:pt idx="221">
                  <c:v>2.1000000000002998</c:v>
                </c:pt>
                <c:pt idx="222">
                  <c:v>2.2000000000002999</c:v>
                </c:pt>
                <c:pt idx="223">
                  <c:v>2.3000000000003</c:v>
                </c:pt>
                <c:pt idx="224">
                  <c:v>2.4000000000003001</c:v>
                </c:pt>
                <c:pt idx="225">
                  <c:v>2.5000000000003002</c:v>
                </c:pt>
                <c:pt idx="226">
                  <c:v>2.6000000000002998</c:v>
                </c:pt>
                <c:pt idx="227">
                  <c:v>2.7000000000002999</c:v>
                </c:pt>
                <c:pt idx="228">
                  <c:v>2.8000000000003</c:v>
                </c:pt>
                <c:pt idx="229">
                  <c:v>2.9000000000003001</c:v>
                </c:pt>
                <c:pt idx="230">
                  <c:v>3.0000000000003002</c:v>
                </c:pt>
                <c:pt idx="231">
                  <c:v>3.1000000000002998</c:v>
                </c:pt>
                <c:pt idx="232">
                  <c:v>3.2000000000002999</c:v>
                </c:pt>
                <c:pt idx="233">
                  <c:v>3.3000000000003</c:v>
                </c:pt>
                <c:pt idx="234">
                  <c:v>3.4000000000003001</c:v>
                </c:pt>
                <c:pt idx="235">
                  <c:v>3.5000000000003002</c:v>
                </c:pt>
                <c:pt idx="236">
                  <c:v>3.6000000000002998</c:v>
                </c:pt>
                <c:pt idx="237">
                  <c:v>3.7000000000002999</c:v>
                </c:pt>
                <c:pt idx="238">
                  <c:v>3.8000000000003</c:v>
                </c:pt>
                <c:pt idx="239">
                  <c:v>3.9000000000003001</c:v>
                </c:pt>
                <c:pt idx="240">
                  <c:v>4.0000000000003002</c:v>
                </c:pt>
                <c:pt idx="241">
                  <c:v>4.1000000000002998</c:v>
                </c:pt>
                <c:pt idx="242">
                  <c:v>4.2000000000003004</c:v>
                </c:pt>
                <c:pt idx="243">
                  <c:v>4.3000000000003</c:v>
                </c:pt>
                <c:pt idx="244">
                  <c:v>4.4000000000002997</c:v>
                </c:pt>
                <c:pt idx="245">
                  <c:v>4.5000000000003002</c:v>
                </c:pt>
                <c:pt idx="246">
                  <c:v>4.6000000000002998</c:v>
                </c:pt>
                <c:pt idx="247">
                  <c:v>4.7000000000003999</c:v>
                </c:pt>
                <c:pt idx="248">
                  <c:v>4.8000000000004004</c:v>
                </c:pt>
                <c:pt idx="249">
                  <c:v>4.9000000000004</c:v>
                </c:pt>
                <c:pt idx="250">
                  <c:v>5.0000000000003997</c:v>
                </c:pt>
                <c:pt idx="251">
                  <c:v>5.1000000000004002</c:v>
                </c:pt>
                <c:pt idx="252">
                  <c:v>5.2000000000003999</c:v>
                </c:pt>
                <c:pt idx="253">
                  <c:v>5.3000000000004004</c:v>
                </c:pt>
                <c:pt idx="254">
                  <c:v>5.4000000000004</c:v>
                </c:pt>
                <c:pt idx="255">
                  <c:v>5.5000000000003997</c:v>
                </c:pt>
                <c:pt idx="256">
                  <c:v>5.6000000000004002</c:v>
                </c:pt>
                <c:pt idx="257">
                  <c:v>5.7000000000003999</c:v>
                </c:pt>
                <c:pt idx="258">
                  <c:v>5.8000000000004004</c:v>
                </c:pt>
                <c:pt idx="259">
                  <c:v>5.9000000000004</c:v>
                </c:pt>
                <c:pt idx="260">
                  <c:v>6.0000000000003997</c:v>
                </c:pt>
                <c:pt idx="261">
                  <c:v>6.1000000000004002</c:v>
                </c:pt>
                <c:pt idx="262">
                  <c:v>6.2000000000003999</c:v>
                </c:pt>
                <c:pt idx="263">
                  <c:v>6.3000000000004004</c:v>
                </c:pt>
                <c:pt idx="264">
                  <c:v>6.4000000000004</c:v>
                </c:pt>
                <c:pt idx="265">
                  <c:v>6.5000000000003997</c:v>
                </c:pt>
                <c:pt idx="266">
                  <c:v>6.6000000000004002</c:v>
                </c:pt>
                <c:pt idx="267">
                  <c:v>6.7000000000003999</c:v>
                </c:pt>
                <c:pt idx="268">
                  <c:v>6.8000000000004004</c:v>
                </c:pt>
                <c:pt idx="269">
                  <c:v>6.9000000000004</c:v>
                </c:pt>
                <c:pt idx="270">
                  <c:v>7.0000000000003997</c:v>
                </c:pt>
                <c:pt idx="271">
                  <c:v>7.1000000000004002</c:v>
                </c:pt>
                <c:pt idx="272">
                  <c:v>7.2000000000003999</c:v>
                </c:pt>
                <c:pt idx="273">
                  <c:v>7.3000000000004004</c:v>
                </c:pt>
                <c:pt idx="274">
                  <c:v>7.4000000000004</c:v>
                </c:pt>
                <c:pt idx="275">
                  <c:v>7.5000000000003997</c:v>
                </c:pt>
                <c:pt idx="276">
                  <c:v>7.6000000000004002</c:v>
                </c:pt>
                <c:pt idx="277">
                  <c:v>7.7000000000003999</c:v>
                </c:pt>
                <c:pt idx="278">
                  <c:v>7.8000000000004004</c:v>
                </c:pt>
                <c:pt idx="279">
                  <c:v>7.9000000000004</c:v>
                </c:pt>
                <c:pt idx="280">
                  <c:v>8.0000000000003997</c:v>
                </c:pt>
                <c:pt idx="281">
                  <c:v>8.1000000000003993</c:v>
                </c:pt>
                <c:pt idx="282">
                  <c:v>8.2000000000004007</c:v>
                </c:pt>
                <c:pt idx="283">
                  <c:v>8.3000000000004004</c:v>
                </c:pt>
                <c:pt idx="284">
                  <c:v>8.4000000000004</c:v>
                </c:pt>
                <c:pt idx="285">
                  <c:v>8.5000000000003997</c:v>
                </c:pt>
                <c:pt idx="286">
                  <c:v>8.6000000000003993</c:v>
                </c:pt>
                <c:pt idx="287">
                  <c:v>8.7000000000004007</c:v>
                </c:pt>
                <c:pt idx="288">
                  <c:v>8.8000000000004004</c:v>
                </c:pt>
                <c:pt idx="289">
                  <c:v>8.9000000000004</c:v>
                </c:pt>
                <c:pt idx="290">
                  <c:v>9.0000000000003997</c:v>
                </c:pt>
                <c:pt idx="291">
                  <c:v>9.1000000000003993</c:v>
                </c:pt>
                <c:pt idx="292">
                  <c:v>9.2000000000004007</c:v>
                </c:pt>
                <c:pt idx="293">
                  <c:v>9.3000000000004004</c:v>
                </c:pt>
                <c:pt idx="294">
                  <c:v>9.4000000000004</c:v>
                </c:pt>
                <c:pt idx="295">
                  <c:v>9.5000000000003997</c:v>
                </c:pt>
                <c:pt idx="296">
                  <c:v>9.6000000000003993</c:v>
                </c:pt>
                <c:pt idx="297">
                  <c:v>9.7000000000004007</c:v>
                </c:pt>
                <c:pt idx="298">
                  <c:v>9.8000000000004004</c:v>
                </c:pt>
                <c:pt idx="299">
                  <c:v>9.9000000000004</c:v>
                </c:pt>
                <c:pt idx="300">
                  <c:v>10.0000000000004</c:v>
                </c:pt>
                <c:pt idx="301">
                  <c:v>10.100000000000399</c:v>
                </c:pt>
                <c:pt idx="302">
                  <c:v>10.200000000000401</c:v>
                </c:pt>
                <c:pt idx="303">
                  <c:v>10.3000000000004</c:v>
                </c:pt>
                <c:pt idx="304">
                  <c:v>10.4000000000004</c:v>
                </c:pt>
                <c:pt idx="305">
                  <c:v>10.5000000000004</c:v>
                </c:pt>
                <c:pt idx="306">
                  <c:v>10.600000000000399</c:v>
                </c:pt>
                <c:pt idx="307">
                  <c:v>10.700000000000401</c:v>
                </c:pt>
                <c:pt idx="308">
                  <c:v>10.8000000000004</c:v>
                </c:pt>
                <c:pt idx="309">
                  <c:v>10.9000000000004</c:v>
                </c:pt>
                <c:pt idx="310">
                  <c:v>11.0000000000004</c:v>
                </c:pt>
                <c:pt idx="311">
                  <c:v>11.100000000000399</c:v>
                </c:pt>
                <c:pt idx="312">
                  <c:v>11.200000000000401</c:v>
                </c:pt>
                <c:pt idx="313">
                  <c:v>11.3000000000004</c:v>
                </c:pt>
                <c:pt idx="314">
                  <c:v>11.4000000000004</c:v>
                </c:pt>
                <c:pt idx="315">
                  <c:v>11.5000000000004</c:v>
                </c:pt>
                <c:pt idx="316">
                  <c:v>11.600000000000399</c:v>
                </c:pt>
                <c:pt idx="317">
                  <c:v>11.7000000000005</c:v>
                </c:pt>
                <c:pt idx="318">
                  <c:v>11.8000000000005</c:v>
                </c:pt>
                <c:pt idx="319">
                  <c:v>11.9000000000005</c:v>
                </c:pt>
                <c:pt idx="320">
                  <c:v>12.000000000000499</c:v>
                </c:pt>
                <c:pt idx="321">
                  <c:v>12.100000000000501</c:v>
                </c:pt>
                <c:pt idx="322">
                  <c:v>12.2000000000005</c:v>
                </c:pt>
                <c:pt idx="323">
                  <c:v>12.3000000000005</c:v>
                </c:pt>
                <c:pt idx="324">
                  <c:v>12.4000000000005</c:v>
                </c:pt>
                <c:pt idx="325">
                  <c:v>12.500000000000499</c:v>
                </c:pt>
                <c:pt idx="326">
                  <c:v>12.600000000000501</c:v>
                </c:pt>
                <c:pt idx="327">
                  <c:v>12.7000000000005</c:v>
                </c:pt>
                <c:pt idx="328">
                  <c:v>12.8000000000005</c:v>
                </c:pt>
                <c:pt idx="329">
                  <c:v>12.9000000000005</c:v>
                </c:pt>
                <c:pt idx="330">
                  <c:v>13.000000000000499</c:v>
                </c:pt>
                <c:pt idx="331">
                  <c:v>13.100000000000501</c:v>
                </c:pt>
                <c:pt idx="332">
                  <c:v>13.2000000000005</c:v>
                </c:pt>
                <c:pt idx="333">
                  <c:v>13.3000000000005</c:v>
                </c:pt>
                <c:pt idx="334">
                  <c:v>13.4000000000005</c:v>
                </c:pt>
                <c:pt idx="335">
                  <c:v>13.500000000000499</c:v>
                </c:pt>
                <c:pt idx="336">
                  <c:v>13.600000000000501</c:v>
                </c:pt>
                <c:pt idx="337">
                  <c:v>13.7000000000005</c:v>
                </c:pt>
                <c:pt idx="338">
                  <c:v>13.8000000000005</c:v>
                </c:pt>
                <c:pt idx="339">
                  <c:v>13.9000000000005</c:v>
                </c:pt>
                <c:pt idx="340">
                  <c:v>14.000000000000499</c:v>
                </c:pt>
                <c:pt idx="341">
                  <c:v>14.100000000000501</c:v>
                </c:pt>
                <c:pt idx="342">
                  <c:v>14.2000000000005</c:v>
                </c:pt>
                <c:pt idx="343">
                  <c:v>14.3000000000005</c:v>
                </c:pt>
                <c:pt idx="344">
                  <c:v>14.4000000000005</c:v>
                </c:pt>
                <c:pt idx="345">
                  <c:v>14.500000000000499</c:v>
                </c:pt>
                <c:pt idx="346">
                  <c:v>14.600000000000501</c:v>
                </c:pt>
                <c:pt idx="347">
                  <c:v>14.7000000000005</c:v>
                </c:pt>
                <c:pt idx="348">
                  <c:v>14.8000000000005</c:v>
                </c:pt>
                <c:pt idx="349">
                  <c:v>14.9000000000005</c:v>
                </c:pt>
                <c:pt idx="350">
                  <c:v>15.000000000000499</c:v>
                </c:pt>
                <c:pt idx="351">
                  <c:v>15.100000000000501</c:v>
                </c:pt>
                <c:pt idx="352">
                  <c:v>15.2000000000005</c:v>
                </c:pt>
                <c:pt idx="353">
                  <c:v>15.3000000000005</c:v>
                </c:pt>
                <c:pt idx="354">
                  <c:v>15.4000000000005</c:v>
                </c:pt>
                <c:pt idx="355">
                  <c:v>15.500000000000499</c:v>
                </c:pt>
                <c:pt idx="356">
                  <c:v>15.600000000000501</c:v>
                </c:pt>
                <c:pt idx="357">
                  <c:v>15.7000000000005</c:v>
                </c:pt>
                <c:pt idx="358">
                  <c:v>15.8000000000005</c:v>
                </c:pt>
                <c:pt idx="359">
                  <c:v>15.9000000000005</c:v>
                </c:pt>
                <c:pt idx="360">
                  <c:v>16.000000000000501</c:v>
                </c:pt>
                <c:pt idx="361">
                  <c:v>16.100000000000499</c:v>
                </c:pt>
                <c:pt idx="362">
                  <c:v>16.2000000000005</c:v>
                </c:pt>
                <c:pt idx="363">
                  <c:v>16.300000000000502</c:v>
                </c:pt>
                <c:pt idx="364">
                  <c:v>16.4000000000005</c:v>
                </c:pt>
                <c:pt idx="365">
                  <c:v>16.500000000000501</c:v>
                </c:pt>
                <c:pt idx="366">
                  <c:v>16.600000000000499</c:v>
                </c:pt>
                <c:pt idx="367">
                  <c:v>16.7000000000005</c:v>
                </c:pt>
                <c:pt idx="368">
                  <c:v>16.800000000000502</c:v>
                </c:pt>
                <c:pt idx="369">
                  <c:v>16.9000000000005</c:v>
                </c:pt>
                <c:pt idx="370">
                  <c:v>17.000000000000501</c:v>
                </c:pt>
                <c:pt idx="371">
                  <c:v>17.100000000000499</c:v>
                </c:pt>
                <c:pt idx="372">
                  <c:v>17.2000000000005</c:v>
                </c:pt>
                <c:pt idx="373">
                  <c:v>17.300000000000502</c:v>
                </c:pt>
                <c:pt idx="374">
                  <c:v>17.4000000000005</c:v>
                </c:pt>
                <c:pt idx="375">
                  <c:v>17.500000000000501</c:v>
                </c:pt>
                <c:pt idx="376">
                  <c:v>17.600000000000499</c:v>
                </c:pt>
                <c:pt idx="377">
                  <c:v>17.7000000000005</c:v>
                </c:pt>
                <c:pt idx="378">
                  <c:v>17.800000000000502</c:v>
                </c:pt>
                <c:pt idx="379">
                  <c:v>17.9000000000005</c:v>
                </c:pt>
                <c:pt idx="380">
                  <c:v>18.000000000000501</c:v>
                </c:pt>
                <c:pt idx="381">
                  <c:v>18.100000000000499</c:v>
                </c:pt>
                <c:pt idx="382">
                  <c:v>18.2000000000005</c:v>
                </c:pt>
                <c:pt idx="383">
                  <c:v>18.300000000000502</c:v>
                </c:pt>
                <c:pt idx="384">
                  <c:v>18.4000000000005</c:v>
                </c:pt>
                <c:pt idx="385">
                  <c:v>18.500000000000501</c:v>
                </c:pt>
                <c:pt idx="386">
                  <c:v>18.600000000000499</c:v>
                </c:pt>
                <c:pt idx="387">
                  <c:v>18.7000000000005</c:v>
                </c:pt>
                <c:pt idx="388">
                  <c:v>18.800000000000601</c:v>
                </c:pt>
                <c:pt idx="389">
                  <c:v>18.900000000000599</c:v>
                </c:pt>
                <c:pt idx="390">
                  <c:v>19.0000000000006</c:v>
                </c:pt>
                <c:pt idx="391">
                  <c:v>19.100000000000598</c:v>
                </c:pt>
                <c:pt idx="392">
                  <c:v>19.2000000000006</c:v>
                </c:pt>
                <c:pt idx="393">
                  <c:v>19.300000000000601</c:v>
                </c:pt>
                <c:pt idx="394">
                  <c:v>19.400000000000599</c:v>
                </c:pt>
                <c:pt idx="395">
                  <c:v>19.5000000000006</c:v>
                </c:pt>
                <c:pt idx="396">
                  <c:v>19.600000000000598</c:v>
                </c:pt>
                <c:pt idx="397">
                  <c:v>19.7000000000006</c:v>
                </c:pt>
                <c:pt idx="398">
                  <c:v>19.800000000000601</c:v>
                </c:pt>
                <c:pt idx="399">
                  <c:v>19.900000000000599</c:v>
                </c:pt>
                <c:pt idx="400">
                  <c:v>20.0000000000006</c:v>
                </c:pt>
              </c:numCache>
            </c:numRef>
          </c:xVal>
          <c:yVal>
            <c:numRef>
              <c:f>規格化!$G$3:$G$403</c:f>
              <c:numCache>
                <c:formatCode>General</c:formatCode>
                <c:ptCount val="401"/>
                <c:pt idx="0">
                  <c:v>1.1151945843704152E-2</c:v>
                </c:pt>
                <c:pt idx="1">
                  <c:v>1.0561050860735374E-2</c:v>
                </c:pt>
                <c:pt idx="2">
                  <c:v>9.9543108930134263E-3</c:v>
                </c:pt>
                <c:pt idx="3">
                  <c:v>9.3349954472069421E-3</c:v>
                </c:pt>
                <c:pt idx="4">
                  <c:v>8.7065113533494904E-3</c:v>
                </c:pt>
                <c:pt idx="5">
                  <c:v>8.0723891223781E-3</c:v>
                </c:pt>
                <c:pt idx="6">
                  <c:v>7.4362684505854763E-3</c:v>
                </c:pt>
                <c:pt idx="7">
                  <c:v>6.8018829223056741E-3</c:v>
                </c:pt>
                <c:pt idx="8">
                  <c:v>6.1730439667237354E-3</c:v>
                </c:pt>
                <c:pt idx="9">
                  <c:v>5.5536241290919169E-3</c:v>
                </c:pt>
                <c:pt idx="10">
                  <c:v>4.9475397208358562E-3</c:v>
                </c:pt>
                <c:pt idx="11">
                  <c:v>4.3587329170156064E-3</c:v>
                </c:pt>
                <c:pt idx="12">
                  <c:v>3.7911533733509333E-3</c:v>
                </c:pt>
                <c:pt idx="13">
                  <c:v>3.2487394385085594E-3</c:v>
                </c:pt>
                <c:pt idx="14">
                  <c:v>2.7353990405596116E-3</c:v>
                </c:pt>
                <c:pt idx="15">
                  <c:v>2.254990329430617E-3</c:v>
                </c:pt>
                <c:pt idx="16">
                  <c:v>1.8113021597763799E-3</c:v>
                </c:pt>
                <c:pt idx="17">
                  <c:v>1.408034500978545E-3</c:v>
                </c:pt>
                <c:pt idx="18">
                  <c:v>1.0487788629062471E-3</c:v>
                </c:pt>
                <c:pt idx="19">
                  <c:v>7.3699882765227548E-4</c:v>
                </c:pt>
                <c:pt idx="20">
                  <c:v>4.7601077866541033E-4</c:v>
                </c:pt>
                <c:pt idx="21">
                  <c:v>2.6896491952764002E-4</c:v>
                </c:pt>
                <c:pt idx="22">
                  <c:v>1.1882667506446867E-4</c:v>
                </c:pt>
                <c:pt idx="23">
                  <c:v>2.8358567518804563E-5</c:v>
                </c:pt>
                <c:pt idx="24">
                  <c:v>1.0266015883040223E-7</c:v>
                </c:pt>
                <c:pt idx="25">
                  <c:v>3.6363659922377741E-5</c:v>
                </c:pt>
                <c:pt idx="26">
                  <c:v>1.3919276952265415E-4</c:v>
                </c:pt>
                <c:pt idx="27">
                  <c:v>3.1037237785070689E-4</c:v>
                </c:pt>
                <c:pt idx="28">
                  <c:v>5.5140167551024797E-4</c:v>
                </c:pt>
                <c:pt idx="29">
                  <c:v>8.6348327991182241E-4</c:v>
                </c:pt>
                <c:pt idx="30">
                  <c:v>1.2475109515407868E-3</c:v>
                </c:pt>
                <c:pt idx="31">
                  <c:v>1.7040584798027163E-3</c:v>
                </c:pt>
                <c:pt idx="32">
                  <c:v>2.2333698132477203E-3</c:v>
                </c:pt>
                <c:pt idx="33">
                  <c:v>2.835350504993968E-3</c:v>
                </c:pt>
                <c:pt idx="34">
                  <c:v>3.5095605398112908E-3</c:v>
                </c:pt>
                <c:pt idx="35">
                  <c:v>4.2552086046351734E-3</c:v>
                </c:pt>
                <c:pt idx="36">
                  <c:v>5.0711478591927775E-3</c:v>
                </c:pt>
                <c:pt idx="37">
                  <c:v>5.9558732580828541E-3</c:v>
                </c:pt>
                <c:pt idx="38">
                  <c:v>6.9075204699511348E-3</c:v>
                </c:pt>
                <c:pt idx="39">
                  <c:v>7.9238664333972728E-3</c:v>
                </c:pt>
                <c:pt idx="40">
                  <c:v>9.0023315830679539E-3</c:v>
                </c:pt>
                <c:pt idx="41">
                  <c:v>1.0139983772791929E-2</c:v>
                </c:pt>
                <c:pt idx="42">
                  <c:v>1.1333543916100832E-2</c:v>
                </c:pt>
                <c:pt idx="43">
                  <c:v>1.2579393357273918E-2</c:v>
                </c:pt>
                <c:pt idx="44">
                  <c:v>1.3873582979242575E-2</c:v>
                </c:pt>
                <c:pt idx="45">
                  <c:v>1.5211844047299588E-2</c:v>
                </c:pt>
                <c:pt idx="46">
                  <c:v>1.6589600780266365E-2</c:v>
                </c:pt>
                <c:pt idx="47">
                  <c:v>1.8001984633331001E-2</c:v>
                </c:pt>
                <c:pt idx="48">
                  <c:v>1.9443850269279084E-2</c:v>
                </c:pt>
                <c:pt idx="49">
                  <c:v>2.0909793187320534E-2</c:v>
                </c:pt>
                <c:pt idx="50">
                  <c:v>2.2394168971196553E-2</c:v>
                </c:pt>
                <c:pt idx="51">
                  <c:v>2.3891114110768826E-2</c:v>
                </c:pt>
                <c:pt idx="52">
                  <c:v>2.5394568343873273E-2</c:v>
                </c:pt>
                <c:pt idx="53">
                  <c:v>2.6898298457898151E-2</c:v>
                </c:pt>
                <c:pt idx="54">
                  <c:v>2.8395923483350193E-2</c:v>
                </c:pt>
                <c:pt idx="55">
                  <c:v>2.98809412046377E-2</c:v>
                </c:pt>
                <c:pt idx="56">
                  <c:v>3.1346755906452008E-2</c:v>
                </c:pt>
                <c:pt idx="57">
                  <c:v>3.2786707267504739E-2</c:v>
                </c:pt>
                <c:pt idx="58">
                  <c:v>3.4194100307001561E-2</c:v>
                </c:pt>
                <c:pt idx="59">
                  <c:v>3.5562236283142978E-2</c:v>
                </c:pt>
                <c:pt idx="60">
                  <c:v>3.6884444437153427E-2</c:v>
                </c:pt>
                <c:pt idx="61">
                  <c:v>3.8154114470897345E-2</c:v>
                </c:pt>
                <c:pt idx="62">
                  <c:v>3.9364729641051602E-2</c:v>
                </c:pt>
                <c:pt idx="63">
                  <c:v>4.0509900348115788E-2</c:v>
                </c:pt>
                <c:pt idx="64">
                  <c:v>4.1583398094256076E-2</c:v>
                </c:pt>
                <c:pt idx="65">
                  <c:v>4.2579189680139462E-2</c:v>
                </c:pt>
                <c:pt idx="66">
                  <c:v>4.3491471507528336E-2</c:v>
                </c:pt>
                <c:pt idx="67">
                  <c:v>4.4314703851500915E-2</c:v>
                </c:pt>
                <c:pt idx="68">
                  <c:v>4.50436449637521E-2</c:v>
                </c:pt>
                <c:pt idx="69">
                  <c:v>4.5673384866535383E-2</c:v>
                </c:pt>
                <c:pt idx="70">
                  <c:v>4.6199378695436839E-2</c:v>
                </c:pt>
                <c:pt idx="71">
                  <c:v>4.6617479448345087E-2</c:v>
                </c:pt>
                <c:pt idx="72">
                  <c:v>4.6923969997704346E-2</c:v>
                </c:pt>
                <c:pt idx="73">
                  <c:v>4.7115594223421445E-2</c:v>
                </c:pt>
                <c:pt idx="74">
                  <c:v>4.7189587124645771E-2</c:v>
                </c:pt>
                <c:pt idx="75">
                  <c:v>4.7143703770061413E-2</c:v>
                </c:pt>
                <c:pt idx="76">
                  <c:v>4.6976246948321983E-2</c:v>
                </c:pt>
                <c:pt idx="77">
                  <c:v>4.6686093382822376E-2</c:v>
                </c:pt>
                <c:pt idx="78">
                  <c:v>4.6272718378134507E-2</c:v>
                </c:pt>
                <c:pt idx="79">
                  <c:v>4.5736218769131649E-2</c:v>
                </c:pt>
                <c:pt idx="80">
                  <c:v>4.5077334048081542E-2</c:v>
                </c:pt>
                <c:pt idx="81">
                  <c:v>4.4297465549789868E-2</c:v>
                </c:pt>
                <c:pt idx="82">
                  <c:v>4.3398693580216176E-2</c:v>
                </c:pt>
                <c:pt idx="83">
                  <c:v>4.2383792379844867E-2</c:v>
                </c:pt>
                <c:pt idx="84">
                  <c:v>4.1256242819461005E-2</c:v>
                </c:pt>
                <c:pt idx="85">
                  <c:v>4.0020242732834284E-2</c:v>
                </c:pt>
                <c:pt idx="86">
                  <c:v>3.8680714798147622E-2</c:v>
                </c:pt>
                <c:pt idx="87">
                  <c:v>3.7243311887735539E-2</c:v>
                </c:pt>
                <c:pt idx="88">
                  <c:v>3.5714419813957829E-2</c:v>
                </c:pt>
                <c:pt idx="89">
                  <c:v>3.4101157407521253E-2</c:v>
                </c:pt>
                <c:pt idx="90">
                  <c:v>3.2411373873592178E-2</c:v>
                </c:pt>
                <c:pt idx="91">
                  <c:v>3.0653643380241853E-2</c:v>
                </c:pt>
                <c:pt idx="92">
                  <c:v>2.8837256843451575E-2</c:v>
                </c:pt>
                <c:pt idx="93">
                  <c:v>2.6972210882640693E-2</c:v>
                </c:pt>
                <c:pt idx="94">
                  <c:v>2.5069193930875391E-2</c:v>
                </c:pt>
                <c:pt idx="95">
                  <c:v>2.313956949411982E-2</c:v>
                </c:pt>
                <c:pt idx="96">
                  <c:v>2.1195356564421376E-2</c:v>
                </c:pt>
                <c:pt idx="97">
                  <c:v>1.924920720243347E-2</c:v>
                </c:pt>
                <c:pt idx="98">
                  <c:v>1.7314381315377905E-2</c:v>
                </c:pt>
                <c:pt idx="99">
                  <c:v>1.5404718667246764E-2</c:v>
                </c:pt>
                <c:pt idx="100">
                  <c:v>1.3534608168760773E-2</c:v>
                </c:pt>
                <c:pt idx="101">
                  <c:v>1.171895450527395E-2</c:v>
                </c:pt>
                <c:pt idx="102">
                  <c:v>9.9731421714358715E-3</c:v>
                </c:pt>
                <c:pt idx="103">
                  <c:v>8.3129969918839461E-3</c:v>
                </c:pt>
                <c:pt idx="104">
                  <c:v>6.7547452175935642E-3</c:v>
                </c:pt>
                <c:pt idx="105">
                  <c:v>5.3149702976299385E-3</c:v>
                </c:pt>
                <c:pt idx="106">
                  <c:v>4.0105674359438882E-3</c:v>
                </c:pt>
                <c:pt idx="107">
                  <c:v>2.8586960524656724E-3</c:v>
                </c:pt>
                <c:pt idx="108">
                  <c:v>1.8767302770500162E-3</c:v>
                </c:pt>
                <c:pt idx="109">
                  <c:v>1.0822076137617927E-3</c:v>
                </c:pt>
                <c:pt idx="110">
                  <c:v>4.9277592154211723E-4</c:v>
                </c:pt>
                <c:pt idx="111">
                  <c:v>1.2613886540879332E-4</c:v>
                </c:pt>
                <c:pt idx="112">
                  <c:v>8.3964502157619917E-25</c:v>
                </c:pt>
                <c:pt idx="113">
                  <c:v>1.320056544233939E-4</c:v>
                </c:pt>
                <c:pt idx="114">
                  <c:v>5.3968679399913873E-4</c:v>
                </c:pt>
                <c:pt idx="115">
                  <c:v>1.2404000405506436E-3</c:v>
                </c:pt>
                <c:pt idx="116">
                  <c:v>2.2512680383748249E-3</c:v>
                </c:pt>
                <c:pt idx="117">
                  <c:v>3.5891193578869705E-3</c:v>
                </c:pt>
                <c:pt idx="118">
                  <c:v>5.2704281331636075E-3</c:v>
                </c:pt>
                <c:pt idx="119">
                  <c:v>7.311253633168288E-3</c:v>
                </c:pt>
                <c:pt idx="120">
                  <c:v>9.7271799693358588E-3</c:v>
                </c:pt>
                <c:pt idx="121">
                  <c:v>1.2533256144377945E-2</c:v>
                </c:pt>
                <c:pt idx="122">
                  <c:v>1.5743936648650626E-2</c:v>
                </c:pt>
                <c:pt idx="123">
                  <c:v>1.9373022811181889E-2</c:v>
                </c:pt>
                <c:pt idx="124">
                  <c:v>2.3433605112475216E-2</c:v>
                </c:pt>
                <c:pt idx="125">
                  <c:v>2.7938006665490626E-2</c:v>
                </c:pt>
                <c:pt idx="126">
                  <c:v>3.2897728069739965E-2</c:v>
                </c:pt>
                <c:pt idx="127">
                  <c:v>3.8323393841229236E-2</c:v>
                </c:pt>
                <c:pt idx="128">
                  <c:v>4.4224700618023874E-2</c:v>
                </c:pt>
                <c:pt idx="129">
                  <c:v>5.0610367337534781E-2</c:v>
                </c:pt>
                <c:pt idx="130">
                  <c:v>5.7488087577183739E-2</c:v>
                </c:pt>
                <c:pt idx="131">
                  <c:v>6.4864484244976178E-2</c:v>
                </c:pt>
                <c:pt idx="132">
                  <c:v>7.2745066800648225E-2</c:v>
                </c:pt>
                <c:pt idx="133">
                  <c:v>8.1134191181502793E-2</c:v>
                </c:pt>
                <c:pt idx="134">
                  <c:v>9.0035022599836548E-2</c:v>
                </c:pt>
                <c:pt idx="135">
                  <c:v>9.9449501370958787E-2</c:v>
                </c:pt>
                <c:pt idx="136">
                  <c:v>0.109378311922306</c:v>
                </c:pt>
                <c:pt idx="137">
                  <c:v>0.11982085512503123</c:v>
                </c:pt>
                <c:pt idx="138">
                  <c:v>0.13077522407974757</c:v>
                </c:pt>
                <c:pt idx="139">
                  <c:v>0.14223818347785924</c:v>
                </c:pt>
                <c:pt idx="140">
                  <c:v>0.15420515264915566</c:v>
                </c:pt>
                <c:pt idx="141">
                  <c:v>0.16667019239510464</c:v>
                </c:pt>
                <c:pt idx="142">
                  <c:v>0.17962599569559462</c:v>
                </c:pt>
                <c:pt idx="143">
                  <c:v>0.19306388236479063</c:v>
                </c:pt>
                <c:pt idx="144">
                  <c:v>0.20697379771932001</c:v>
                </c:pt>
                <c:pt idx="145">
                  <c:v>0.22134431530923182</c:v>
                </c:pt>
                <c:pt idx="146">
                  <c:v>0.2361626437491233</c:v>
                </c:pt>
                <c:pt idx="147">
                  <c:v>0.25141463767354766</c:v>
                </c:pt>
                <c:pt idx="148">
                  <c:v>0.26708481282735097</c:v>
                </c:pt>
                <c:pt idx="149">
                  <c:v>0.28315636528797028</c:v>
                </c:pt>
                <c:pt idx="150">
                  <c:v>0.29961119480303733</c:v>
                </c:pt>
                <c:pt idx="151">
                  <c:v>0.31642993221287719</c:v>
                </c:pt>
                <c:pt idx="152">
                  <c:v>0.33359197091376452</c:v>
                </c:pt>
                <c:pt idx="153">
                  <c:v>0.35107550230410284</c:v>
                </c:pt>
                <c:pt idx="154">
                  <c:v>0.36885755514212804</c:v>
                </c:pt>
                <c:pt idx="155">
                  <c:v>0.38691403873029645</c:v>
                </c:pt>
                <c:pt idx="156">
                  <c:v>0.40521978982829299</c:v>
                </c:pt>
                <c:pt idx="157">
                  <c:v>0.42374862318362388</c:v>
                </c:pt>
                <c:pt idx="158">
                  <c:v>0.44247338555606996</c:v>
                </c:pt>
                <c:pt idx="159">
                  <c:v>0.46136601309993958</c:v>
                </c:pt>
                <c:pt idx="160">
                  <c:v>0.48039759195611226</c:v>
                </c:pt>
                <c:pt idx="161">
                  <c:v>0.49953842189434816</c:v>
                </c:pt>
                <c:pt idx="162">
                  <c:v>0.51875808283529712</c:v>
                </c:pt>
                <c:pt idx="163">
                  <c:v>0.53802550407111605</c:v>
                </c:pt>
                <c:pt idx="164">
                  <c:v>0.55730903599364712</c:v>
                </c:pt>
                <c:pt idx="165">
                  <c:v>0.5765765241297246</c:v>
                </c:pt>
                <c:pt idx="166">
                  <c:v>0.5957953852744553</c:v>
                </c:pt>
                <c:pt idx="167">
                  <c:v>0.61493268550522995</c:v>
                </c:pt>
                <c:pt idx="168">
                  <c:v>0.63395521985185266</c:v>
                </c:pt>
                <c:pt idx="169">
                  <c:v>0.65282959339151836</c:v>
                </c:pt>
                <c:pt idx="170">
                  <c:v>0.6715223035314678</c:v>
                </c:pt>
                <c:pt idx="171">
                  <c:v>0.6899998232370268</c:v>
                </c:pt>
                <c:pt idx="172">
                  <c:v>0.70822868495839675</c:v>
                </c:pt>
                <c:pt idx="173">
                  <c:v>0.72617556500606351</c:v>
                </c:pt>
                <c:pt idx="174">
                  <c:v>0.74380736812199111</c:v>
                </c:pt>
                <c:pt idx="175">
                  <c:v>0.76109131199193436</c:v>
                </c:pt>
                <c:pt idx="176">
                  <c:v>0.7779950114432157</c:v>
                </c:pt>
                <c:pt idx="177">
                  <c:v>0.79448656207216428</c:v>
                </c:pt>
                <c:pt idx="178">
                  <c:v>0.81053462304616541</c:v>
                </c:pt>
                <c:pt idx="179">
                  <c:v>0.82610849882684534</c:v>
                </c:pt>
                <c:pt idx="180">
                  <c:v>0.84117821956336714</c:v>
                </c:pt>
                <c:pt idx="181">
                  <c:v>0.85571461990811715</c:v>
                </c:pt>
                <c:pt idx="182">
                  <c:v>0.86968941601121419</c:v>
                </c:pt>
                <c:pt idx="183">
                  <c:v>0.88307528045523231</c:v>
                </c:pt>
                <c:pt idx="184">
                  <c:v>0.895845914897339</c:v>
                </c:pt>
                <c:pt idx="185">
                  <c:v>0.90797612019262564</c:v>
                </c:pt>
                <c:pt idx="186">
                  <c:v>0.91944186377978077</c:v>
                </c:pt>
                <c:pt idx="187">
                  <c:v>0.93022034411837096</c:v>
                </c:pt>
                <c:pt idx="188">
                  <c:v>0.94029005197583859</c:v>
                </c:pt>
                <c:pt idx="189">
                  <c:v>0.94963082837186508</c:v>
                </c:pt>
                <c:pt idx="190">
                  <c:v>0.95822391899794723</c:v>
                </c:pt>
                <c:pt idx="191">
                  <c:v>0.96605202494087372</c:v>
                </c:pt>
                <c:pt idx="192">
                  <c:v>0.97309934955020494</c:v>
                </c:pt>
                <c:pt idx="193">
                  <c:v>0.97935164130184515</c:v>
                </c:pt>
                <c:pt idx="194">
                  <c:v>0.98479623252228465</c:v>
                </c:pt>
                <c:pt idx="195">
                  <c:v>0.98942207385104308</c:v>
                </c:pt>
                <c:pt idx="196">
                  <c:v>0.99321976433224846</c:v>
                </c:pt>
                <c:pt idx="197">
                  <c:v>0.9961815770400273</c:v>
                </c:pt>
                <c:pt idx="198">
                  <c:v>0.99830148015649744</c:v>
                </c:pt>
                <c:pt idx="199">
                  <c:v>0.99957515343552361</c:v>
                </c:pt>
                <c:pt idx="200">
                  <c:v>1</c:v>
                </c:pt>
                <c:pt idx="201">
                  <c:v>0.9995751534352364</c:v>
                </c:pt>
                <c:pt idx="202">
                  <c:v>0.9983014801559239</c:v>
                </c:pt>
                <c:pt idx="203">
                  <c:v>0.99618157703916821</c:v>
                </c:pt>
                <c:pt idx="204">
                  <c:v>0.99321976433110548</c:v>
                </c:pt>
                <c:pt idx="205">
                  <c:v>0.98942207384961856</c:v>
                </c:pt>
                <c:pt idx="206">
                  <c:v>0.98479623252057702</c:v>
                </c:pt>
                <c:pt idx="207">
                  <c:v>0.9793516412998623</c:v>
                </c:pt>
                <c:pt idx="208">
                  <c:v>0.97309934954794985</c:v>
                </c:pt>
                <c:pt idx="209">
                  <c:v>0.96605202493835141</c:v>
                </c:pt>
                <c:pt idx="210">
                  <c:v>0.95822391899516279</c:v>
                </c:pt>
                <c:pt idx="211">
                  <c:v>0.94963082836882429</c:v>
                </c:pt>
                <c:pt idx="212">
                  <c:v>0.94029005197254745</c:v>
                </c:pt>
                <c:pt idx="213">
                  <c:v>0.93022034411483612</c:v>
                </c:pt>
                <c:pt idx="214">
                  <c:v>0.91944186377600945</c:v>
                </c:pt>
                <c:pt idx="215">
                  <c:v>0.90797612018862506</c:v>
                </c:pt>
                <c:pt idx="216">
                  <c:v>0.89584591489311705</c:v>
                </c:pt>
                <c:pt idx="217">
                  <c:v>0.88307528045079708</c:v>
                </c:pt>
                <c:pt idx="218">
                  <c:v>0.86968941600657457</c:v>
                </c:pt>
                <c:pt idx="219">
                  <c:v>0.85571461990328312</c:v>
                </c:pt>
                <c:pt idx="220">
                  <c:v>0.84117821955834704</c:v>
                </c:pt>
                <c:pt idx="221">
                  <c:v>0.82610849882164994</c:v>
                </c:pt>
                <c:pt idx="222">
                  <c:v>0.81053462304080359</c:v>
                </c:pt>
                <c:pt idx="223">
                  <c:v>0.7944865620666467</c:v>
                </c:pt>
                <c:pt idx="224">
                  <c:v>0.77799501143755379</c:v>
                </c:pt>
                <c:pt idx="225">
                  <c:v>0.761091311986138</c:v>
                </c:pt>
                <c:pt idx="226">
                  <c:v>0.74380736811607129</c:v>
                </c:pt>
                <c:pt idx="227">
                  <c:v>0.72617556500003133</c:v>
                </c:pt>
                <c:pt idx="228">
                  <c:v>0.70822868495226332</c:v>
                </c:pt>
                <c:pt idx="229">
                  <c:v>0.68999982323080289</c:v>
                </c:pt>
                <c:pt idx="230">
                  <c:v>0.67152230352516529</c:v>
                </c:pt>
                <c:pt idx="231">
                  <c:v>0.65282959338514879</c:v>
                </c:pt>
                <c:pt idx="232">
                  <c:v>0.63395521984542702</c:v>
                </c:pt>
                <c:pt idx="233">
                  <c:v>0.61493268549876012</c:v>
                </c:pt>
                <c:pt idx="234">
                  <c:v>0.59579538526795206</c:v>
                </c:pt>
                <c:pt idx="235">
                  <c:v>0.57657652412319926</c:v>
                </c:pt>
                <c:pt idx="236">
                  <c:v>0.55730903598711101</c:v>
                </c:pt>
                <c:pt idx="237">
                  <c:v>0.53802550406458005</c:v>
                </c:pt>
                <c:pt idx="238">
                  <c:v>0.518758082828772</c:v>
                </c:pt>
                <c:pt idx="239">
                  <c:v>0.49953842188784442</c:v>
                </c:pt>
                <c:pt idx="240">
                  <c:v>0.48039759194964021</c:v>
                </c:pt>
                <c:pt idx="241">
                  <c:v>0.46136601309350972</c:v>
                </c:pt>
                <c:pt idx="242">
                  <c:v>0.44247338554969234</c:v>
                </c:pt>
                <c:pt idx="243">
                  <c:v>0.42374862317730771</c:v>
                </c:pt>
                <c:pt idx="244">
                  <c:v>0.40521978982204809</c:v>
                </c:pt>
                <c:pt idx="245">
                  <c:v>0.38691403872413166</c:v>
                </c:pt>
                <c:pt idx="246">
                  <c:v>0.36885755513605206</c:v>
                </c:pt>
                <c:pt idx="247">
                  <c:v>0.35107550229812373</c:v>
                </c:pt>
                <c:pt idx="248">
                  <c:v>0.33359197090789072</c:v>
                </c:pt>
                <c:pt idx="249">
                  <c:v>0.31642993220711652</c:v>
                </c:pt>
                <c:pt idx="250">
                  <c:v>0.29961119479739651</c:v>
                </c:pt>
                <c:pt idx="251">
                  <c:v>0.2831563652824558</c:v>
                </c:pt>
                <c:pt idx="252">
                  <c:v>0.26708481282196966</c:v>
                </c:pt>
                <c:pt idx="253">
                  <c:v>0.25141463766830546</c:v>
                </c:pt>
                <c:pt idx="254">
                  <c:v>0.23616264374402549</c:v>
                </c:pt>
                <c:pt idx="255">
                  <c:v>0.22134431530428386</c:v>
                </c:pt>
                <c:pt idx="256">
                  <c:v>0.20697379771452581</c:v>
                </c:pt>
                <c:pt idx="257">
                  <c:v>0.19306388236015443</c:v>
                </c:pt>
                <c:pt idx="258">
                  <c:v>0.17962599569112042</c:v>
                </c:pt>
                <c:pt idx="259">
                  <c:v>0.16667019239079539</c:v>
                </c:pt>
                <c:pt idx="260">
                  <c:v>0.154205152645014</c:v>
                </c:pt>
                <c:pt idx="261">
                  <c:v>0.14223818347388756</c:v>
                </c:pt>
                <c:pt idx="262">
                  <c:v>0.13077522407594769</c:v>
                </c:pt>
                <c:pt idx="263">
                  <c:v>0.11982085512140436</c:v>
                </c:pt>
                <c:pt idx="264">
                  <c:v>0.10937831191885287</c:v>
                </c:pt>
                <c:pt idx="265">
                  <c:v>9.944950136768009E-2</c:v>
                </c:pt>
                <c:pt idx="266">
                  <c:v>9.0035022596732184E-2</c:v>
                </c:pt>
                <c:pt idx="267">
                  <c:v>8.1134191178572276E-2</c:v>
                </c:pt>
                <c:pt idx="268">
                  <c:v>7.2745066797890778E-2</c:v>
                </c:pt>
                <c:pt idx="269">
                  <c:v>6.4864484242391107E-2</c:v>
                </c:pt>
                <c:pt idx="270">
                  <c:v>5.7488087574768844E-2</c:v>
                </c:pt>
                <c:pt idx="271">
                  <c:v>5.0610367335287697E-2</c:v>
                </c:pt>
                <c:pt idx="272">
                  <c:v>4.4224700615942289E-2</c:v>
                </c:pt>
                <c:pt idx="273">
                  <c:v>3.8323393839310382E-2</c:v>
                </c:pt>
                <c:pt idx="274">
                  <c:v>3.2897728067981163E-2</c:v>
                </c:pt>
                <c:pt idx="275">
                  <c:v>2.7938006663887939E-2</c:v>
                </c:pt>
                <c:pt idx="276">
                  <c:v>2.3433605111024991E-2</c:v>
                </c:pt>
                <c:pt idx="277">
                  <c:v>1.937302280987992E-2</c:v>
                </c:pt>
                <c:pt idx="278">
                  <c:v>1.5743936647492726E-2</c:v>
                </c:pt>
                <c:pt idx="279">
                  <c:v>1.2533256143359487E-2</c:v>
                </c:pt>
                <c:pt idx="280">
                  <c:v>9.727179968452071E-3</c:v>
                </c:pt>
                <c:pt idx="281">
                  <c:v>7.3112536324141907E-3</c:v>
                </c:pt>
                <c:pt idx="282">
                  <c:v>5.2704281325339792E-3</c:v>
                </c:pt>
                <c:pt idx="283">
                  <c:v>3.5891193573764435E-3</c:v>
                </c:pt>
                <c:pt idx="284">
                  <c:v>2.2512680379778746E-3</c:v>
                </c:pt>
                <c:pt idx="285">
                  <c:v>1.2404000402617622E-3</c:v>
                </c:pt>
                <c:pt idx="286">
                  <c:v>5.3968679381241537E-4</c:v>
                </c:pt>
                <c:pt idx="287">
                  <c:v>1.3200565433298049E-4</c:v>
                </c:pt>
                <c:pt idx="288">
                  <c:v>8.5933575504972994E-24</c:v>
                </c:pt>
                <c:pt idx="289">
                  <c:v>1.2613886549324403E-4</c:v>
                </c:pt>
                <c:pt idx="290">
                  <c:v>4.9277592170501817E-4</c:v>
                </c:pt>
                <c:pt idx="291">
                  <c:v>1.0822076139971608E-3</c:v>
                </c:pt>
                <c:pt idx="292">
                  <c:v>1.8767302773518449E-3</c:v>
                </c:pt>
                <c:pt idx="293">
                  <c:v>2.8586960528280254E-3</c:v>
                </c:pt>
                <c:pt idx="294">
                  <c:v>4.0105674363608377E-3</c:v>
                </c:pt>
                <c:pt idx="295">
                  <c:v>5.3149702980956164E-3</c:v>
                </c:pt>
                <c:pt idx="296">
                  <c:v>6.7547452181021444E-3</c:v>
                </c:pt>
                <c:pt idx="297">
                  <c:v>8.3129969924297283E-3</c:v>
                </c:pt>
                <c:pt idx="298">
                  <c:v>9.9731421720134043E-3</c:v>
                </c:pt>
                <c:pt idx="299">
                  <c:v>1.171895450587784E-2</c:v>
                </c:pt>
                <c:pt idx="300">
                  <c:v>1.3534608169385665E-2</c:v>
                </c:pt>
                <c:pt idx="301">
                  <c:v>1.5404718667888234E-2</c:v>
                </c:pt>
                <c:pt idx="302">
                  <c:v>1.7314381316030341E-2</c:v>
                </c:pt>
                <c:pt idx="303">
                  <c:v>1.9249207203092041E-2</c:v>
                </c:pt>
                <c:pt idx="304">
                  <c:v>2.1195356565081543E-2</c:v>
                </c:pt>
                <c:pt idx="305">
                  <c:v>2.31395694947771E-2</c:v>
                </c:pt>
                <c:pt idx="306">
                  <c:v>2.5069193931525707E-2</c:v>
                </c:pt>
                <c:pt idx="307">
                  <c:v>2.6972210883279963E-2</c:v>
                </c:pt>
                <c:pt idx="308">
                  <c:v>2.8837256844074344E-2</c:v>
                </c:pt>
                <c:pt idx="309">
                  <c:v>3.0653643380846397E-2</c:v>
                </c:pt>
                <c:pt idx="310">
                  <c:v>3.2411373874175343E-2</c:v>
                </c:pt>
                <c:pt idx="311">
                  <c:v>3.4101157408083178E-2</c:v>
                </c:pt>
                <c:pt idx="312">
                  <c:v>3.5714419814490812E-2</c:v>
                </c:pt>
                <c:pt idx="313">
                  <c:v>3.7243311888238706E-2</c:v>
                </c:pt>
                <c:pt idx="314">
                  <c:v>3.8680714798618655E-2</c:v>
                </c:pt>
                <c:pt idx="315">
                  <c:v>4.0020242733272413E-2</c:v>
                </c:pt>
                <c:pt idx="316">
                  <c:v>4.1256242819861878E-2</c:v>
                </c:pt>
                <c:pt idx="317">
                  <c:v>4.2383792380208216E-2</c:v>
                </c:pt>
                <c:pt idx="318">
                  <c:v>4.3398693580540687E-2</c:v>
                </c:pt>
                <c:pt idx="319">
                  <c:v>4.429746555007455E-2</c:v>
                </c:pt>
                <c:pt idx="320">
                  <c:v>4.5077334048325514E-2</c:v>
                </c:pt>
                <c:pt idx="321">
                  <c:v>4.5736218769334341E-2</c:v>
                </c:pt>
                <c:pt idx="322">
                  <c:v>4.6272718378295545E-2</c:v>
                </c:pt>
                <c:pt idx="323">
                  <c:v>4.6686093382941642E-2</c:v>
                </c:pt>
                <c:pt idx="324">
                  <c:v>4.6976246948399511E-2</c:v>
                </c:pt>
                <c:pt idx="325">
                  <c:v>4.7143703770097481E-2</c:v>
                </c:pt>
                <c:pt idx="326">
                  <c:v>4.71895871246409E-2</c:v>
                </c:pt>
                <c:pt idx="327">
                  <c:v>4.7115594223376286E-2</c:v>
                </c:pt>
                <c:pt idx="328">
                  <c:v>4.692396999761974E-2</c:v>
                </c:pt>
                <c:pt idx="329">
                  <c:v>4.6617479448222074E-2</c:v>
                </c:pt>
                <c:pt idx="330">
                  <c:v>4.6199378695276606E-2</c:v>
                </c:pt>
                <c:pt idx="331">
                  <c:v>4.5673384866339241E-2</c:v>
                </c:pt>
                <c:pt idx="332">
                  <c:v>4.504364496352152E-2</c:v>
                </c:pt>
                <c:pt idx="333">
                  <c:v>4.4314703851237536E-2</c:v>
                </c:pt>
                <c:pt idx="334">
                  <c:v>4.3491471507233856E-2</c:v>
                </c:pt>
                <c:pt idx="335">
                  <c:v>4.25791896798157E-2</c:v>
                </c:pt>
                <c:pt idx="336">
                  <c:v>4.1583398093904989E-2</c:v>
                </c:pt>
                <c:pt idx="337">
                  <c:v>4.0509900347739367E-2</c:v>
                </c:pt>
                <c:pt idx="338">
                  <c:v>3.9364729640651963E-2</c:v>
                </c:pt>
                <c:pt idx="339">
                  <c:v>3.8154114470476549E-2</c:v>
                </c:pt>
                <c:pt idx="340">
                  <c:v>3.6884444436713744E-2</c:v>
                </c:pt>
                <c:pt idx="341">
                  <c:v>3.5562236282686635E-2</c:v>
                </c:pt>
                <c:pt idx="342">
                  <c:v>3.4194100306530743E-2</c:v>
                </c:pt>
                <c:pt idx="343">
                  <c:v>3.2786707267021743E-2</c:v>
                </c:pt>
                <c:pt idx="344">
                  <c:v>3.1346755905959131E-2</c:v>
                </c:pt>
                <c:pt idx="345">
                  <c:v>2.9880941204137097E-2</c:v>
                </c:pt>
                <c:pt idx="346">
                  <c:v>2.8395923482844206E-2</c:v>
                </c:pt>
                <c:pt idx="347">
                  <c:v>2.6898298457389024E-2</c:v>
                </c:pt>
                <c:pt idx="348">
                  <c:v>2.539456834336323E-2</c:v>
                </c:pt>
                <c:pt idx="349">
                  <c:v>2.3891114110259914E-2</c:v>
                </c:pt>
                <c:pt idx="350">
                  <c:v>2.2394168970690905E-2</c:v>
                </c:pt>
                <c:pt idx="351">
                  <c:v>2.0909793186820146E-2</c:v>
                </c:pt>
                <c:pt idx="352">
                  <c:v>1.9443850268785871E-2</c:v>
                </c:pt>
                <c:pt idx="353">
                  <c:v>1.8001984632846905E-2</c:v>
                </c:pt>
                <c:pt idx="354">
                  <c:v>1.6589600779793157E-2</c:v>
                </c:pt>
                <c:pt idx="355">
                  <c:v>1.5211844046838953E-2</c:v>
                </c:pt>
                <c:pt idx="356">
                  <c:v>1.3873582978796111E-2</c:v>
                </c:pt>
                <c:pt idx="357">
                  <c:v>1.2579393356843131E-2</c:v>
                </c:pt>
                <c:pt idx="358">
                  <c:v>1.1333543915687149E-2</c:v>
                </c:pt>
                <c:pt idx="359">
                  <c:v>1.01399837723966E-2</c:v>
                </c:pt>
                <c:pt idx="360">
                  <c:v>9.0023315826921191E-3</c:v>
                </c:pt>
                <c:pt idx="361">
                  <c:v>7.9238664330493775E-3</c:v>
                </c:pt>
                <c:pt idx="362">
                  <c:v>6.9075204696233501E-3</c:v>
                </c:pt>
                <c:pt idx="363">
                  <c:v>5.955873257776057E-3</c:v>
                </c:pt>
                <c:pt idx="364">
                  <c:v>5.0711478589069454E-3</c:v>
                </c:pt>
                <c:pt idx="365">
                  <c:v>4.2552086043727427E-3</c:v>
                </c:pt>
                <c:pt idx="366">
                  <c:v>3.5095605395720178E-3</c:v>
                </c:pt>
                <c:pt idx="367">
                  <c:v>2.8353505047776146E-3</c:v>
                </c:pt>
                <c:pt idx="368">
                  <c:v>2.2333698130559444E-3</c:v>
                </c:pt>
                <c:pt idx="369">
                  <c:v>1.7040584796350936E-3</c:v>
                </c:pt>
                <c:pt idx="370">
                  <c:v>1.2475109513975073E-3</c:v>
                </c:pt>
                <c:pt idx="371">
                  <c:v>8.6348327979284142E-4</c:v>
                </c:pt>
                <c:pt idx="372">
                  <c:v>5.5140167541545195E-4</c:v>
                </c:pt>
                <c:pt idx="373">
                  <c:v>3.1037237777987569E-4</c:v>
                </c:pt>
                <c:pt idx="374">
                  <c:v>1.3919276947547951E-4</c:v>
                </c:pt>
                <c:pt idx="375">
                  <c:v>3.6363659898426177E-5</c:v>
                </c:pt>
                <c:pt idx="376">
                  <c:v>1.026601575675802E-7</c:v>
                </c:pt>
                <c:pt idx="377">
                  <c:v>2.835856753960468E-5</c:v>
                </c:pt>
                <c:pt idx="378">
                  <c:v>1.1882667510660592E-4</c:v>
                </c:pt>
                <c:pt idx="379">
                  <c:v>2.6896491959031471E-4</c:v>
                </c:pt>
                <c:pt idx="380">
                  <c:v>4.760107787477184E-4</c:v>
                </c:pt>
                <c:pt idx="381">
                  <c:v>7.3699882775326675E-4</c:v>
                </c:pt>
                <c:pt idx="382">
                  <c:v>1.0487788630248786E-3</c:v>
                </c:pt>
                <c:pt idx="383">
                  <c:v>1.4080345011137326E-3</c:v>
                </c:pt>
                <c:pt idx="384">
                  <c:v>1.8113021599269342E-3</c:v>
                </c:pt>
                <c:pt idx="385">
                  <c:v>2.2549903295953455E-3</c:v>
                </c:pt>
                <c:pt idx="386">
                  <c:v>2.7353990407372178E-3</c:v>
                </c:pt>
                <c:pt idx="387">
                  <c:v>3.2487394386977652E-3</c:v>
                </c:pt>
                <c:pt idx="388">
                  <c:v>3.7911533735504217E-3</c:v>
                </c:pt>
                <c:pt idx="389">
                  <c:v>4.3587329172239918E-3</c:v>
                </c:pt>
                <c:pt idx="390">
                  <c:v>4.947539721051785E-3</c:v>
                </c:pt>
                <c:pt idx="391">
                  <c:v>5.5536241293139841E-3</c:v>
                </c:pt>
                <c:pt idx="392">
                  <c:v>6.17304396695056E-3</c:v>
                </c:pt>
                <c:pt idx="393">
                  <c:v>6.8018829225358337E-3</c:v>
                </c:pt>
                <c:pt idx="394">
                  <c:v>7.4362684508175779E-3</c:v>
                </c:pt>
                <c:pt idx="395">
                  <c:v>8.072389122610801E-3</c:v>
                </c:pt>
                <c:pt idx="396">
                  <c:v>8.7065113535814056E-3</c:v>
                </c:pt>
                <c:pt idx="397">
                  <c:v>9.3349954474367738E-3</c:v>
                </c:pt>
                <c:pt idx="398">
                  <c:v>9.9543108932397886E-3</c:v>
                </c:pt>
                <c:pt idx="399">
                  <c:v>1.0561050860957146E-2</c:v>
                </c:pt>
                <c:pt idx="400">
                  <c:v>1.1151945843920015E-2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745-4001-9F2F-86C4EEC740B9}"/>
            </c:ext>
          </c:extLst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規格化!$B$3:$B$403</c:f>
              <c:numCache>
                <c:formatCode>0.0_ </c:formatCode>
                <c:ptCount val="401"/>
                <c:pt idx="0">
                  <c:v>-20</c:v>
                </c:pt>
                <c:pt idx="1">
                  <c:v>-19.899999999999999</c:v>
                </c:pt>
                <c:pt idx="2">
                  <c:v>-19.8</c:v>
                </c:pt>
                <c:pt idx="3">
                  <c:v>-19.7</c:v>
                </c:pt>
                <c:pt idx="4">
                  <c:v>-19.600000000000001</c:v>
                </c:pt>
                <c:pt idx="5">
                  <c:v>-19.5</c:v>
                </c:pt>
                <c:pt idx="6">
                  <c:v>-19.399999999999999</c:v>
                </c:pt>
                <c:pt idx="7">
                  <c:v>-19.3</c:v>
                </c:pt>
                <c:pt idx="8">
                  <c:v>-19.2</c:v>
                </c:pt>
                <c:pt idx="9">
                  <c:v>-19.100000000000001</c:v>
                </c:pt>
                <c:pt idx="10">
                  <c:v>-19</c:v>
                </c:pt>
                <c:pt idx="11">
                  <c:v>-18.899999999999999</c:v>
                </c:pt>
                <c:pt idx="12">
                  <c:v>-18.8</c:v>
                </c:pt>
                <c:pt idx="13">
                  <c:v>-18.7</c:v>
                </c:pt>
                <c:pt idx="14">
                  <c:v>-18.600000000000001</c:v>
                </c:pt>
                <c:pt idx="15">
                  <c:v>-18.5</c:v>
                </c:pt>
                <c:pt idx="16">
                  <c:v>-18.399999999999999</c:v>
                </c:pt>
                <c:pt idx="17">
                  <c:v>-18.3</c:v>
                </c:pt>
                <c:pt idx="18">
                  <c:v>-18.2</c:v>
                </c:pt>
                <c:pt idx="19">
                  <c:v>-18.100000000000001</c:v>
                </c:pt>
                <c:pt idx="20">
                  <c:v>-18</c:v>
                </c:pt>
                <c:pt idx="21">
                  <c:v>-17.899999999999999</c:v>
                </c:pt>
                <c:pt idx="22">
                  <c:v>-17.8</c:v>
                </c:pt>
                <c:pt idx="23">
                  <c:v>-17.7</c:v>
                </c:pt>
                <c:pt idx="24">
                  <c:v>-17.600000000000001</c:v>
                </c:pt>
                <c:pt idx="25">
                  <c:v>-17.5</c:v>
                </c:pt>
                <c:pt idx="26">
                  <c:v>-17.399999999999999</c:v>
                </c:pt>
                <c:pt idx="27">
                  <c:v>-17.3</c:v>
                </c:pt>
                <c:pt idx="28">
                  <c:v>-17.2</c:v>
                </c:pt>
                <c:pt idx="29">
                  <c:v>-17.100000000000001</c:v>
                </c:pt>
                <c:pt idx="30">
                  <c:v>-17</c:v>
                </c:pt>
                <c:pt idx="31">
                  <c:v>-16.899999999999999</c:v>
                </c:pt>
                <c:pt idx="32">
                  <c:v>-16.8</c:v>
                </c:pt>
                <c:pt idx="33">
                  <c:v>-16.6999999999999</c:v>
                </c:pt>
                <c:pt idx="34">
                  <c:v>-16.600000000000001</c:v>
                </c:pt>
                <c:pt idx="35">
                  <c:v>-16.5</c:v>
                </c:pt>
                <c:pt idx="36">
                  <c:v>-16.399999999999899</c:v>
                </c:pt>
                <c:pt idx="37">
                  <c:v>-16.3</c:v>
                </c:pt>
                <c:pt idx="38">
                  <c:v>-16.1999999999999</c:v>
                </c:pt>
                <c:pt idx="39">
                  <c:v>-16.099999999999898</c:v>
                </c:pt>
                <c:pt idx="40">
                  <c:v>-15.999999999999901</c:v>
                </c:pt>
                <c:pt idx="41">
                  <c:v>-15.899999999999901</c:v>
                </c:pt>
                <c:pt idx="42">
                  <c:v>-15.799999999999899</c:v>
                </c:pt>
                <c:pt idx="43">
                  <c:v>-15.6999999999999</c:v>
                </c:pt>
                <c:pt idx="44">
                  <c:v>-15.5999999999999</c:v>
                </c:pt>
                <c:pt idx="45">
                  <c:v>-15.499999999999901</c:v>
                </c:pt>
                <c:pt idx="46">
                  <c:v>-15.399999999999901</c:v>
                </c:pt>
                <c:pt idx="47">
                  <c:v>-15.299999999999899</c:v>
                </c:pt>
                <c:pt idx="48">
                  <c:v>-15.1999999999999</c:v>
                </c:pt>
                <c:pt idx="49">
                  <c:v>-15.0999999999999</c:v>
                </c:pt>
                <c:pt idx="50">
                  <c:v>-14.999999999999901</c:v>
                </c:pt>
                <c:pt idx="51">
                  <c:v>-14.899999999999901</c:v>
                </c:pt>
                <c:pt idx="52">
                  <c:v>-14.799999999999899</c:v>
                </c:pt>
                <c:pt idx="53">
                  <c:v>-14.6999999999999</c:v>
                </c:pt>
                <c:pt idx="54">
                  <c:v>-14.5999999999999</c:v>
                </c:pt>
                <c:pt idx="55">
                  <c:v>-14.499999999999901</c:v>
                </c:pt>
                <c:pt idx="56">
                  <c:v>-14.399999999999901</c:v>
                </c:pt>
                <c:pt idx="57">
                  <c:v>-14.299999999999899</c:v>
                </c:pt>
                <c:pt idx="58">
                  <c:v>-14.1999999999999</c:v>
                </c:pt>
                <c:pt idx="59">
                  <c:v>-14.0999999999999</c:v>
                </c:pt>
                <c:pt idx="60">
                  <c:v>-13.999999999999901</c:v>
                </c:pt>
                <c:pt idx="61">
                  <c:v>-13.899999999999901</c:v>
                </c:pt>
                <c:pt idx="62">
                  <c:v>-13.799999999999899</c:v>
                </c:pt>
                <c:pt idx="63">
                  <c:v>-13.6999999999999</c:v>
                </c:pt>
                <c:pt idx="64">
                  <c:v>-13.5999999999999</c:v>
                </c:pt>
                <c:pt idx="65">
                  <c:v>-13.499999999999901</c:v>
                </c:pt>
                <c:pt idx="66">
                  <c:v>-13.399999999999901</c:v>
                </c:pt>
                <c:pt idx="67">
                  <c:v>-13.299999999999899</c:v>
                </c:pt>
                <c:pt idx="68">
                  <c:v>-13.1999999999999</c:v>
                </c:pt>
                <c:pt idx="69">
                  <c:v>-13.0999999999999</c:v>
                </c:pt>
                <c:pt idx="70">
                  <c:v>-12.999999999999901</c:v>
                </c:pt>
                <c:pt idx="71">
                  <c:v>-12.899999999999901</c:v>
                </c:pt>
                <c:pt idx="72">
                  <c:v>-12.799999999999899</c:v>
                </c:pt>
                <c:pt idx="73">
                  <c:v>-12.6999999999999</c:v>
                </c:pt>
                <c:pt idx="74">
                  <c:v>-12.5999999999999</c:v>
                </c:pt>
                <c:pt idx="75">
                  <c:v>-12.499999999999901</c:v>
                </c:pt>
                <c:pt idx="76">
                  <c:v>-12.399999999999901</c:v>
                </c:pt>
                <c:pt idx="77">
                  <c:v>-12.299999999999899</c:v>
                </c:pt>
                <c:pt idx="78">
                  <c:v>-12.1999999999999</c:v>
                </c:pt>
                <c:pt idx="79">
                  <c:v>-12.0999999999999</c:v>
                </c:pt>
                <c:pt idx="80">
                  <c:v>-11.999999999999901</c:v>
                </c:pt>
                <c:pt idx="81">
                  <c:v>-11.899999999999901</c:v>
                </c:pt>
                <c:pt idx="82">
                  <c:v>-11.799999999999899</c:v>
                </c:pt>
                <c:pt idx="83">
                  <c:v>-11.6999999999999</c:v>
                </c:pt>
                <c:pt idx="84">
                  <c:v>-11.5999999999999</c:v>
                </c:pt>
                <c:pt idx="85">
                  <c:v>-11.499999999999901</c:v>
                </c:pt>
                <c:pt idx="86">
                  <c:v>-11.399999999999901</c:v>
                </c:pt>
                <c:pt idx="87">
                  <c:v>-11.299999999999899</c:v>
                </c:pt>
                <c:pt idx="88">
                  <c:v>-11.1999999999999</c:v>
                </c:pt>
                <c:pt idx="89">
                  <c:v>-11.0999999999999</c:v>
                </c:pt>
                <c:pt idx="90">
                  <c:v>-10.999999999999901</c:v>
                </c:pt>
                <c:pt idx="91">
                  <c:v>-10.899999999999901</c:v>
                </c:pt>
                <c:pt idx="92">
                  <c:v>-10.799999999999899</c:v>
                </c:pt>
                <c:pt idx="93">
                  <c:v>-10.6999999999999</c:v>
                </c:pt>
                <c:pt idx="94">
                  <c:v>-10.5999999999999</c:v>
                </c:pt>
                <c:pt idx="95">
                  <c:v>-10.499999999999901</c:v>
                </c:pt>
                <c:pt idx="96">
                  <c:v>-10.399999999999901</c:v>
                </c:pt>
                <c:pt idx="97">
                  <c:v>-10.299999999999899</c:v>
                </c:pt>
                <c:pt idx="98">
                  <c:v>-10.1999999999999</c:v>
                </c:pt>
                <c:pt idx="99">
                  <c:v>-10.0999999999999</c:v>
                </c:pt>
                <c:pt idx="100">
                  <c:v>-9.9999999999999005</c:v>
                </c:pt>
                <c:pt idx="101">
                  <c:v>-9.8999999999999009</c:v>
                </c:pt>
                <c:pt idx="102">
                  <c:v>-9.7999999999998995</c:v>
                </c:pt>
                <c:pt idx="103">
                  <c:v>-9.6999999999998998</c:v>
                </c:pt>
                <c:pt idx="104">
                  <c:v>-9.5999999999999002</c:v>
                </c:pt>
                <c:pt idx="105">
                  <c:v>-9.4999999999999005</c:v>
                </c:pt>
                <c:pt idx="106">
                  <c:v>-9.3999999999997996</c:v>
                </c:pt>
                <c:pt idx="107">
                  <c:v>-9.2999999999998</c:v>
                </c:pt>
                <c:pt idx="108">
                  <c:v>-9.1999999999998003</c:v>
                </c:pt>
                <c:pt idx="109">
                  <c:v>-9.0999999999998007</c:v>
                </c:pt>
                <c:pt idx="110">
                  <c:v>-8.9999999999997993</c:v>
                </c:pt>
                <c:pt idx="111">
                  <c:v>-8.8999999999997996</c:v>
                </c:pt>
                <c:pt idx="112">
                  <c:v>-8.7999999999998</c:v>
                </c:pt>
                <c:pt idx="113">
                  <c:v>-8.6999999999998003</c:v>
                </c:pt>
                <c:pt idx="114">
                  <c:v>-8.5999999999998007</c:v>
                </c:pt>
                <c:pt idx="115">
                  <c:v>-8.4999999999997993</c:v>
                </c:pt>
                <c:pt idx="116">
                  <c:v>-8.3999999999997996</c:v>
                </c:pt>
                <c:pt idx="117">
                  <c:v>-8.2999999999998</c:v>
                </c:pt>
                <c:pt idx="118">
                  <c:v>-8.1999999999998003</c:v>
                </c:pt>
                <c:pt idx="119">
                  <c:v>-8.0999999999998007</c:v>
                </c:pt>
                <c:pt idx="120">
                  <c:v>-7.9999999999998002</c:v>
                </c:pt>
                <c:pt idx="121">
                  <c:v>-7.8999999999997996</c:v>
                </c:pt>
                <c:pt idx="122">
                  <c:v>-7.7999999999998</c:v>
                </c:pt>
                <c:pt idx="123">
                  <c:v>-7.6999999999998003</c:v>
                </c:pt>
                <c:pt idx="124">
                  <c:v>-7.5999999999997998</c:v>
                </c:pt>
                <c:pt idx="125">
                  <c:v>-7.4999999999998002</c:v>
                </c:pt>
                <c:pt idx="126">
                  <c:v>-7.3999999999997996</c:v>
                </c:pt>
                <c:pt idx="127">
                  <c:v>-7.2999999999998</c:v>
                </c:pt>
                <c:pt idx="128">
                  <c:v>-7.1999999999998003</c:v>
                </c:pt>
                <c:pt idx="129">
                  <c:v>-7.0999999999997998</c:v>
                </c:pt>
                <c:pt idx="130">
                  <c:v>-6.9999999999998002</c:v>
                </c:pt>
                <c:pt idx="131">
                  <c:v>-6.8999999999997996</c:v>
                </c:pt>
                <c:pt idx="132">
                  <c:v>-6.7999999999998</c:v>
                </c:pt>
                <c:pt idx="133">
                  <c:v>-6.6999999999998003</c:v>
                </c:pt>
                <c:pt idx="134">
                  <c:v>-6.5999999999997998</c:v>
                </c:pt>
                <c:pt idx="135">
                  <c:v>-6.4999999999998002</c:v>
                </c:pt>
                <c:pt idx="136">
                  <c:v>-6.3999999999997996</c:v>
                </c:pt>
                <c:pt idx="137">
                  <c:v>-6.2999999999998</c:v>
                </c:pt>
                <c:pt idx="138">
                  <c:v>-6.1999999999998003</c:v>
                </c:pt>
                <c:pt idx="139">
                  <c:v>-6.0999999999997998</c:v>
                </c:pt>
                <c:pt idx="140">
                  <c:v>-5.9999999999998002</c:v>
                </c:pt>
                <c:pt idx="141">
                  <c:v>-5.8999999999997996</c:v>
                </c:pt>
                <c:pt idx="142">
                  <c:v>-5.7999999999998</c:v>
                </c:pt>
                <c:pt idx="143">
                  <c:v>-5.6999999999998003</c:v>
                </c:pt>
                <c:pt idx="144">
                  <c:v>-5.5999999999997998</c:v>
                </c:pt>
                <c:pt idx="145">
                  <c:v>-5.4999999999998002</c:v>
                </c:pt>
                <c:pt idx="146">
                  <c:v>-5.3999999999997996</c:v>
                </c:pt>
                <c:pt idx="147">
                  <c:v>-5.2999999999998</c:v>
                </c:pt>
                <c:pt idx="148">
                  <c:v>-5.1999999999998003</c:v>
                </c:pt>
                <c:pt idx="149">
                  <c:v>-5.0999999999997998</c:v>
                </c:pt>
                <c:pt idx="150">
                  <c:v>-4.9999999999998002</c:v>
                </c:pt>
                <c:pt idx="151">
                  <c:v>-4.8999999999997996</c:v>
                </c:pt>
                <c:pt idx="152">
                  <c:v>-4.7999999999998</c:v>
                </c:pt>
                <c:pt idx="153">
                  <c:v>-4.6999999999998003</c:v>
                </c:pt>
                <c:pt idx="154">
                  <c:v>-4.5999999999997998</c:v>
                </c:pt>
                <c:pt idx="155">
                  <c:v>-4.4999999999998002</c:v>
                </c:pt>
                <c:pt idx="156">
                  <c:v>-4.3999999999997996</c:v>
                </c:pt>
                <c:pt idx="157">
                  <c:v>-4.2999999999998</c:v>
                </c:pt>
                <c:pt idx="158">
                  <c:v>-4.1999999999998003</c:v>
                </c:pt>
                <c:pt idx="159">
                  <c:v>-4.0999999999997998</c:v>
                </c:pt>
                <c:pt idx="160">
                  <c:v>-3.9999999999998002</c:v>
                </c:pt>
                <c:pt idx="161">
                  <c:v>-3.8999999999998001</c:v>
                </c:pt>
                <c:pt idx="162">
                  <c:v>-3.7999999999998</c:v>
                </c:pt>
                <c:pt idx="163">
                  <c:v>-3.6999999999997999</c:v>
                </c:pt>
                <c:pt idx="164">
                  <c:v>-3.5999999999997998</c:v>
                </c:pt>
                <c:pt idx="165">
                  <c:v>-3.4999999999998002</c:v>
                </c:pt>
                <c:pt idx="166">
                  <c:v>-3.3999999999998001</c:v>
                </c:pt>
                <c:pt idx="167">
                  <c:v>-3.2999999999998</c:v>
                </c:pt>
                <c:pt idx="168">
                  <c:v>-3.1999999999997999</c:v>
                </c:pt>
                <c:pt idx="169">
                  <c:v>-3.0999999999997998</c:v>
                </c:pt>
                <c:pt idx="170">
                  <c:v>-2.9999999999998002</c:v>
                </c:pt>
                <c:pt idx="171">
                  <c:v>-2.8999999999998001</c:v>
                </c:pt>
                <c:pt idx="172">
                  <c:v>-2.7999999999998</c:v>
                </c:pt>
                <c:pt idx="173">
                  <c:v>-2.6999999999997999</c:v>
                </c:pt>
                <c:pt idx="174">
                  <c:v>-2.5999999999997998</c:v>
                </c:pt>
                <c:pt idx="175">
                  <c:v>-2.4999999999998002</c:v>
                </c:pt>
                <c:pt idx="176">
                  <c:v>-2.3999999999997002</c:v>
                </c:pt>
                <c:pt idx="177">
                  <c:v>-2.2999999999997001</c:v>
                </c:pt>
                <c:pt idx="178">
                  <c:v>-2.1999999999997</c:v>
                </c:pt>
                <c:pt idx="179">
                  <c:v>-2.0999999999996999</c:v>
                </c:pt>
                <c:pt idx="180">
                  <c:v>-1.9999999999997</c:v>
                </c:pt>
                <c:pt idx="181">
                  <c:v>-1.8999999999996999</c:v>
                </c:pt>
                <c:pt idx="182">
                  <c:v>-1.7999999999997001</c:v>
                </c:pt>
                <c:pt idx="183">
                  <c:v>-1.6999999999997</c:v>
                </c:pt>
                <c:pt idx="184">
                  <c:v>-1.5999999999997001</c:v>
                </c:pt>
                <c:pt idx="185">
                  <c:v>-1.4999999999997</c:v>
                </c:pt>
                <c:pt idx="186">
                  <c:v>-1.3999999999996999</c:v>
                </c:pt>
                <c:pt idx="187">
                  <c:v>-1.2999999999997001</c:v>
                </c:pt>
                <c:pt idx="188">
                  <c:v>-1.1999999999997</c:v>
                </c:pt>
                <c:pt idx="189">
                  <c:v>-1.0999999999997001</c:v>
                </c:pt>
                <c:pt idx="190">
                  <c:v>-0.99999999999970202</c:v>
                </c:pt>
                <c:pt idx="191">
                  <c:v>-0.89999999999970004</c:v>
                </c:pt>
                <c:pt idx="192">
                  <c:v>-0.79999999999969895</c:v>
                </c:pt>
                <c:pt idx="193">
                  <c:v>-0.69999999999970097</c:v>
                </c:pt>
                <c:pt idx="194">
                  <c:v>-0.599999999999699</c:v>
                </c:pt>
                <c:pt idx="195">
                  <c:v>-0.49999999999970202</c:v>
                </c:pt>
                <c:pt idx="196">
                  <c:v>-0.39999999999969998</c:v>
                </c:pt>
                <c:pt idx="197">
                  <c:v>-0.29999999999969901</c:v>
                </c:pt>
                <c:pt idx="198">
                  <c:v>-0.199999999999701</c:v>
                </c:pt>
                <c:pt idx="199">
                  <c:v>-9.9999999999699399E-2</c:v>
                </c:pt>
                <c:pt idx="200">
                  <c:v>2.9842794901924198E-13</c:v>
                </c:pt>
                <c:pt idx="201">
                  <c:v>0.1000000000003</c:v>
                </c:pt>
                <c:pt idx="202">
                  <c:v>0.20000000000030099</c:v>
                </c:pt>
                <c:pt idx="203">
                  <c:v>0.30000000000029903</c:v>
                </c:pt>
                <c:pt idx="204">
                  <c:v>0.400000000000301</c:v>
                </c:pt>
                <c:pt idx="205">
                  <c:v>0.50000000000029798</c:v>
                </c:pt>
                <c:pt idx="206">
                  <c:v>0.60000000000029996</c:v>
                </c:pt>
                <c:pt idx="207">
                  <c:v>0.70000000000030105</c:v>
                </c:pt>
                <c:pt idx="208">
                  <c:v>0.80000000000029903</c:v>
                </c:pt>
                <c:pt idx="209">
                  <c:v>0.900000000000301</c:v>
                </c:pt>
                <c:pt idx="210">
                  <c:v>1.0000000000003</c:v>
                </c:pt>
                <c:pt idx="211">
                  <c:v>1.1000000000003001</c:v>
                </c:pt>
                <c:pt idx="212">
                  <c:v>1.2000000000002999</c:v>
                </c:pt>
                <c:pt idx="213">
                  <c:v>1.3000000000003</c:v>
                </c:pt>
                <c:pt idx="214">
                  <c:v>1.4000000000002999</c:v>
                </c:pt>
                <c:pt idx="215">
                  <c:v>1.5000000000003</c:v>
                </c:pt>
                <c:pt idx="216">
                  <c:v>1.6000000000003001</c:v>
                </c:pt>
                <c:pt idx="217">
                  <c:v>1.7000000000002999</c:v>
                </c:pt>
                <c:pt idx="218">
                  <c:v>1.8000000000003</c:v>
                </c:pt>
                <c:pt idx="219">
                  <c:v>1.9000000000002999</c:v>
                </c:pt>
                <c:pt idx="220">
                  <c:v>2.0000000000003002</c:v>
                </c:pt>
                <c:pt idx="221">
                  <c:v>2.1000000000002998</c:v>
                </c:pt>
                <c:pt idx="222">
                  <c:v>2.2000000000002999</c:v>
                </c:pt>
                <c:pt idx="223">
                  <c:v>2.3000000000003</c:v>
                </c:pt>
                <c:pt idx="224">
                  <c:v>2.4000000000003001</c:v>
                </c:pt>
                <c:pt idx="225">
                  <c:v>2.5000000000003002</c:v>
                </c:pt>
                <c:pt idx="226">
                  <c:v>2.6000000000002998</c:v>
                </c:pt>
                <c:pt idx="227">
                  <c:v>2.7000000000002999</c:v>
                </c:pt>
                <c:pt idx="228">
                  <c:v>2.8000000000003</c:v>
                </c:pt>
                <c:pt idx="229">
                  <c:v>2.9000000000003001</c:v>
                </c:pt>
                <c:pt idx="230">
                  <c:v>3.0000000000003002</c:v>
                </c:pt>
                <c:pt idx="231">
                  <c:v>3.1000000000002998</c:v>
                </c:pt>
                <c:pt idx="232">
                  <c:v>3.2000000000002999</c:v>
                </c:pt>
                <c:pt idx="233">
                  <c:v>3.3000000000003</c:v>
                </c:pt>
                <c:pt idx="234">
                  <c:v>3.4000000000003001</c:v>
                </c:pt>
                <c:pt idx="235">
                  <c:v>3.5000000000003002</c:v>
                </c:pt>
                <c:pt idx="236">
                  <c:v>3.6000000000002998</c:v>
                </c:pt>
                <c:pt idx="237">
                  <c:v>3.7000000000002999</c:v>
                </c:pt>
                <c:pt idx="238">
                  <c:v>3.8000000000003</c:v>
                </c:pt>
                <c:pt idx="239">
                  <c:v>3.9000000000003001</c:v>
                </c:pt>
                <c:pt idx="240">
                  <c:v>4.0000000000003002</c:v>
                </c:pt>
                <c:pt idx="241">
                  <c:v>4.1000000000002998</c:v>
                </c:pt>
                <c:pt idx="242">
                  <c:v>4.2000000000003004</c:v>
                </c:pt>
                <c:pt idx="243">
                  <c:v>4.3000000000003</c:v>
                </c:pt>
                <c:pt idx="244">
                  <c:v>4.4000000000002997</c:v>
                </c:pt>
                <c:pt idx="245">
                  <c:v>4.5000000000003002</c:v>
                </c:pt>
                <c:pt idx="246">
                  <c:v>4.6000000000002998</c:v>
                </c:pt>
                <c:pt idx="247">
                  <c:v>4.7000000000003999</c:v>
                </c:pt>
                <c:pt idx="248">
                  <c:v>4.8000000000004004</c:v>
                </c:pt>
                <c:pt idx="249">
                  <c:v>4.9000000000004</c:v>
                </c:pt>
                <c:pt idx="250">
                  <c:v>5.0000000000003997</c:v>
                </c:pt>
                <c:pt idx="251">
                  <c:v>5.1000000000004002</c:v>
                </c:pt>
                <c:pt idx="252">
                  <c:v>5.2000000000003999</c:v>
                </c:pt>
                <c:pt idx="253">
                  <c:v>5.3000000000004004</c:v>
                </c:pt>
                <c:pt idx="254">
                  <c:v>5.4000000000004</c:v>
                </c:pt>
                <c:pt idx="255">
                  <c:v>5.5000000000003997</c:v>
                </c:pt>
                <c:pt idx="256">
                  <c:v>5.6000000000004002</c:v>
                </c:pt>
                <c:pt idx="257">
                  <c:v>5.7000000000003999</c:v>
                </c:pt>
                <c:pt idx="258">
                  <c:v>5.8000000000004004</c:v>
                </c:pt>
                <c:pt idx="259">
                  <c:v>5.9000000000004</c:v>
                </c:pt>
                <c:pt idx="260">
                  <c:v>6.0000000000003997</c:v>
                </c:pt>
                <c:pt idx="261">
                  <c:v>6.1000000000004002</c:v>
                </c:pt>
                <c:pt idx="262">
                  <c:v>6.2000000000003999</c:v>
                </c:pt>
                <c:pt idx="263">
                  <c:v>6.3000000000004004</c:v>
                </c:pt>
                <c:pt idx="264">
                  <c:v>6.4000000000004</c:v>
                </c:pt>
                <c:pt idx="265">
                  <c:v>6.5000000000003997</c:v>
                </c:pt>
                <c:pt idx="266">
                  <c:v>6.6000000000004002</c:v>
                </c:pt>
                <c:pt idx="267">
                  <c:v>6.7000000000003999</c:v>
                </c:pt>
                <c:pt idx="268">
                  <c:v>6.8000000000004004</c:v>
                </c:pt>
                <c:pt idx="269">
                  <c:v>6.9000000000004</c:v>
                </c:pt>
                <c:pt idx="270">
                  <c:v>7.0000000000003997</c:v>
                </c:pt>
                <c:pt idx="271">
                  <c:v>7.1000000000004002</c:v>
                </c:pt>
                <c:pt idx="272">
                  <c:v>7.2000000000003999</c:v>
                </c:pt>
                <c:pt idx="273">
                  <c:v>7.3000000000004004</c:v>
                </c:pt>
                <c:pt idx="274">
                  <c:v>7.4000000000004</c:v>
                </c:pt>
                <c:pt idx="275">
                  <c:v>7.5000000000003997</c:v>
                </c:pt>
                <c:pt idx="276">
                  <c:v>7.6000000000004002</c:v>
                </c:pt>
                <c:pt idx="277">
                  <c:v>7.7000000000003999</c:v>
                </c:pt>
                <c:pt idx="278">
                  <c:v>7.8000000000004004</c:v>
                </c:pt>
                <c:pt idx="279">
                  <c:v>7.9000000000004</c:v>
                </c:pt>
                <c:pt idx="280">
                  <c:v>8.0000000000003997</c:v>
                </c:pt>
                <c:pt idx="281">
                  <c:v>8.1000000000003993</c:v>
                </c:pt>
                <c:pt idx="282">
                  <c:v>8.2000000000004007</c:v>
                </c:pt>
                <c:pt idx="283">
                  <c:v>8.3000000000004004</c:v>
                </c:pt>
                <c:pt idx="284">
                  <c:v>8.4000000000004</c:v>
                </c:pt>
                <c:pt idx="285">
                  <c:v>8.5000000000003997</c:v>
                </c:pt>
                <c:pt idx="286">
                  <c:v>8.6000000000003993</c:v>
                </c:pt>
                <c:pt idx="287">
                  <c:v>8.7000000000004007</c:v>
                </c:pt>
                <c:pt idx="288">
                  <c:v>8.8000000000004004</c:v>
                </c:pt>
                <c:pt idx="289">
                  <c:v>8.9000000000004</c:v>
                </c:pt>
                <c:pt idx="290">
                  <c:v>9.0000000000003997</c:v>
                </c:pt>
                <c:pt idx="291">
                  <c:v>9.1000000000003993</c:v>
                </c:pt>
                <c:pt idx="292">
                  <c:v>9.2000000000004007</c:v>
                </c:pt>
                <c:pt idx="293">
                  <c:v>9.3000000000004004</c:v>
                </c:pt>
                <c:pt idx="294">
                  <c:v>9.4000000000004</c:v>
                </c:pt>
                <c:pt idx="295">
                  <c:v>9.5000000000003997</c:v>
                </c:pt>
                <c:pt idx="296">
                  <c:v>9.6000000000003993</c:v>
                </c:pt>
                <c:pt idx="297">
                  <c:v>9.7000000000004007</c:v>
                </c:pt>
                <c:pt idx="298">
                  <c:v>9.8000000000004004</c:v>
                </c:pt>
                <c:pt idx="299">
                  <c:v>9.9000000000004</c:v>
                </c:pt>
                <c:pt idx="300">
                  <c:v>10.0000000000004</c:v>
                </c:pt>
                <c:pt idx="301">
                  <c:v>10.100000000000399</c:v>
                </c:pt>
                <c:pt idx="302">
                  <c:v>10.200000000000401</c:v>
                </c:pt>
                <c:pt idx="303">
                  <c:v>10.3000000000004</c:v>
                </c:pt>
                <c:pt idx="304">
                  <c:v>10.4000000000004</c:v>
                </c:pt>
                <c:pt idx="305">
                  <c:v>10.5000000000004</c:v>
                </c:pt>
                <c:pt idx="306">
                  <c:v>10.600000000000399</c:v>
                </c:pt>
                <c:pt idx="307">
                  <c:v>10.700000000000401</c:v>
                </c:pt>
                <c:pt idx="308">
                  <c:v>10.8000000000004</c:v>
                </c:pt>
                <c:pt idx="309">
                  <c:v>10.9000000000004</c:v>
                </c:pt>
                <c:pt idx="310">
                  <c:v>11.0000000000004</c:v>
                </c:pt>
                <c:pt idx="311">
                  <c:v>11.100000000000399</c:v>
                </c:pt>
                <c:pt idx="312">
                  <c:v>11.200000000000401</c:v>
                </c:pt>
                <c:pt idx="313">
                  <c:v>11.3000000000004</c:v>
                </c:pt>
                <c:pt idx="314">
                  <c:v>11.4000000000004</c:v>
                </c:pt>
                <c:pt idx="315">
                  <c:v>11.5000000000004</c:v>
                </c:pt>
                <c:pt idx="316">
                  <c:v>11.600000000000399</c:v>
                </c:pt>
                <c:pt idx="317">
                  <c:v>11.7000000000005</c:v>
                </c:pt>
                <c:pt idx="318">
                  <c:v>11.8000000000005</c:v>
                </c:pt>
                <c:pt idx="319">
                  <c:v>11.9000000000005</c:v>
                </c:pt>
                <c:pt idx="320">
                  <c:v>12.000000000000499</c:v>
                </c:pt>
                <c:pt idx="321">
                  <c:v>12.100000000000501</c:v>
                </c:pt>
                <c:pt idx="322">
                  <c:v>12.2000000000005</c:v>
                </c:pt>
                <c:pt idx="323">
                  <c:v>12.3000000000005</c:v>
                </c:pt>
                <c:pt idx="324">
                  <c:v>12.4000000000005</c:v>
                </c:pt>
                <c:pt idx="325">
                  <c:v>12.500000000000499</c:v>
                </c:pt>
                <c:pt idx="326">
                  <c:v>12.600000000000501</c:v>
                </c:pt>
                <c:pt idx="327">
                  <c:v>12.7000000000005</c:v>
                </c:pt>
                <c:pt idx="328">
                  <c:v>12.8000000000005</c:v>
                </c:pt>
                <c:pt idx="329">
                  <c:v>12.9000000000005</c:v>
                </c:pt>
                <c:pt idx="330">
                  <c:v>13.000000000000499</c:v>
                </c:pt>
                <c:pt idx="331">
                  <c:v>13.100000000000501</c:v>
                </c:pt>
                <c:pt idx="332">
                  <c:v>13.2000000000005</c:v>
                </c:pt>
                <c:pt idx="333">
                  <c:v>13.3000000000005</c:v>
                </c:pt>
                <c:pt idx="334">
                  <c:v>13.4000000000005</c:v>
                </c:pt>
                <c:pt idx="335">
                  <c:v>13.500000000000499</c:v>
                </c:pt>
                <c:pt idx="336">
                  <c:v>13.600000000000501</c:v>
                </c:pt>
                <c:pt idx="337">
                  <c:v>13.7000000000005</c:v>
                </c:pt>
                <c:pt idx="338">
                  <c:v>13.8000000000005</c:v>
                </c:pt>
                <c:pt idx="339">
                  <c:v>13.9000000000005</c:v>
                </c:pt>
                <c:pt idx="340">
                  <c:v>14.000000000000499</c:v>
                </c:pt>
                <c:pt idx="341">
                  <c:v>14.100000000000501</c:v>
                </c:pt>
                <c:pt idx="342">
                  <c:v>14.2000000000005</c:v>
                </c:pt>
                <c:pt idx="343">
                  <c:v>14.3000000000005</c:v>
                </c:pt>
                <c:pt idx="344">
                  <c:v>14.4000000000005</c:v>
                </c:pt>
                <c:pt idx="345">
                  <c:v>14.500000000000499</c:v>
                </c:pt>
                <c:pt idx="346">
                  <c:v>14.600000000000501</c:v>
                </c:pt>
                <c:pt idx="347">
                  <c:v>14.7000000000005</c:v>
                </c:pt>
                <c:pt idx="348">
                  <c:v>14.8000000000005</c:v>
                </c:pt>
                <c:pt idx="349">
                  <c:v>14.9000000000005</c:v>
                </c:pt>
                <c:pt idx="350">
                  <c:v>15.000000000000499</c:v>
                </c:pt>
                <c:pt idx="351">
                  <c:v>15.100000000000501</c:v>
                </c:pt>
                <c:pt idx="352">
                  <c:v>15.2000000000005</c:v>
                </c:pt>
                <c:pt idx="353">
                  <c:v>15.3000000000005</c:v>
                </c:pt>
                <c:pt idx="354">
                  <c:v>15.4000000000005</c:v>
                </c:pt>
                <c:pt idx="355">
                  <c:v>15.500000000000499</c:v>
                </c:pt>
                <c:pt idx="356">
                  <c:v>15.600000000000501</c:v>
                </c:pt>
                <c:pt idx="357">
                  <c:v>15.7000000000005</c:v>
                </c:pt>
                <c:pt idx="358">
                  <c:v>15.8000000000005</c:v>
                </c:pt>
                <c:pt idx="359">
                  <c:v>15.9000000000005</c:v>
                </c:pt>
                <c:pt idx="360">
                  <c:v>16.000000000000501</c:v>
                </c:pt>
                <c:pt idx="361">
                  <c:v>16.100000000000499</c:v>
                </c:pt>
                <c:pt idx="362">
                  <c:v>16.2000000000005</c:v>
                </c:pt>
                <c:pt idx="363">
                  <c:v>16.300000000000502</c:v>
                </c:pt>
                <c:pt idx="364">
                  <c:v>16.4000000000005</c:v>
                </c:pt>
                <c:pt idx="365">
                  <c:v>16.500000000000501</c:v>
                </c:pt>
                <c:pt idx="366">
                  <c:v>16.600000000000499</c:v>
                </c:pt>
                <c:pt idx="367">
                  <c:v>16.7000000000005</c:v>
                </c:pt>
                <c:pt idx="368">
                  <c:v>16.800000000000502</c:v>
                </c:pt>
                <c:pt idx="369">
                  <c:v>16.9000000000005</c:v>
                </c:pt>
                <c:pt idx="370">
                  <c:v>17.000000000000501</c:v>
                </c:pt>
                <c:pt idx="371">
                  <c:v>17.100000000000499</c:v>
                </c:pt>
                <c:pt idx="372">
                  <c:v>17.2000000000005</c:v>
                </c:pt>
                <c:pt idx="373">
                  <c:v>17.300000000000502</c:v>
                </c:pt>
                <c:pt idx="374">
                  <c:v>17.4000000000005</c:v>
                </c:pt>
                <c:pt idx="375">
                  <c:v>17.500000000000501</c:v>
                </c:pt>
                <c:pt idx="376">
                  <c:v>17.600000000000499</c:v>
                </c:pt>
                <c:pt idx="377">
                  <c:v>17.7000000000005</c:v>
                </c:pt>
                <c:pt idx="378">
                  <c:v>17.800000000000502</c:v>
                </c:pt>
                <c:pt idx="379">
                  <c:v>17.9000000000005</c:v>
                </c:pt>
                <c:pt idx="380">
                  <c:v>18.000000000000501</c:v>
                </c:pt>
                <c:pt idx="381">
                  <c:v>18.100000000000499</c:v>
                </c:pt>
                <c:pt idx="382">
                  <c:v>18.2000000000005</c:v>
                </c:pt>
                <c:pt idx="383">
                  <c:v>18.300000000000502</c:v>
                </c:pt>
                <c:pt idx="384">
                  <c:v>18.4000000000005</c:v>
                </c:pt>
                <c:pt idx="385">
                  <c:v>18.500000000000501</c:v>
                </c:pt>
                <c:pt idx="386">
                  <c:v>18.600000000000499</c:v>
                </c:pt>
                <c:pt idx="387">
                  <c:v>18.7000000000005</c:v>
                </c:pt>
                <c:pt idx="388">
                  <c:v>18.800000000000601</c:v>
                </c:pt>
                <c:pt idx="389">
                  <c:v>18.900000000000599</c:v>
                </c:pt>
                <c:pt idx="390">
                  <c:v>19.0000000000006</c:v>
                </c:pt>
                <c:pt idx="391">
                  <c:v>19.100000000000598</c:v>
                </c:pt>
                <c:pt idx="392">
                  <c:v>19.2000000000006</c:v>
                </c:pt>
                <c:pt idx="393">
                  <c:v>19.300000000000601</c:v>
                </c:pt>
                <c:pt idx="394">
                  <c:v>19.400000000000599</c:v>
                </c:pt>
                <c:pt idx="395">
                  <c:v>19.5000000000006</c:v>
                </c:pt>
                <c:pt idx="396">
                  <c:v>19.600000000000598</c:v>
                </c:pt>
                <c:pt idx="397">
                  <c:v>19.7000000000006</c:v>
                </c:pt>
                <c:pt idx="398">
                  <c:v>19.800000000000601</c:v>
                </c:pt>
                <c:pt idx="399">
                  <c:v>19.900000000000599</c:v>
                </c:pt>
                <c:pt idx="400">
                  <c:v>20.0000000000006</c:v>
                </c:pt>
              </c:numCache>
            </c:numRef>
          </c:xVal>
          <c:yVal>
            <c:numRef>
              <c:f>規格化!$H$3:$H$403</c:f>
              <c:numCache>
                <c:formatCode>General</c:formatCode>
                <c:ptCount val="401"/>
                <c:pt idx="0">
                  <c:v>2.4058746267965683E-4</c:v>
                </c:pt>
                <c:pt idx="1">
                  <c:v>5.1401346045676832E-4</c:v>
                </c:pt>
                <c:pt idx="2">
                  <c:v>7.6454430318802398E-4</c:v>
                </c:pt>
                <c:pt idx="3">
                  <c:v>9.2446059982026799E-4</c:v>
                </c:pt>
                <c:pt idx="4">
                  <c:v>9.6031750506700355E-4</c:v>
                </c:pt>
                <c:pt idx="5">
                  <c:v>8.7299079749032598E-4</c:v>
                </c:pt>
                <c:pt idx="6">
                  <c:v>6.9184687499528909E-4</c:v>
                </c:pt>
                <c:pt idx="7">
                  <c:v>4.6458516152742067E-4</c:v>
                </c:pt>
                <c:pt idx="8">
                  <c:v>2.4493772511418525E-4</c:v>
                </c:pt>
                <c:pt idx="9">
                  <c:v>8.0630500605773786E-5</c:v>
                </c:pt>
                <c:pt idx="10">
                  <c:v>3.7925593726101487E-6</c:v>
                </c:pt>
                <c:pt idx="11">
                  <c:v>2.5401728714997513E-5</c:v>
                </c:pt>
                <c:pt idx="12">
                  <c:v>1.3450008017271926E-4</c:v>
                </c:pt>
                <c:pt idx="13">
                  <c:v>3.0196745747902265E-4</c:v>
                </c:pt>
                <c:pt idx="14">
                  <c:v>4.8778294931928543E-4</c:v>
                </c:pt>
                <c:pt idx="15">
                  <c:v>6.5008960720382895E-4</c:v>
                </c:pt>
                <c:pt idx="16">
                  <c:v>7.5411388950175399E-4</c:v>
                </c:pt>
                <c:pt idx="17">
                  <c:v>7.7911696895879249E-4</c:v>
                </c:pt>
                <c:pt idx="18">
                  <c:v>7.2203427862883602E-4</c:v>
                </c:pt>
                <c:pt idx="19">
                  <c:v>5.9718978253273244E-4</c:v>
                </c:pt>
                <c:pt idx="20">
                  <c:v>4.3230314675015726E-4</c:v>
                </c:pt>
                <c:pt idx="21">
                  <c:v>2.6177428380050647E-4</c:v>
                </c:pt>
                <c:pt idx="22">
                  <c:v>1.1877821447195425E-4</c:v>
                </c:pt>
                <c:pt idx="23">
                  <c:v>2.7925410115152587E-5</c:v>
                </c:pt>
                <c:pt idx="24">
                  <c:v>9.5478050048047017E-8</c:v>
                </c:pt>
                <c:pt idx="25">
                  <c:v>3.056588386063786E-5</c:v>
                </c:pt>
                <c:pt idx="26">
                  <c:v>1.0083149628896524E-4</c:v>
                </c:pt>
                <c:pt idx="27">
                  <c:v>1.83693909544066E-4</c:v>
                </c:pt>
                <c:pt idx="28">
                  <c:v>2.5046148007117975E-4</c:v>
                </c:pt>
                <c:pt idx="29">
                  <c:v>2.7859904842912901E-4</c:v>
                </c:pt>
                <c:pt idx="30">
                  <c:v>2.5801339476569038E-4</c:v>
                </c:pt>
                <c:pt idx="31">
                  <c:v>1.944014195652938E-4</c:v>
                </c:pt>
                <c:pt idx="32">
                  <c:v>1.0868822104057563E-4</c:v>
                </c:pt>
                <c:pt idx="33">
                  <c:v>3.2431510006153962E-5</c:v>
                </c:pt>
                <c:pt idx="34">
                  <c:v>3.9236117063402713E-10</c:v>
                </c:pt>
                <c:pt idx="35">
                  <c:v>3.9157827318470416E-5</c:v>
                </c:pt>
                <c:pt idx="36">
                  <c:v>1.6220571921696724E-4</c:v>
                </c:pt>
                <c:pt idx="37">
                  <c:v>3.5995633602720978E-4</c:v>
                </c:pt>
                <c:pt idx="38">
                  <c:v>6.0041751812185023E-4</c:v>
                </c:pt>
                <c:pt idx="39">
                  <c:v>8.3325889846486817E-4</c:v>
                </c:pt>
                <c:pt idx="40">
                  <c:v>9.9999073308654771E-4</c:v>
                </c:pt>
                <c:pt idx="41">
                  <c:v>1.0485372384580088E-3</c:v>
                </c:pt>
                <c:pt idx="42">
                  <c:v>9.4976248915702385E-4</c:v>
                </c:pt>
                <c:pt idx="43">
                  <c:v>7.1274408529355094E-4</c:v>
                </c:pt>
                <c:pt idx="44">
                  <c:v>3.9537307326094519E-4</c:v>
                </c:pt>
                <c:pt idx="45">
                  <c:v>1.0728441213091403E-4</c:v>
                </c:pt>
                <c:pt idx="46">
                  <c:v>3.1737387706693852E-6</c:v>
                </c:pt>
                <c:pt idx="47">
                  <c:v>2.6609793539801206E-4</c:v>
                </c:pt>
                <c:pt idx="48">
                  <c:v>1.0821514985542861E-3</c:v>
                </c:pt>
                <c:pt idx="49">
                  <c:v>2.60965424824175E-3</c:v>
                </c:pt>
                <c:pt idx="50">
                  <c:v>4.947358996987776E-3</c:v>
                </c:pt>
                <c:pt idx="51">
                  <c:v>8.1069115197102207E-3</c:v>
                </c:pt>
                <c:pt idx="52">
                  <c:v>1.1994683905395051E-2</c:v>
                </c:pt>
                <c:pt idx="53">
                  <c:v>1.6407103127535475E-2</c:v>
                </c:pt>
                <c:pt idx="54">
                  <c:v>2.1041807329835831E-2</c:v>
                </c:pt>
                <c:pt idx="55">
                  <c:v>2.5524624496089665E-2</c:v>
                </c:pt>
                <c:pt idx="56">
                  <c:v>2.9449834472731789E-2</c:v>
                </c:pt>
                <c:pt idx="57">
                  <c:v>3.242885547563857E-2</c:v>
                </c:pt>
                <c:pt idx="58">
                  <c:v>3.4140790343415731E-2</c:v>
                </c:pt>
                <c:pt idx="59">
                  <c:v>3.4377497672544367E-2</c:v>
                </c:pt>
                <c:pt idx="60">
                  <c:v>3.3076203159075987E-2</c:v>
                </c:pt>
                <c:pt idx="61">
                  <c:v>3.0334145900348521E-2</c:v>
                </c:pt>
                <c:pt idx="62">
                  <c:v>2.640218585063293E-2</c:v>
                </c:pt>
                <c:pt idx="63">
                  <c:v>2.1657339206946954E-2</c:v>
                </c:pt>
                <c:pt idx="64">
                  <c:v>1.6557399062914372E-2</c:v>
                </c:pt>
                <c:pt idx="65">
                  <c:v>1.1583634796368493E-2</c:v>
                </c:pt>
                <c:pt idx="66">
                  <c:v>7.1795772499359117E-3</c:v>
                </c:pt>
                <c:pt idx="67">
                  <c:v>3.6947347645090614E-3</c:v>
                </c:pt>
                <c:pt idx="68">
                  <c:v>1.3415720324887431E-3</c:v>
                </c:pt>
                <c:pt idx="69">
                  <c:v>1.7225681638782656E-4</c:v>
                </c:pt>
                <c:pt idx="70">
                  <c:v>7.8789912890066634E-5</c:v>
                </c:pt>
                <c:pt idx="71">
                  <c:v>8.166118352638755E-4</c:v>
                </c:pt>
                <c:pt idx="72">
                  <c:v>2.0481702566048396E-3</c:v>
                </c:pt>
                <c:pt idx="73">
                  <c:v>3.3998082214495877E-3</c:v>
                </c:pt>
                <c:pt idx="74">
                  <c:v>4.5232025707642775E-3</c:v>
                </c:pt>
                <c:pt idx="75">
                  <c:v>5.151803456663437E-3</c:v>
                </c:pt>
                <c:pt idx="76">
                  <c:v>5.1434461902178557E-3</c:v>
                </c:pt>
                <c:pt idx="77">
                  <c:v>4.5024329021243455E-3</c:v>
                </c:pt>
                <c:pt idx="78">
                  <c:v>3.3775912123312725E-3</c:v>
                </c:pt>
                <c:pt idx="79">
                  <c:v>2.036607446720998E-3</c:v>
                </c:pt>
                <c:pt idx="80">
                  <c:v>8.2069923299272151E-4</c:v>
                </c:pt>
                <c:pt idx="81">
                  <c:v>8.6829765226223213E-5</c:v>
                </c:pt>
                <c:pt idx="82">
                  <c:v>1.4666348190341876E-4</c:v>
                </c:pt>
                <c:pt idx="83">
                  <c:v>1.2119919151380213E-3</c:v>
                </c:pt>
                <c:pt idx="84">
                  <c:v>3.3553282904309604E-3</c:v>
                </c:pt>
                <c:pt idx="85">
                  <c:v>6.4919440388757103E-3</c:v>
                </c:pt>
                <c:pt idx="86">
                  <c:v>1.0386193050969352E-2</c:v>
                </c:pt>
                <c:pt idx="87">
                  <c:v>1.4681099017179981E-2</c:v>
                </c:pt>
                <c:pt idx="88">
                  <c:v>1.8946499587794725E-2</c:v>
                </c:pt>
                <c:pt idx="89">
                  <c:v>2.2738148486864319E-2</c:v>
                </c:pt>
                <c:pt idx="90">
                  <c:v>2.5658541007101365E-2</c:v>
                </c:pt>
                <c:pt idx="91">
                  <c:v>2.7410106568703189E-2</c:v>
                </c:pt>
                <c:pt idx="92">
                  <c:v>2.7832807413898552E-2</c:v>
                </c:pt>
                <c:pt idx="93">
                  <c:v>2.6920844250927084E-2</c:v>
                </c:pt>
                <c:pt idx="94">
                  <c:v>2.4816636354805011E-2</c:v>
                </c:pt>
                <c:pt idx="95">
                  <c:v>2.1783922762499609E-2</c:v>
                </c:pt>
                <c:pt idx="96">
                  <c:v>1.8165101303711132E-2</c:v>
                </c:pt>
                <c:pt idx="97">
                  <c:v>1.4330240088810902E-2</c:v>
                </c:pt>
                <c:pt idx="98">
                  <c:v>1.0626190404196347E-2</c:v>
                </c:pt>
                <c:pt idx="99">
                  <c:v>7.33376480286987E-3</c:v>
                </c:pt>
                <c:pt idx="100">
                  <c:v>4.6391410589118522E-3</c:v>
                </c:pt>
                <c:pt idx="101">
                  <c:v>2.6228670869265481E-3</c:v>
                </c:pt>
                <c:pt idx="102">
                  <c:v>1.2665981863537504E-3</c:v>
                </c:pt>
                <c:pt idx="103">
                  <c:v>4.7459354460050303E-4</c:v>
                </c:pt>
                <c:pt idx="104">
                  <c:v>1.0459556026582116E-4</c:v>
                </c:pt>
                <c:pt idx="105">
                  <c:v>1.4364195924303713E-6</c:v>
                </c:pt>
                <c:pt idx="106">
                  <c:v>2.6768256516993013E-5</c:v>
                </c:pt>
                <c:pt idx="107">
                  <c:v>7.9648140130296968E-5</c:v>
                </c:pt>
                <c:pt idx="108">
                  <c:v>1.0503299270610747E-4</c:v>
                </c:pt>
                <c:pt idx="109">
                  <c:v>9.0067210698614755E-5</c:v>
                </c:pt>
                <c:pt idx="110">
                  <c:v>5.0792941416881405E-5</c:v>
                </c:pt>
                <c:pt idx="111">
                  <c:v>1.4008617473008095E-5</c:v>
                </c:pt>
                <c:pt idx="112">
                  <c:v>8.8526981594127473E-26</c:v>
                </c:pt>
                <c:pt idx="113">
                  <c:v>1.1540746766239972E-5</c:v>
                </c:pt>
                <c:pt idx="114">
                  <c:v>3.2945919078760896E-5</c:v>
                </c:pt>
                <c:pt idx="115">
                  <c:v>4.0371206862546478E-5</c:v>
                </c:pt>
                <c:pt idx="116">
                  <c:v>2.1510980270316846E-5</c:v>
                </c:pt>
                <c:pt idx="117">
                  <c:v>1.0068363943162082E-8</c:v>
                </c:pt>
                <c:pt idx="118">
                  <c:v>5.7915608109881695E-5</c:v>
                </c:pt>
                <c:pt idx="119">
                  <c:v>3.4887125773407323E-4</c:v>
                </c:pt>
                <c:pt idx="120">
                  <c:v>1.0957655465244456E-3</c:v>
                </c:pt>
                <c:pt idx="121">
                  <c:v>2.5691408247763238E-3</c:v>
                </c:pt>
                <c:pt idx="122">
                  <c:v>5.0464690986542389E-3</c:v>
                </c:pt>
                <c:pt idx="123">
                  <c:v>8.7567430388682463E-3</c:v>
                </c:pt>
                <c:pt idx="124">
                  <c:v>1.381887593741552E-2</c:v>
                </c:pt>
                <c:pt idx="125">
                  <c:v>2.0185287924487958E-2</c:v>
                </c:pt>
                <c:pt idx="126">
                  <c:v>2.760305107107244E-2</c:v>
                </c:pt>
                <c:pt idx="127">
                  <c:v>3.5603638883244658E-2</c:v>
                </c:pt>
                <c:pt idx="128">
                  <c:v>4.3528644536229143E-2</c:v>
                </c:pt>
                <c:pt idx="129">
                  <c:v>5.0593212481026863E-2</c:v>
                </c:pt>
                <c:pt idx="130">
                  <c:v>5.5982197504298704E-2</c:v>
                </c:pt>
                <c:pt idx="131">
                  <c:v>5.8967349887061093E-2</c:v>
                </c:pt>
                <c:pt idx="132">
                  <c:v>5.9028370493188549E-2</c:v>
                </c:pt>
                <c:pt idx="133">
                  <c:v>5.5957634247268177E-2</c:v>
                </c:pt>
                <c:pt idx="134">
                  <c:v>4.9928578781708421E-2</c:v>
                </c:pt>
                <c:pt idx="135">
                  <c:v>4.1511535907977327E-2</c:v>
                </c:pt>
                <c:pt idx="136">
                  <c:v>3.1627881925706161E-2</c:v>
                </c:pt>
                <c:pt idx="137">
                  <c:v>2.1442918314868817E-2</c:v>
                </c:pt>
                <c:pt idx="138">
                  <c:v>1.2208467364029377E-2</c:v>
                </c:pt>
                <c:pt idx="139">
                  <c:v>5.0760536638139201E-3</c:v>
                </c:pt>
                <c:pt idx="140">
                  <c:v>9.089619323286274E-4</c:v>
                </c:pt>
                <c:pt idx="141">
                  <c:v>1.2487934576064887E-4</c:v>
                </c:pt>
                <c:pt idx="142">
                  <c:v>2.5992419753470921E-3</c:v>
                </c:pt>
                <c:pt idx="143">
                  <c:v>7.6525556456938275E-3</c:v>
                </c:pt>
                <c:pt idx="144">
                  <c:v>1.413345833001738E-2</c:v>
                </c:pt>
                <c:pt idx="145">
                  <c:v>2.0594577890832085E-2</c:v>
                </c:pt>
                <c:pt idx="146">
                  <c:v>2.5542430227951794E-2</c:v>
                </c:pt>
                <c:pt idx="147">
                  <c:v>2.7728192965952147E-2</c:v>
                </c:pt>
                <c:pt idx="148">
                  <c:v>2.6435674899904761E-2</c:v>
                </c:pt>
                <c:pt idx="149">
                  <c:v>2.1718271412196979E-2</c:v>
                </c:pt>
                <c:pt idx="150">
                  <c:v>1.4539460376936044E-2</c:v>
                </c:pt>
                <c:pt idx="151">
                  <c:v>6.7817040238703653E-3</c:v>
                </c:pt>
                <c:pt idx="152">
                  <c:v>1.1055480903933465E-3</c:v>
                </c:pt>
                <c:pt idx="153">
                  <c:v>6.6218814789816526E-4</c:v>
                </c:pt>
                <c:pt idx="154">
                  <c:v>8.6858499173374428E-3</c:v>
                </c:pt>
                <c:pt idx="155">
                  <c:v>2.8013556786172379E-2</c:v>
                </c:pt>
                <c:pt idx="156">
                  <c:v>6.0595794371420597E-2</c:v>
                </c:pt>
                <c:pt idx="157">
                  <c:v>0.10706933734264214</c:v>
                </c:pt>
                <c:pt idx="158">
                  <c:v>0.16646122324500706</c:v>
                </c:pt>
                <c:pt idx="159">
                  <c:v>0.23608008441889197</c:v>
                </c:pt>
                <c:pt idx="160">
                  <c:v>0.31162888930246574</c:v>
                </c:pt>
                <c:pt idx="161">
                  <c:v>0.38754420577211141</c:v>
                </c:pt>
                <c:pt idx="162">
                  <c:v>0.45753519051255626</c:v>
                </c:pt>
                <c:pt idx="163">
                  <c:v>0.51526513868536949</c:v>
                </c:pt>
                <c:pt idx="164">
                  <c:v>0.55509416860826066</c:v>
                </c:pt>
                <c:pt idx="165">
                  <c:v>0.57278741599483596</c:v>
                </c:pt>
                <c:pt idx="166">
                  <c:v>0.56609167031123109</c:v>
                </c:pt>
                <c:pt idx="167">
                  <c:v>0.53509567637314914</c:v>
                </c:pt>
                <c:pt idx="168">
                  <c:v>0.48231435792547678</c:v>
                </c:pt>
                <c:pt idx="169">
                  <c:v>0.41247208599236934</c:v>
                </c:pt>
                <c:pt idx="170">
                  <c:v>0.33200031380869688</c:v>
                </c:pt>
                <c:pt idx="171">
                  <c:v>0.24830492910677884</c:v>
                </c:pt>
                <c:pt idx="172">
                  <c:v>0.16889278868128957</c:v>
                </c:pt>
                <c:pt idx="173">
                  <c:v>0.10046994513235161</c:v>
                </c:pt>
                <c:pt idx="174">
                  <c:v>4.8132268627332907E-2</c:v>
                </c:pt>
                <c:pt idx="175">
                  <c:v>1.4760707617320901E-2</c:v>
                </c:pt>
                <c:pt idx="176">
                  <c:v>7.0884932008633136E-4</c:v>
                </c:pt>
                <c:pt idx="177">
                  <c:v>3.8326043259529255E-3</c:v>
                </c:pt>
                <c:pt idx="178">
                  <c:v>1.9865636792244692E-2</c:v>
                </c:pt>
                <c:pt idx="179">
                  <c:v>4.3095860987799051E-2</c:v>
                </c:pt>
                <c:pt idx="180">
                  <c:v>6.7254718371922886E-2</c:v>
                </c:pt>
                <c:pt idx="181">
                  <c:v>8.6498388529067466E-2</c:v>
                </c:pt>
                <c:pt idx="182">
                  <c:v>9.6343552546352879E-2</c:v>
                </c:pt>
                <c:pt idx="183">
                  <c:v>9.4422667543397232E-2</c:v>
                </c:pt>
                <c:pt idx="184">
                  <c:v>8.0945169102741216E-2</c:v>
                </c:pt>
                <c:pt idx="185">
                  <c:v>5.8789121521954896E-2</c:v>
                </c:pt>
                <c:pt idx="186">
                  <c:v>3.3197674922600846E-2</c:v>
                </c:pt>
                <c:pt idx="187">
                  <c:v>1.1109556022585294E-2</c:v>
                </c:pt>
                <c:pt idx="188">
                  <c:v>2.0512359574986801E-4</c:v>
                </c:pt>
                <c:pt idx="189">
                  <c:v>7.7918450248598229E-3</c:v>
                </c:pt>
                <c:pt idx="190">
                  <c:v>3.9679218525989331E-2</c:v>
                </c:pt>
                <c:pt idx="191">
                  <c:v>9.9199139858655888E-2</c:v>
                </c:pt>
                <c:pt idx="192">
                  <c:v>0.18651221341899357</c:v>
                </c:pt>
                <c:pt idx="193">
                  <c:v>0.29830524677688758</c:v>
                </c:pt>
                <c:pt idx="194">
                  <c:v>0.42793465670821795</c:v>
                </c:pt>
                <c:pt idx="195">
                  <c:v>0.5660114737736105</c:v>
                </c:pt>
                <c:pt idx="196">
                  <c:v>0.70136407521352917</c:v>
                </c:pt>
                <c:pt idx="197">
                  <c:v>0.82226289887875292</c:v>
                </c:pt>
                <c:pt idx="198">
                  <c:v>0.91775442370667137</c:v>
                </c:pt>
                <c:pt idx="199">
                  <c:v>0.97893488298730991</c:v>
                </c:pt>
                <c:pt idx="200">
                  <c:v>1</c:v>
                </c:pt>
                <c:pt idx="201">
                  <c:v>0.97893488298678255</c:v>
                </c:pt>
                <c:pt idx="202">
                  <c:v>0.91775442370567595</c:v>
                </c:pt>
                <c:pt idx="203">
                  <c:v>0.82226289887739734</c:v>
                </c:pt>
                <c:pt idx="204">
                  <c:v>0.70136407521195476</c:v>
                </c:pt>
                <c:pt idx="205">
                  <c:v>0.56601147377198346</c:v>
                </c:pt>
                <c:pt idx="206">
                  <c:v>0.4279346567066743</c:v>
                </c:pt>
                <c:pt idx="207">
                  <c:v>0.29830524677556175</c:v>
                </c:pt>
                <c:pt idx="208">
                  <c:v>0.18651221341796678</c:v>
                </c:pt>
                <c:pt idx="209">
                  <c:v>9.9199139857958696E-2</c:v>
                </c:pt>
                <c:pt idx="210">
                  <c:v>3.9679218525604597E-2</c:v>
                </c:pt>
                <c:pt idx="211">
                  <c:v>7.7918450247216218E-3</c:v>
                </c:pt>
                <c:pt idx="212">
                  <c:v>2.051235957658884E-4</c:v>
                </c:pt>
                <c:pt idx="213">
                  <c:v>1.1109556022650508E-2</c:v>
                </c:pt>
                <c:pt idx="214">
                  <c:v>3.3197674922617715E-2</c:v>
                </c:pt>
                <c:pt idx="215">
                  <c:v>5.8789121521849938E-2</c:v>
                </c:pt>
                <c:pt idx="216">
                  <c:v>8.0945169102477593E-2</c:v>
                </c:pt>
                <c:pt idx="217">
                  <c:v>9.4422667542979136E-2</c:v>
                </c:pt>
                <c:pt idx="218">
                  <c:v>9.6343552545823094E-2</c:v>
                </c:pt>
                <c:pt idx="219">
                  <c:v>8.6498388528496617E-2</c:v>
                </c:pt>
                <c:pt idx="220">
                  <c:v>6.7254718371393032E-2</c:v>
                </c:pt>
                <c:pt idx="221">
                  <c:v>4.3095860987384424E-2</c:v>
                </c:pt>
                <c:pt idx="222">
                  <c:v>1.9865636791991652E-2</c:v>
                </c:pt>
                <c:pt idx="223">
                  <c:v>3.8326043258641333E-3</c:v>
                </c:pt>
                <c:pt idx="224">
                  <c:v>7.0884932011072948E-4</c:v>
                </c:pt>
                <c:pt idx="225">
                  <c:v>1.4760707617327919E-2</c:v>
                </c:pt>
                <c:pt idx="226">
                  <c:v>4.8132268627171036E-2</c:v>
                </c:pt>
                <c:pt idx="227">
                  <c:v>0.10046994513183478</c:v>
                </c:pt>
                <c:pt idx="228">
                  <c:v>0.16889278868022334</c:v>
                </c:pt>
                <c:pt idx="229">
                  <c:v>0.24830492910498606</c:v>
                </c:pt>
                <c:pt idx="230">
                  <c:v>0.33200031380604389</c:v>
                </c:pt>
                <c:pt idx="231">
                  <c:v>0.41247208598878626</c:v>
                </c:pt>
                <c:pt idx="232">
                  <c:v>0.48231435792096966</c:v>
                </c:pt>
                <c:pt idx="233">
                  <c:v>0.5350956763678153</c:v>
                </c:pt>
                <c:pt idx="234">
                  <c:v>0.56609167030523588</c:v>
                </c:pt>
                <c:pt idx="235">
                  <c:v>0.57278741598842753</c:v>
                </c:pt>
                <c:pt idx="236">
                  <c:v>0.55509416860170846</c:v>
                </c:pt>
                <c:pt idx="237">
                  <c:v>0.51526513867895762</c:v>
                </c:pt>
                <c:pt idx="238">
                  <c:v>0.45753519050656105</c:v>
                </c:pt>
                <c:pt idx="239">
                  <c:v>0.38754420576677079</c:v>
                </c:pt>
                <c:pt idx="240">
                  <c:v>0.31162888929794669</c:v>
                </c:pt>
                <c:pt idx="241">
                  <c:v>0.23608008441528341</c:v>
                </c:pt>
                <c:pt idx="242">
                  <c:v>0.16646122324231746</c:v>
                </c:pt>
                <c:pt idx="243">
                  <c:v>0.10706933734080336</c:v>
                </c:pt>
                <c:pt idx="244">
                  <c:v>6.0595794370302526E-2</c:v>
                </c:pt>
                <c:pt idx="245">
                  <c:v>2.8013556785604136E-2</c:v>
                </c:pt>
                <c:pt idx="246">
                  <c:v>8.6858499171301572E-3</c:v>
                </c:pt>
                <c:pt idx="247">
                  <c:v>6.6218814786750684E-4</c:v>
                </c:pt>
                <c:pt idx="248">
                  <c:v>1.1055480903958889E-3</c:v>
                </c:pt>
                <c:pt idx="249">
                  <c:v>6.7817040237924692E-3</c:v>
                </c:pt>
                <c:pt idx="250">
                  <c:v>1.453946037671435E-2</c:v>
                </c:pt>
                <c:pt idx="251">
                  <c:v>2.1718271411818618E-2</c:v>
                </c:pt>
                <c:pt idx="252">
                  <c:v>2.6435674899400071E-2</c:v>
                </c:pt>
                <c:pt idx="253">
                  <c:v>2.7728192965381177E-2</c:v>
                </c:pt>
                <c:pt idx="254">
                  <c:v>2.5542430227387763E-2</c:v>
                </c:pt>
                <c:pt idx="255">
                  <c:v>2.0594577890344211E-2</c:v>
                </c:pt>
                <c:pt idx="256">
                  <c:v>1.413345832965545E-2</c:v>
                </c:pt>
                <c:pt idx="257">
                  <c:v>7.652555645477367E-3</c:v>
                </c:pt>
                <c:pt idx="258">
                  <c:v>2.5992419752599734E-3</c:v>
                </c:pt>
                <c:pt idx="259">
                  <c:v>1.2487934575199818E-4</c:v>
                </c:pt>
                <c:pt idx="260">
                  <c:v>9.0896193231965617E-4</c:v>
                </c:pt>
                <c:pt idx="261">
                  <c:v>5.0760536637092105E-3</c:v>
                </c:pt>
                <c:pt idx="262">
                  <c:v>1.2208467363731016E-2</c:v>
                </c:pt>
                <c:pt idx="263">
                  <c:v>2.1442918314290803E-2</c:v>
                </c:pt>
                <c:pt idx="264">
                  <c:v>3.1627881924786987E-2</c:v>
                </c:pt>
                <c:pt idx="265">
                  <c:v>4.1511535906689004E-2</c:v>
                </c:pt>
                <c:pt idx="266">
                  <c:v>4.9928578780061489E-2</c:v>
                </c:pt>
                <c:pt idx="267">
                  <c:v>5.5957634245310084E-2</c:v>
                </c:pt>
                <c:pt idx="268">
                  <c:v>5.9028370490999196E-2</c:v>
                </c:pt>
                <c:pt idx="269">
                  <c:v>5.8967349884742962E-2</c:v>
                </c:pt>
                <c:pt idx="270">
                  <c:v>5.5982197501962601E-2</c:v>
                </c:pt>
                <c:pt idx="271">
                  <c:v>5.0593212478798097E-2</c:v>
                </c:pt>
                <c:pt idx="272">
                  <c:v>4.3528644534169811E-2</c:v>
                </c:pt>
                <c:pt idx="273">
                  <c:v>3.5603638881444383E-2</c:v>
                </c:pt>
                <c:pt idx="274">
                  <c:v>2.7603051069576064E-2</c:v>
                </c:pt>
                <c:pt idx="275">
                  <c:v>2.0185287923308936E-2</c:v>
                </c:pt>
                <c:pt idx="276">
                  <c:v>1.3818875936541108E-2</c:v>
                </c:pt>
                <c:pt idx="277">
                  <c:v>8.7567430382638894E-3</c:v>
                </c:pt>
                <c:pt idx="278">
                  <c:v>5.0464690982712926E-3</c:v>
                </c:pt>
                <c:pt idx="279">
                  <c:v>2.5691408245596468E-3</c:v>
                </c:pt>
                <c:pt idx="280">
                  <c:v>1.0957655464202743E-3</c:v>
                </c:pt>
                <c:pt idx="281">
                  <c:v>3.4887125769586546E-4</c:v>
                </c:pt>
                <c:pt idx="282">
                  <c:v>5.7915608102228569E-5</c:v>
                </c:pt>
                <c:pt idx="283">
                  <c:v>1.0068363949066397E-8</c:v>
                </c:pt>
                <c:pt idx="284">
                  <c:v>2.1510980266762025E-5</c:v>
                </c:pt>
                <c:pt idx="285">
                  <c:v>4.0371206853345573E-5</c:v>
                </c:pt>
                <c:pt idx="286">
                  <c:v>3.2945919067454483E-5</c:v>
                </c:pt>
                <c:pt idx="287">
                  <c:v>1.1540746758353777E-5</c:v>
                </c:pt>
                <c:pt idx="288">
                  <c:v>9.0603050831776214E-25</c:v>
                </c:pt>
                <c:pt idx="289">
                  <c:v>1.4008617482386021E-5</c:v>
                </c:pt>
                <c:pt idx="290">
                  <c:v>5.0792941433629801E-5</c:v>
                </c:pt>
                <c:pt idx="291">
                  <c:v>9.0067210718044132E-5</c:v>
                </c:pt>
                <c:pt idx="292">
                  <c:v>1.0503299272267368E-4</c:v>
                </c:pt>
                <c:pt idx="293">
                  <c:v>7.964814013994844E-5</c:v>
                </c:pt>
                <c:pt idx="294">
                  <c:v>2.6768256519413148E-5</c:v>
                </c:pt>
                <c:pt idx="295">
                  <c:v>1.4364195926467741E-6</c:v>
                </c:pt>
                <c:pt idx="296">
                  <c:v>1.0459556027463417E-4</c:v>
                </c:pt>
                <c:pt idx="297">
                  <c:v>4.7459354463399046E-4</c:v>
                </c:pt>
                <c:pt idx="298">
                  <c:v>1.2665981864312705E-3</c:v>
                </c:pt>
                <c:pt idx="299">
                  <c:v>2.6228670870680659E-3</c:v>
                </c:pt>
                <c:pt idx="300">
                  <c:v>4.6391410591346575E-3</c:v>
                </c:pt>
                <c:pt idx="301">
                  <c:v>7.3337648031858542E-3</c:v>
                </c:pt>
                <c:pt idx="302">
                  <c:v>1.0626190404608661E-2</c:v>
                </c:pt>
                <c:pt idx="303">
                  <c:v>1.4330240089312747E-2</c:v>
                </c:pt>
                <c:pt idx="304">
                  <c:v>1.8165101304287491E-2</c:v>
                </c:pt>
                <c:pt idx="305">
                  <c:v>2.1783922763126684E-2</c:v>
                </c:pt>
                <c:pt idx="306">
                  <c:v>2.4816636355452382E-2</c:v>
                </c:pt>
                <c:pt idx="307">
                  <c:v>2.6920844251558666E-2</c:v>
                </c:pt>
                <c:pt idx="308">
                  <c:v>2.7832807414491727E-2</c:v>
                </c:pt>
                <c:pt idx="309">
                  <c:v>2.7410106569230857E-2</c:v>
                </c:pt>
                <c:pt idx="310">
                  <c:v>2.5658541007544226E-2</c:v>
                </c:pt>
                <c:pt idx="311">
                  <c:v>2.2738148487216666E-2</c:v>
                </c:pt>
                <c:pt idx="312">
                  <c:v>1.8946499588052793E-2</c:v>
                </c:pt>
                <c:pt idx="313">
                  <c:v>1.4681099017353578E-2</c:v>
                </c:pt>
                <c:pt idx="314">
                  <c:v>1.0386193051073255E-2</c:v>
                </c:pt>
                <c:pt idx="315">
                  <c:v>6.4919440389279498E-3</c:v>
                </c:pt>
                <c:pt idx="316">
                  <c:v>3.355328290449767E-3</c:v>
                </c:pt>
                <c:pt idx="317">
                  <c:v>1.2119919151385669E-3</c:v>
                </c:pt>
                <c:pt idx="318">
                  <c:v>1.4666348190127101E-4</c:v>
                </c:pt>
                <c:pt idx="319">
                  <c:v>8.6829765229057602E-5</c:v>
                </c:pt>
                <c:pt idx="320">
                  <c:v>8.2069923300326158E-4</c:v>
                </c:pt>
                <c:pt idx="321">
                  <c:v>2.0366074467379086E-3</c:v>
                </c:pt>
                <c:pt idx="322">
                  <c:v>3.3775912123505383E-3</c:v>
                </c:pt>
                <c:pt idx="323">
                  <c:v>4.5024329021411394E-3</c:v>
                </c:pt>
                <c:pt idx="324">
                  <c:v>5.1434461902282258E-3</c:v>
                </c:pt>
                <c:pt idx="325">
                  <c:v>5.151803456665373E-3</c:v>
                </c:pt>
                <c:pt idx="326">
                  <c:v>4.5232025707583699E-3</c:v>
                </c:pt>
                <c:pt idx="327">
                  <c:v>3.3998082214386663E-3</c:v>
                </c:pt>
                <c:pt idx="328">
                  <c:v>2.0481702565931167E-3</c:v>
                </c:pt>
                <c:pt idx="329">
                  <c:v>8.1661183525550296E-4</c:v>
                </c:pt>
                <c:pt idx="330">
                  <c:v>7.8789912887570544E-5</c:v>
                </c:pt>
                <c:pt idx="331">
                  <c:v>1.7225681639070978E-4</c:v>
                </c:pt>
                <c:pt idx="332">
                  <c:v>1.3415720324925933E-3</c:v>
                </c:pt>
                <c:pt idx="333">
                  <c:v>3.6947347645050928E-3</c:v>
                </c:pt>
                <c:pt idx="334">
                  <c:v>7.1795772499121287E-3</c:v>
                </c:pt>
                <c:pt idx="335">
                  <c:v>1.1583634796310402E-2</c:v>
                </c:pt>
                <c:pt idx="336">
                  <c:v>1.6557399062807825E-2</c:v>
                </c:pt>
                <c:pt idx="337">
                  <c:v>2.1657339206779293E-2</c:v>
                </c:pt>
                <c:pt idx="338">
                  <c:v>2.6402185850395981E-2</c:v>
                </c:pt>
                <c:pt idx="339">
                  <c:v>3.0334145900040028E-2</c:v>
                </c:pt>
                <c:pt idx="340">
                  <c:v>3.3076203158701321E-2</c:v>
                </c:pt>
                <c:pt idx="341">
                  <c:v>3.4377497672113545E-2</c:v>
                </c:pt>
                <c:pt idx="342">
                  <c:v>3.4140790342954676E-2</c:v>
                </c:pt>
                <c:pt idx="343">
                  <c:v>3.2428855475154367E-2</c:v>
                </c:pt>
                <c:pt idx="344">
                  <c:v>2.9449834472256815E-2</c:v>
                </c:pt>
                <c:pt idx="345">
                  <c:v>2.5524624495644202E-2</c:v>
                </c:pt>
                <c:pt idx="346">
                  <c:v>2.1041807329439905E-2</c:v>
                </c:pt>
                <c:pt idx="347">
                  <c:v>1.6407103127202907E-2</c:v>
                </c:pt>
                <c:pt idx="348">
                  <c:v>1.1994683905133188E-2</c:v>
                </c:pt>
                <c:pt idx="349">
                  <c:v>8.1069115195193265E-3</c:v>
                </c:pt>
                <c:pt idx="350">
                  <c:v>4.9473589968615436E-3</c:v>
                </c:pt>
                <c:pt idx="351">
                  <c:v>2.6096542481688599E-3</c:v>
                </c:pt>
                <c:pt idx="352">
                  <c:v>1.0821514985203909E-3</c:v>
                </c:pt>
                <c:pt idx="353">
                  <c:v>2.6609793538792084E-4</c:v>
                </c:pt>
                <c:pt idx="354">
                  <c:v>3.1737387702952092E-6</c:v>
                </c:pt>
                <c:pt idx="355">
                  <c:v>1.0728441212906834E-4</c:v>
                </c:pt>
                <c:pt idx="356">
                  <c:v>3.9537307325040165E-4</c:v>
                </c:pt>
                <c:pt idx="357">
                  <c:v>7.1274408527131515E-4</c:v>
                </c:pt>
                <c:pt idx="358">
                  <c:v>9.4976248912400458E-4</c:v>
                </c:pt>
                <c:pt idx="359">
                  <c:v>1.0485372384179922E-3</c:v>
                </c:pt>
                <c:pt idx="360">
                  <c:v>9.9999073304484843E-4</c:v>
                </c:pt>
                <c:pt idx="361">
                  <c:v>8.3325889842768698E-4</c:v>
                </c:pt>
                <c:pt idx="362">
                  <c:v>6.0041751809239386E-4</c:v>
                </c:pt>
                <c:pt idx="363">
                  <c:v>3.5995633600781162E-4</c:v>
                </c:pt>
                <c:pt idx="364">
                  <c:v>1.6220571920700283E-4</c:v>
                </c:pt>
                <c:pt idx="365">
                  <c:v>3.9157827315688536E-5</c:v>
                </c:pt>
                <c:pt idx="366">
                  <c:v>3.9236117180152748E-10</c:v>
                </c:pt>
                <c:pt idx="367">
                  <c:v>3.2431510004082729E-5</c:v>
                </c:pt>
                <c:pt idx="368">
                  <c:v>1.0868822103181323E-4</c:v>
                </c:pt>
                <c:pt idx="369">
                  <c:v>1.9440141954685347E-4</c:v>
                </c:pt>
                <c:pt idx="370">
                  <c:v>2.5801339473671231E-4</c:v>
                </c:pt>
                <c:pt idx="371">
                  <c:v>2.7859904839127724E-4</c:v>
                </c:pt>
                <c:pt idx="372">
                  <c:v>2.5046148002849921E-4</c:v>
                </c:pt>
                <c:pt idx="373">
                  <c:v>1.8369390950235601E-4</c:v>
                </c:pt>
                <c:pt idx="374">
                  <c:v>1.0083149625487951E-4</c:v>
                </c:pt>
                <c:pt idx="375">
                  <c:v>3.0565883840524439E-5</c:v>
                </c:pt>
                <c:pt idx="376">
                  <c:v>9.547804887361004E-8</c:v>
                </c:pt>
                <c:pt idx="377">
                  <c:v>2.7925410135638282E-5</c:v>
                </c:pt>
                <c:pt idx="378">
                  <c:v>1.1877821451409357E-4</c:v>
                </c:pt>
                <c:pt idx="379">
                  <c:v>2.6177428386144877E-4</c:v>
                </c:pt>
                <c:pt idx="380">
                  <c:v>4.3230314682471768E-4</c:v>
                </c:pt>
                <c:pt idx="381">
                  <c:v>5.9718978261415483E-4</c:v>
                </c:pt>
                <c:pt idx="382">
                  <c:v>7.2203427870982289E-4</c:v>
                </c:pt>
                <c:pt idx="383">
                  <c:v>7.7911696903262958E-4</c:v>
                </c:pt>
                <c:pt idx="384">
                  <c:v>7.5411388956322207E-4</c:v>
                </c:pt>
                <c:pt idx="385">
                  <c:v>6.5008960724996425E-4</c:v>
                </c:pt>
                <c:pt idx="386">
                  <c:v>4.8778294934961636E-4</c:v>
                </c:pt>
                <c:pt idx="387">
                  <c:v>3.019674574954418E-4</c:v>
                </c:pt>
                <c:pt idx="388">
                  <c:v>1.3450008017881925E-4</c:v>
                </c:pt>
                <c:pt idx="389">
                  <c:v>2.5401728715773884E-5</c:v>
                </c:pt>
                <c:pt idx="390">
                  <c:v>3.7925593729371368E-6</c:v>
                </c:pt>
                <c:pt idx="391">
                  <c:v>8.0630500609691429E-5</c:v>
                </c:pt>
                <c:pt idx="392">
                  <c:v>2.4493772512423212E-4</c:v>
                </c:pt>
                <c:pt idx="393">
                  <c:v>4.6458516154427898E-4</c:v>
                </c:pt>
                <c:pt idx="394">
                  <c:v>6.9184687501780407E-4</c:v>
                </c:pt>
                <c:pt idx="395">
                  <c:v>8.7299079751592616E-4</c:v>
                </c:pt>
                <c:pt idx="396">
                  <c:v>9.6031750509233691E-4</c:v>
                </c:pt>
                <c:pt idx="397">
                  <c:v>9.2446059984205243E-4</c:v>
                </c:pt>
                <c:pt idx="398">
                  <c:v>7.6454430320384249E-4</c:v>
                </c:pt>
                <c:pt idx="399">
                  <c:v>5.1401346046573663E-4</c:v>
                </c:pt>
                <c:pt idx="400">
                  <c:v>2.4058746268270604E-4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745-4001-9F2F-86C4EEC74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25261344"/>
        <c:axId val="1325245984"/>
      </c:scatterChart>
      <c:valAx>
        <c:axId val="1325261344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25245984"/>
        <c:crosses val="autoZero"/>
        <c:crossBetween val="midCat"/>
      </c:valAx>
      <c:valAx>
        <c:axId val="132524598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25261344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60817760789363784"/>
          <c:y val="6.0877179390299026E-2"/>
          <c:w val="0.27994105928122232"/>
          <c:h val="5.04062000230381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62489063867017"/>
          <c:y val="3.2407407407407406E-2"/>
          <c:w val="0.83670844269466305"/>
          <c:h val="0.78837160979877519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単スリット!$A$13:$A$413</c:f>
              <c:numCache>
                <c:formatCode>General</c:formatCode>
                <c:ptCount val="401"/>
                <c:pt idx="0">
                  <c:v>-20</c:v>
                </c:pt>
                <c:pt idx="1">
                  <c:v>-19.899999999999999</c:v>
                </c:pt>
                <c:pt idx="2">
                  <c:v>-19.8</c:v>
                </c:pt>
                <c:pt idx="3">
                  <c:v>-19.7</c:v>
                </c:pt>
                <c:pt idx="4">
                  <c:v>-19.600000000000001</c:v>
                </c:pt>
                <c:pt idx="5">
                  <c:v>-19.5</c:v>
                </c:pt>
                <c:pt idx="6">
                  <c:v>-19.399999999999999</c:v>
                </c:pt>
                <c:pt idx="7">
                  <c:v>-19.3</c:v>
                </c:pt>
                <c:pt idx="8">
                  <c:v>-19.2</c:v>
                </c:pt>
                <c:pt idx="9">
                  <c:v>-19.100000000000001</c:v>
                </c:pt>
                <c:pt idx="10">
                  <c:v>-19</c:v>
                </c:pt>
                <c:pt idx="11">
                  <c:v>-18.899999999999999</c:v>
                </c:pt>
                <c:pt idx="12">
                  <c:v>-18.8</c:v>
                </c:pt>
                <c:pt idx="13">
                  <c:v>-18.7</c:v>
                </c:pt>
                <c:pt idx="14">
                  <c:v>-18.600000000000001</c:v>
                </c:pt>
                <c:pt idx="15">
                  <c:v>-18.5</c:v>
                </c:pt>
                <c:pt idx="16">
                  <c:v>-18.399999999999999</c:v>
                </c:pt>
                <c:pt idx="17">
                  <c:v>-18.3</c:v>
                </c:pt>
                <c:pt idx="18">
                  <c:v>-18.2</c:v>
                </c:pt>
                <c:pt idx="19">
                  <c:v>-18.100000000000001</c:v>
                </c:pt>
                <c:pt idx="20">
                  <c:v>-18</c:v>
                </c:pt>
                <c:pt idx="21">
                  <c:v>-17.899999999999999</c:v>
                </c:pt>
                <c:pt idx="22">
                  <c:v>-17.8</c:v>
                </c:pt>
                <c:pt idx="23">
                  <c:v>-17.7</c:v>
                </c:pt>
                <c:pt idx="24">
                  <c:v>-17.600000000000001</c:v>
                </c:pt>
                <c:pt idx="25">
                  <c:v>-17.5</c:v>
                </c:pt>
                <c:pt idx="26">
                  <c:v>-17.399999999999999</c:v>
                </c:pt>
                <c:pt idx="27">
                  <c:v>-17.3</c:v>
                </c:pt>
                <c:pt idx="28">
                  <c:v>-17.2</c:v>
                </c:pt>
                <c:pt idx="29">
                  <c:v>-17.100000000000001</c:v>
                </c:pt>
                <c:pt idx="30">
                  <c:v>-17</c:v>
                </c:pt>
                <c:pt idx="31">
                  <c:v>-16.899999999999999</c:v>
                </c:pt>
                <c:pt idx="32">
                  <c:v>-16.8</c:v>
                </c:pt>
                <c:pt idx="33">
                  <c:v>-16.6999999999999</c:v>
                </c:pt>
                <c:pt idx="34">
                  <c:v>-16.600000000000001</c:v>
                </c:pt>
                <c:pt idx="35">
                  <c:v>-16.5</c:v>
                </c:pt>
                <c:pt idx="36">
                  <c:v>-16.399999999999899</c:v>
                </c:pt>
                <c:pt idx="37">
                  <c:v>-16.3</c:v>
                </c:pt>
                <c:pt idx="38">
                  <c:v>-16.1999999999999</c:v>
                </c:pt>
                <c:pt idx="39">
                  <c:v>-16.099999999999898</c:v>
                </c:pt>
                <c:pt idx="40">
                  <c:v>-15.999999999999901</c:v>
                </c:pt>
                <c:pt idx="41">
                  <c:v>-15.899999999999901</c:v>
                </c:pt>
                <c:pt idx="42">
                  <c:v>-15.799999999999899</c:v>
                </c:pt>
                <c:pt idx="43">
                  <c:v>-15.6999999999999</c:v>
                </c:pt>
                <c:pt idx="44">
                  <c:v>-15.5999999999999</c:v>
                </c:pt>
                <c:pt idx="45">
                  <c:v>-15.499999999999901</c:v>
                </c:pt>
                <c:pt idx="46">
                  <c:v>-15.399999999999901</c:v>
                </c:pt>
                <c:pt idx="47">
                  <c:v>-15.299999999999899</c:v>
                </c:pt>
                <c:pt idx="48">
                  <c:v>-15.1999999999999</c:v>
                </c:pt>
                <c:pt idx="49">
                  <c:v>-15.0999999999999</c:v>
                </c:pt>
                <c:pt idx="50">
                  <c:v>-14.999999999999901</c:v>
                </c:pt>
                <c:pt idx="51">
                  <c:v>-14.899999999999901</c:v>
                </c:pt>
                <c:pt idx="52">
                  <c:v>-14.799999999999899</c:v>
                </c:pt>
                <c:pt idx="53">
                  <c:v>-14.6999999999999</c:v>
                </c:pt>
                <c:pt idx="54">
                  <c:v>-14.5999999999999</c:v>
                </c:pt>
                <c:pt idx="55">
                  <c:v>-14.499999999999901</c:v>
                </c:pt>
                <c:pt idx="56">
                  <c:v>-14.399999999999901</c:v>
                </c:pt>
                <c:pt idx="57">
                  <c:v>-14.299999999999899</c:v>
                </c:pt>
                <c:pt idx="58">
                  <c:v>-14.1999999999999</c:v>
                </c:pt>
                <c:pt idx="59">
                  <c:v>-14.0999999999999</c:v>
                </c:pt>
                <c:pt idx="60">
                  <c:v>-13.999999999999901</c:v>
                </c:pt>
                <c:pt idx="61">
                  <c:v>-13.899999999999901</c:v>
                </c:pt>
                <c:pt idx="62">
                  <c:v>-13.799999999999899</c:v>
                </c:pt>
                <c:pt idx="63">
                  <c:v>-13.6999999999999</c:v>
                </c:pt>
                <c:pt idx="64">
                  <c:v>-13.5999999999999</c:v>
                </c:pt>
                <c:pt idx="65">
                  <c:v>-13.499999999999901</c:v>
                </c:pt>
                <c:pt idx="66">
                  <c:v>-13.399999999999901</c:v>
                </c:pt>
                <c:pt idx="67">
                  <c:v>-13.299999999999899</c:v>
                </c:pt>
                <c:pt idx="68">
                  <c:v>-13.1999999999999</c:v>
                </c:pt>
                <c:pt idx="69">
                  <c:v>-13.0999999999999</c:v>
                </c:pt>
                <c:pt idx="70">
                  <c:v>-12.999999999999901</c:v>
                </c:pt>
                <c:pt idx="71">
                  <c:v>-12.899999999999901</c:v>
                </c:pt>
                <c:pt idx="72">
                  <c:v>-12.799999999999899</c:v>
                </c:pt>
                <c:pt idx="73">
                  <c:v>-12.6999999999999</c:v>
                </c:pt>
                <c:pt idx="74">
                  <c:v>-12.5999999999999</c:v>
                </c:pt>
                <c:pt idx="75">
                  <c:v>-12.499999999999901</c:v>
                </c:pt>
                <c:pt idx="76">
                  <c:v>-12.399999999999901</c:v>
                </c:pt>
                <c:pt idx="77">
                  <c:v>-12.299999999999899</c:v>
                </c:pt>
                <c:pt idx="78">
                  <c:v>-12.1999999999999</c:v>
                </c:pt>
                <c:pt idx="79">
                  <c:v>-12.0999999999999</c:v>
                </c:pt>
                <c:pt idx="80">
                  <c:v>-11.999999999999901</c:v>
                </c:pt>
                <c:pt idx="81">
                  <c:v>-11.899999999999901</c:v>
                </c:pt>
                <c:pt idx="82">
                  <c:v>-11.799999999999899</c:v>
                </c:pt>
                <c:pt idx="83">
                  <c:v>-11.6999999999999</c:v>
                </c:pt>
                <c:pt idx="84">
                  <c:v>-11.5999999999999</c:v>
                </c:pt>
                <c:pt idx="85">
                  <c:v>-11.499999999999901</c:v>
                </c:pt>
                <c:pt idx="86">
                  <c:v>-11.399999999999901</c:v>
                </c:pt>
                <c:pt idx="87">
                  <c:v>-11.299999999999899</c:v>
                </c:pt>
                <c:pt idx="88">
                  <c:v>-11.1999999999999</c:v>
                </c:pt>
                <c:pt idx="89">
                  <c:v>-11.0999999999999</c:v>
                </c:pt>
                <c:pt idx="90">
                  <c:v>-10.999999999999901</c:v>
                </c:pt>
                <c:pt idx="91">
                  <c:v>-10.899999999999901</c:v>
                </c:pt>
                <c:pt idx="92">
                  <c:v>-10.799999999999899</c:v>
                </c:pt>
                <c:pt idx="93">
                  <c:v>-10.6999999999999</c:v>
                </c:pt>
                <c:pt idx="94">
                  <c:v>-10.5999999999999</c:v>
                </c:pt>
                <c:pt idx="95">
                  <c:v>-10.499999999999901</c:v>
                </c:pt>
                <c:pt idx="96">
                  <c:v>-10.399999999999901</c:v>
                </c:pt>
                <c:pt idx="97">
                  <c:v>-10.299999999999899</c:v>
                </c:pt>
                <c:pt idx="98">
                  <c:v>-10.1999999999999</c:v>
                </c:pt>
                <c:pt idx="99">
                  <c:v>-10.0999999999999</c:v>
                </c:pt>
                <c:pt idx="100">
                  <c:v>-9.9999999999999005</c:v>
                </c:pt>
                <c:pt idx="101">
                  <c:v>-9.8999999999999009</c:v>
                </c:pt>
                <c:pt idx="102">
                  <c:v>-9.7999999999998995</c:v>
                </c:pt>
                <c:pt idx="103">
                  <c:v>-9.6999999999998998</c:v>
                </c:pt>
                <c:pt idx="104">
                  <c:v>-9.5999999999999002</c:v>
                </c:pt>
                <c:pt idx="105">
                  <c:v>-9.4999999999999005</c:v>
                </c:pt>
                <c:pt idx="106">
                  <c:v>-9.3999999999997996</c:v>
                </c:pt>
                <c:pt idx="107">
                  <c:v>-9.2999999999998</c:v>
                </c:pt>
                <c:pt idx="108">
                  <c:v>-9.1999999999998003</c:v>
                </c:pt>
                <c:pt idx="109">
                  <c:v>-9.0999999999998007</c:v>
                </c:pt>
                <c:pt idx="110">
                  <c:v>-8.9999999999997993</c:v>
                </c:pt>
                <c:pt idx="111">
                  <c:v>-8.8999999999997996</c:v>
                </c:pt>
                <c:pt idx="112">
                  <c:v>-8.7999999999998</c:v>
                </c:pt>
                <c:pt idx="113">
                  <c:v>-8.6999999999998003</c:v>
                </c:pt>
                <c:pt idx="114">
                  <c:v>-8.5999999999998007</c:v>
                </c:pt>
                <c:pt idx="115">
                  <c:v>-8.4999999999997993</c:v>
                </c:pt>
                <c:pt idx="116">
                  <c:v>-8.3999999999997996</c:v>
                </c:pt>
                <c:pt idx="117">
                  <c:v>-8.2999999999998</c:v>
                </c:pt>
                <c:pt idx="118">
                  <c:v>-8.1999999999998003</c:v>
                </c:pt>
                <c:pt idx="119">
                  <c:v>-8.0999999999998007</c:v>
                </c:pt>
                <c:pt idx="120">
                  <c:v>-7.9999999999998002</c:v>
                </c:pt>
                <c:pt idx="121">
                  <c:v>-7.8999999999997996</c:v>
                </c:pt>
                <c:pt idx="122">
                  <c:v>-7.7999999999998</c:v>
                </c:pt>
                <c:pt idx="123">
                  <c:v>-7.6999999999998003</c:v>
                </c:pt>
                <c:pt idx="124">
                  <c:v>-7.5999999999997998</c:v>
                </c:pt>
                <c:pt idx="125">
                  <c:v>-7.4999999999998002</c:v>
                </c:pt>
                <c:pt idx="126">
                  <c:v>-7.3999999999997996</c:v>
                </c:pt>
                <c:pt idx="127">
                  <c:v>-7.2999999999998</c:v>
                </c:pt>
                <c:pt idx="128">
                  <c:v>-7.1999999999998003</c:v>
                </c:pt>
                <c:pt idx="129">
                  <c:v>-7.0999999999997998</c:v>
                </c:pt>
                <c:pt idx="130">
                  <c:v>-6.9999999999998002</c:v>
                </c:pt>
                <c:pt idx="131">
                  <c:v>-6.8999999999997996</c:v>
                </c:pt>
                <c:pt idx="132">
                  <c:v>-6.7999999999998</c:v>
                </c:pt>
                <c:pt idx="133">
                  <c:v>-6.6999999999998003</c:v>
                </c:pt>
                <c:pt idx="134">
                  <c:v>-6.5999999999997998</c:v>
                </c:pt>
                <c:pt idx="135">
                  <c:v>-6.4999999999998002</c:v>
                </c:pt>
                <c:pt idx="136">
                  <c:v>-6.3999999999997996</c:v>
                </c:pt>
                <c:pt idx="137">
                  <c:v>-6.2999999999998</c:v>
                </c:pt>
                <c:pt idx="138">
                  <c:v>-6.1999999999998003</c:v>
                </c:pt>
                <c:pt idx="139">
                  <c:v>-6.0999999999997998</c:v>
                </c:pt>
                <c:pt idx="140">
                  <c:v>-5.9999999999998002</c:v>
                </c:pt>
                <c:pt idx="141">
                  <c:v>-5.8999999999997996</c:v>
                </c:pt>
                <c:pt idx="142">
                  <c:v>-5.7999999999998</c:v>
                </c:pt>
                <c:pt idx="143">
                  <c:v>-5.6999999999998003</c:v>
                </c:pt>
                <c:pt idx="144">
                  <c:v>-5.5999999999997998</c:v>
                </c:pt>
                <c:pt idx="145">
                  <c:v>-5.4999999999998002</c:v>
                </c:pt>
                <c:pt idx="146">
                  <c:v>-5.3999999999997996</c:v>
                </c:pt>
                <c:pt idx="147">
                  <c:v>-5.2999999999998</c:v>
                </c:pt>
                <c:pt idx="148">
                  <c:v>-5.1999999999998003</c:v>
                </c:pt>
                <c:pt idx="149">
                  <c:v>-5.0999999999997998</c:v>
                </c:pt>
                <c:pt idx="150">
                  <c:v>-4.9999999999998002</c:v>
                </c:pt>
                <c:pt idx="151">
                  <c:v>-4.8999999999997996</c:v>
                </c:pt>
                <c:pt idx="152">
                  <c:v>-4.7999999999998</c:v>
                </c:pt>
                <c:pt idx="153">
                  <c:v>-4.6999999999998003</c:v>
                </c:pt>
                <c:pt idx="154">
                  <c:v>-4.5999999999997998</c:v>
                </c:pt>
                <c:pt idx="155">
                  <c:v>-4.4999999999998002</c:v>
                </c:pt>
                <c:pt idx="156">
                  <c:v>-4.3999999999997996</c:v>
                </c:pt>
                <c:pt idx="157">
                  <c:v>-4.2999999999998</c:v>
                </c:pt>
                <c:pt idx="158">
                  <c:v>-4.1999999999998003</c:v>
                </c:pt>
                <c:pt idx="159">
                  <c:v>-4.0999999999997998</c:v>
                </c:pt>
                <c:pt idx="160">
                  <c:v>-3.9999999999998002</c:v>
                </c:pt>
                <c:pt idx="161">
                  <c:v>-3.8999999999998001</c:v>
                </c:pt>
                <c:pt idx="162">
                  <c:v>-3.7999999999998</c:v>
                </c:pt>
                <c:pt idx="163">
                  <c:v>-3.6999999999997999</c:v>
                </c:pt>
                <c:pt idx="164">
                  <c:v>-3.5999999999997998</c:v>
                </c:pt>
                <c:pt idx="165">
                  <c:v>-3.4999999999998002</c:v>
                </c:pt>
                <c:pt idx="166">
                  <c:v>-3.3999999999998001</c:v>
                </c:pt>
                <c:pt idx="167">
                  <c:v>-3.2999999999998</c:v>
                </c:pt>
                <c:pt idx="168">
                  <c:v>-3.1999999999997999</c:v>
                </c:pt>
                <c:pt idx="169">
                  <c:v>-3.0999999999997998</c:v>
                </c:pt>
                <c:pt idx="170">
                  <c:v>-2.9999999999998002</c:v>
                </c:pt>
                <c:pt idx="171">
                  <c:v>-2.8999999999998001</c:v>
                </c:pt>
                <c:pt idx="172">
                  <c:v>-2.7999999999998</c:v>
                </c:pt>
                <c:pt idx="173">
                  <c:v>-2.6999999999997999</c:v>
                </c:pt>
                <c:pt idx="174">
                  <c:v>-2.5999999999997998</c:v>
                </c:pt>
                <c:pt idx="175">
                  <c:v>-2.4999999999998002</c:v>
                </c:pt>
                <c:pt idx="176">
                  <c:v>-2.3999999999997002</c:v>
                </c:pt>
                <c:pt idx="177">
                  <c:v>-2.2999999999997001</c:v>
                </c:pt>
                <c:pt idx="178">
                  <c:v>-2.1999999999997</c:v>
                </c:pt>
                <c:pt idx="179">
                  <c:v>-2.0999999999996999</c:v>
                </c:pt>
                <c:pt idx="180">
                  <c:v>-1.9999999999997</c:v>
                </c:pt>
                <c:pt idx="181">
                  <c:v>-1.8999999999996999</c:v>
                </c:pt>
                <c:pt idx="182">
                  <c:v>-1.7999999999997001</c:v>
                </c:pt>
                <c:pt idx="183">
                  <c:v>-1.6999999999997</c:v>
                </c:pt>
                <c:pt idx="184">
                  <c:v>-1.5999999999997001</c:v>
                </c:pt>
                <c:pt idx="185">
                  <c:v>-1.4999999999997</c:v>
                </c:pt>
                <c:pt idx="186">
                  <c:v>-1.3999999999996999</c:v>
                </c:pt>
                <c:pt idx="187">
                  <c:v>-1.2999999999997001</c:v>
                </c:pt>
                <c:pt idx="188">
                  <c:v>-1.1999999999997</c:v>
                </c:pt>
                <c:pt idx="189">
                  <c:v>-1.0999999999997001</c:v>
                </c:pt>
                <c:pt idx="190">
                  <c:v>-0.99999999999970202</c:v>
                </c:pt>
                <c:pt idx="191">
                  <c:v>-0.89999999999970004</c:v>
                </c:pt>
                <c:pt idx="192">
                  <c:v>-0.79999999999969895</c:v>
                </c:pt>
                <c:pt idx="193">
                  <c:v>-0.69999999999970097</c:v>
                </c:pt>
                <c:pt idx="194">
                  <c:v>-0.599999999999699</c:v>
                </c:pt>
                <c:pt idx="195">
                  <c:v>-0.49999999999970202</c:v>
                </c:pt>
                <c:pt idx="196">
                  <c:v>-0.39999999999969998</c:v>
                </c:pt>
                <c:pt idx="197">
                  <c:v>-0.29999999999969901</c:v>
                </c:pt>
                <c:pt idx="198">
                  <c:v>-0.199999999999701</c:v>
                </c:pt>
                <c:pt idx="199">
                  <c:v>-9.9999999999699399E-2</c:v>
                </c:pt>
                <c:pt idx="200">
                  <c:v>2.9842794901924198E-13</c:v>
                </c:pt>
                <c:pt idx="201">
                  <c:v>0.1000000000003</c:v>
                </c:pt>
                <c:pt idx="202">
                  <c:v>0.20000000000030099</c:v>
                </c:pt>
                <c:pt idx="203">
                  <c:v>0.30000000000029903</c:v>
                </c:pt>
                <c:pt idx="204">
                  <c:v>0.400000000000301</c:v>
                </c:pt>
                <c:pt idx="205">
                  <c:v>0.50000000000029798</c:v>
                </c:pt>
                <c:pt idx="206">
                  <c:v>0.60000000000029996</c:v>
                </c:pt>
                <c:pt idx="207">
                  <c:v>0.70000000000030105</c:v>
                </c:pt>
                <c:pt idx="208">
                  <c:v>0.80000000000029903</c:v>
                </c:pt>
                <c:pt idx="209">
                  <c:v>0.900000000000301</c:v>
                </c:pt>
                <c:pt idx="210">
                  <c:v>1.0000000000003</c:v>
                </c:pt>
                <c:pt idx="211">
                  <c:v>1.1000000000003001</c:v>
                </c:pt>
                <c:pt idx="212">
                  <c:v>1.2000000000002999</c:v>
                </c:pt>
                <c:pt idx="213">
                  <c:v>1.3000000000003</c:v>
                </c:pt>
                <c:pt idx="214">
                  <c:v>1.4000000000002999</c:v>
                </c:pt>
                <c:pt idx="215">
                  <c:v>1.5000000000003</c:v>
                </c:pt>
                <c:pt idx="216">
                  <c:v>1.6000000000003001</c:v>
                </c:pt>
                <c:pt idx="217">
                  <c:v>1.7000000000002999</c:v>
                </c:pt>
                <c:pt idx="218">
                  <c:v>1.8000000000003</c:v>
                </c:pt>
                <c:pt idx="219">
                  <c:v>1.9000000000002999</c:v>
                </c:pt>
                <c:pt idx="220">
                  <c:v>2.0000000000003002</c:v>
                </c:pt>
                <c:pt idx="221">
                  <c:v>2.1000000000002998</c:v>
                </c:pt>
                <c:pt idx="222">
                  <c:v>2.2000000000002999</c:v>
                </c:pt>
                <c:pt idx="223">
                  <c:v>2.3000000000003</c:v>
                </c:pt>
                <c:pt idx="224">
                  <c:v>2.4000000000003001</c:v>
                </c:pt>
                <c:pt idx="225">
                  <c:v>2.5000000000003002</c:v>
                </c:pt>
                <c:pt idx="226">
                  <c:v>2.6000000000002998</c:v>
                </c:pt>
                <c:pt idx="227">
                  <c:v>2.7000000000002999</c:v>
                </c:pt>
                <c:pt idx="228">
                  <c:v>2.8000000000003</c:v>
                </c:pt>
                <c:pt idx="229">
                  <c:v>2.9000000000003001</c:v>
                </c:pt>
                <c:pt idx="230">
                  <c:v>3.0000000000003002</c:v>
                </c:pt>
                <c:pt idx="231">
                  <c:v>3.1000000000002998</c:v>
                </c:pt>
                <c:pt idx="232">
                  <c:v>3.2000000000002999</c:v>
                </c:pt>
                <c:pt idx="233">
                  <c:v>3.3000000000003</c:v>
                </c:pt>
                <c:pt idx="234">
                  <c:v>3.4000000000003001</c:v>
                </c:pt>
                <c:pt idx="235">
                  <c:v>3.5000000000003002</c:v>
                </c:pt>
                <c:pt idx="236">
                  <c:v>3.6000000000002998</c:v>
                </c:pt>
                <c:pt idx="237">
                  <c:v>3.7000000000002999</c:v>
                </c:pt>
                <c:pt idx="238">
                  <c:v>3.8000000000003</c:v>
                </c:pt>
                <c:pt idx="239">
                  <c:v>3.9000000000003001</c:v>
                </c:pt>
                <c:pt idx="240">
                  <c:v>4.0000000000003002</c:v>
                </c:pt>
                <c:pt idx="241">
                  <c:v>4.1000000000002998</c:v>
                </c:pt>
                <c:pt idx="242">
                  <c:v>4.2000000000003004</c:v>
                </c:pt>
                <c:pt idx="243">
                  <c:v>4.3000000000003</c:v>
                </c:pt>
                <c:pt idx="244">
                  <c:v>4.4000000000002997</c:v>
                </c:pt>
                <c:pt idx="245">
                  <c:v>4.5000000000003002</c:v>
                </c:pt>
                <c:pt idx="246">
                  <c:v>4.6000000000002998</c:v>
                </c:pt>
                <c:pt idx="247">
                  <c:v>4.7000000000003999</c:v>
                </c:pt>
                <c:pt idx="248">
                  <c:v>4.8000000000004004</c:v>
                </c:pt>
                <c:pt idx="249">
                  <c:v>4.9000000000004</c:v>
                </c:pt>
                <c:pt idx="250">
                  <c:v>5.0000000000003997</c:v>
                </c:pt>
                <c:pt idx="251">
                  <c:v>5.1000000000004002</c:v>
                </c:pt>
                <c:pt idx="252">
                  <c:v>5.2000000000003999</c:v>
                </c:pt>
                <c:pt idx="253">
                  <c:v>5.3000000000004004</c:v>
                </c:pt>
                <c:pt idx="254">
                  <c:v>5.4000000000004</c:v>
                </c:pt>
                <c:pt idx="255">
                  <c:v>5.5000000000003997</c:v>
                </c:pt>
                <c:pt idx="256">
                  <c:v>5.6000000000004002</c:v>
                </c:pt>
                <c:pt idx="257">
                  <c:v>5.7000000000003999</c:v>
                </c:pt>
                <c:pt idx="258">
                  <c:v>5.8000000000004004</c:v>
                </c:pt>
                <c:pt idx="259">
                  <c:v>5.9000000000004</c:v>
                </c:pt>
                <c:pt idx="260">
                  <c:v>6.0000000000003997</c:v>
                </c:pt>
                <c:pt idx="261">
                  <c:v>6.1000000000004002</c:v>
                </c:pt>
                <c:pt idx="262">
                  <c:v>6.2000000000003999</c:v>
                </c:pt>
                <c:pt idx="263">
                  <c:v>6.3000000000004004</c:v>
                </c:pt>
                <c:pt idx="264">
                  <c:v>6.4000000000004</c:v>
                </c:pt>
                <c:pt idx="265">
                  <c:v>6.5000000000003997</c:v>
                </c:pt>
                <c:pt idx="266">
                  <c:v>6.6000000000004002</c:v>
                </c:pt>
                <c:pt idx="267">
                  <c:v>6.7000000000003999</c:v>
                </c:pt>
                <c:pt idx="268">
                  <c:v>6.8000000000004004</c:v>
                </c:pt>
                <c:pt idx="269">
                  <c:v>6.9000000000004</c:v>
                </c:pt>
                <c:pt idx="270">
                  <c:v>7.0000000000003997</c:v>
                </c:pt>
                <c:pt idx="271">
                  <c:v>7.1000000000004002</c:v>
                </c:pt>
                <c:pt idx="272">
                  <c:v>7.2000000000003999</c:v>
                </c:pt>
                <c:pt idx="273">
                  <c:v>7.3000000000004004</c:v>
                </c:pt>
                <c:pt idx="274">
                  <c:v>7.4000000000004</c:v>
                </c:pt>
                <c:pt idx="275">
                  <c:v>7.5000000000003997</c:v>
                </c:pt>
                <c:pt idx="276">
                  <c:v>7.6000000000004002</c:v>
                </c:pt>
                <c:pt idx="277">
                  <c:v>7.7000000000003999</c:v>
                </c:pt>
                <c:pt idx="278">
                  <c:v>7.8000000000004004</c:v>
                </c:pt>
                <c:pt idx="279">
                  <c:v>7.9000000000004</c:v>
                </c:pt>
                <c:pt idx="280">
                  <c:v>8.0000000000003997</c:v>
                </c:pt>
                <c:pt idx="281">
                  <c:v>8.1000000000003993</c:v>
                </c:pt>
                <c:pt idx="282">
                  <c:v>8.2000000000004007</c:v>
                </c:pt>
                <c:pt idx="283">
                  <c:v>8.3000000000004004</c:v>
                </c:pt>
                <c:pt idx="284">
                  <c:v>8.4000000000004</c:v>
                </c:pt>
                <c:pt idx="285">
                  <c:v>8.5000000000003997</c:v>
                </c:pt>
                <c:pt idx="286">
                  <c:v>8.6000000000003993</c:v>
                </c:pt>
                <c:pt idx="287">
                  <c:v>8.7000000000004007</c:v>
                </c:pt>
                <c:pt idx="288">
                  <c:v>8.8000000000004004</c:v>
                </c:pt>
                <c:pt idx="289">
                  <c:v>8.9000000000004</c:v>
                </c:pt>
                <c:pt idx="290">
                  <c:v>9.0000000000003997</c:v>
                </c:pt>
                <c:pt idx="291">
                  <c:v>9.1000000000003993</c:v>
                </c:pt>
                <c:pt idx="292">
                  <c:v>9.2000000000004007</c:v>
                </c:pt>
                <c:pt idx="293">
                  <c:v>9.3000000000004004</c:v>
                </c:pt>
                <c:pt idx="294">
                  <c:v>9.4000000000004</c:v>
                </c:pt>
                <c:pt idx="295">
                  <c:v>9.5000000000003997</c:v>
                </c:pt>
                <c:pt idx="296">
                  <c:v>9.6000000000003993</c:v>
                </c:pt>
                <c:pt idx="297">
                  <c:v>9.7000000000004007</c:v>
                </c:pt>
                <c:pt idx="298">
                  <c:v>9.8000000000004004</c:v>
                </c:pt>
                <c:pt idx="299">
                  <c:v>9.9000000000004</c:v>
                </c:pt>
                <c:pt idx="300">
                  <c:v>10.0000000000004</c:v>
                </c:pt>
                <c:pt idx="301">
                  <c:v>10.100000000000399</c:v>
                </c:pt>
                <c:pt idx="302">
                  <c:v>10.200000000000401</c:v>
                </c:pt>
                <c:pt idx="303">
                  <c:v>10.3000000000004</c:v>
                </c:pt>
                <c:pt idx="304">
                  <c:v>10.4000000000004</c:v>
                </c:pt>
                <c:pt idx="305">
                  <c:v>10.5000000000004</c:v>
                </c:pt>
                <c:pt idx="306">
                  <c:v>10.600000000000399</c:v>
                </c:pt>
                <c:pt idx="307">
                  <c:v>10.700000000000401</c:v>
                </c:pt>
                <c:pt idx="308">
                  <c:v>10.8000000000004</c:v>
                </c:pt>
                <c:pt idx="309">
                  <c:v>10.9000000000004</c:v>
                </c:pt>
                <c:pt idx="310">
                  <c:v>11.0000000000004</c:v>
                </c:pt>
                <c:pt idx="311">
                  <c:v>11.100000000000399</c:v>
                </c:pt>
                <c:pt idx="312">
                  <c:v>11.200000000000401</c:v>
                </c:pt>
                <c:pt idx="313">
                  <c:v>11.3000000000004</c:v>
                </c:pt>
                <c:pt idx="314">
                  <c:v>11.4000000000004</c:v>
                </c:pt>
                <c:pt idx="315">
                  <c:v>11.5000000000004</c:v>
                </c:pt>
                <c:pt idx="316">
                  <c:v>11.600000000000399</c:v>
                </c:pt>
                <c:pt idx="317">
                  <c:v>11.7000000000005</c:v>
                </c:pt>
                <c:pt idx="318">
                  <c:v>11.8000000000005</c:v>
                </c:pt>
                <c:pt idx="319">
                  <c:v>11.9000000000005</c:v>
                </c:pt>
                <c:pt idx="320">
                  <c:v>12.000000000000499</c:v>
                </c:pt>
                <c:pt idx="321">
                  <c:v>12.100000000000501</c:v>
                </c:pt>
                <c:pt idx="322">
                  <c:v>12.2000000000005</c:v>
                </c:pt>
                <c:pt idx="323">
                  <c:v>12.3000000000005</c:v>
                </c:pt>
                <c:pt idx="324">
                  <c:v>12.4000000000005</c:v>
                </c:pt>
                <c:pt idx="325">
                  <c:v>12.500000000000499</c:v>
                </c:pt>
                <c:pt idx="326">
                  <c:v>12.600000000000501</c:v>
                </c:pt>
                <c:pt idx="327">
                  <c:v>12.7000000000005</c:v>
                </c:pt>
                <c:pt idx="328">
                  <c:v>12.8000000000005</c:v>
                </c:pt>
                <c:pt idx="329">
                  <c:v>12.9000000000005</c:v>
                </c:pt>
                <c:pt idx="330">
                  <c:v>13.000000000000499</c:v>
                </c:pt>
                <c:pt idx="331">
                  <c:v>13.100000000000501</c:v>
                </c:pt>
                <c:pt idx="332">
                  <c:v>13.2000000000005</c:v>
                </c:pt>
                <c:pt idx="333">
                  <c:v>13.3000000000005</c:v>
                </c:pt>
                <c:pt idx="334">
                  <c:v>13.4000000000005</c:v>
                </c:pt>
                <c:pt idx="335">
                  <c:v>13.500000000000499</c:v>
                </c:pt>
                <c:pt idx="336">
                  <c:v>13.600000000000501</c:v>
                </c:pt>
                <c:pt idx="337">
                  <c:v>13.7000000000005</c:v>
                </c:pt>
                <c:pt idx="338">
                  <c:v>13.8000000000005</c:v>
                </c:pt>
                <c:pt idx="339">
                  <c:v>13.9000000000005</c:v>
                </c:pt>
                <c:pt idx="340">
                  <c:v>14.000000000000499</c:v>
                </c:pt>
                <c:pt idx="341">
                  <c:v>14.100000000000501</c:v>
                </c:pt>
                <c:pt idx="342">
                  <c:v>14.2000000000005</c:v>
                </c:pt>
                <c:pt idx="343">
                  <c:v>14.3000000000005</c:v>
                </c:pt>
                <c:pt idx="344">
                  <c:v>14.4000000000005</c:v>
                </c:pt>
                <c:pt idx="345">
                  <c:v>14.500000000000499</c:v>
                </c:pt>
                <c:pt idx="346">
                  <c:v>14.600000000000501</c:v>
                </c:pt>
                <c:pt idx="347">
                  <c:v>14.7000000000005</c:v>
                </c:pt>
                <c:pt idx="348">
                  <c:v>14.8000000000005</c:v>
                </c:pt>
                <c:pt idx="349">
                  <c:v>14.9000000000005</c:v>
                </c:pt>
                <c:pt idx="350">
                  <c:v>15.000000000000499</c:v>
                </c:pt>
                <c:pt idx="351">
                  <c:v>15.100000000000501</c:v>
                </c:pt>
                <c:pt idx="352">
                  <c:v>15.2000000000005</c:v>
                </c:pt>
                <c:pt idx="353">
                  <c:v>15.3000000000005</c:v>
                </c:pt>
                <c:pt idx="354">
                  <c:v>15.4000000000005</c:v>
                </c:pt>
                <c:pt idx="355">
                  <c:v>15.500000000000499</c:v>
                </c:pt>
                <c:pt idx="356">
                  <c:v>15.600000000000501</c:v>
                </c:pt>
                <c:pt idx="357">
                  <c:v>15.7000000000005</c:v>
                </c:pt>
                <c:pt idx="358">
                  <c:v>15.8000000000005</c:v>
                </c:pt>
                <c:pt idx="359">
                  <c:v>15.9000000000005</c:v>
                </c:pt>
                <c:pt idx="360">
                  <c:v>16.000000000000501</c:v>
                </c:pt>
                <c:pt idx="361">
                  <c:v>16.100000000000499</c:v>
                </c:pt>
                <c:pt idx="362">
                  <c:v>16.2000000000005</c:v>
                </c:pt>
                <c:pt idx="363">
                  <c:v>16.300000000000502</c:v>
                </c:pt>
                <c:pt idx="364">
                  <c:v>16.4000000000005</c:v>
                </c:pt>
                <c:pt idx="365">
                  <c:v>16.500000000000501</c:v>
                </c:pt>
                <c:pt idx="366">
                  <c:v>16.600000000000499</c:v>
                </c:pt>
                <c:pt idx="367">
                  <c:v>16.7000000000005</c:v>
                </c:pt>
                <c:pt idx="368">
                  <c:v>16.800000000000502</c:v>
                </c:pt>
                <c:pt idx="369">
                  <c:v>16.9000000000005</c:v>
                </c:pt>
                <c:pt idx="370">
                  <c:v>17.000000000000501</c:v>
                </c:pt>
                <c:pt idx="371">
                  <c:v>17.100000000000499</c:v>
                </c:pt>
                <c:pt idx="372">
                  <c:v>17.2000000000005</c:v>
                </c:pt>
                <c:pt idx="373">
                  <c:v>17.300000000000502</c:v>
                </c:pt>
                <c:pt idx="374">
                  <c:v>17.4000000000005</c:v>
                </c:pt>
                <c:pt idx="375">
                  <c:v>17.500000000000501</c:v>
                </c:pt>
                <c:pt idx="376">
                  <c:v>17.600000000000499</c:v>
                </c:pt>
                <c:pt idx="377">
                  <c:v>17.7000000000005</c:v>
                </c:pt>
                <c:pt idx="378">
                  <c:v>17.800000000000502</c:v>
                </c:pt>
                <c:pt idx="379">
                  <c:v>17.9000000000005</c:v>
                </c:pt>
                <c:pt idx="380">
                  <c:v>18.000000000000501</c:v>
                </c:pt>
                <c:pt idx="381">
                  <c:v>18.100000000000499</c:v>
                </c:pt>
                <c:pt idx="382">
                  <c:v>18.2000000000005</c:v>
                </c:pt>
                <c:pt idx="383">
                  <c:v>18.300000000000502</c:v>
                </c:pt>
                <c:pt idx="384">
                  <c:v>18.4000000000005</c:v>
                </c:pt>
                <c:pt idx="385">
                  <c:v>18.500000000000501</c:v>
                </c:pt>
                <c:pt idx="386">
                  <c:v>18.600000000000499</c:v>
                </c:pt>
                <c:pt idx="387">
                  <c:v>18.7000000000005</c:v>
                </c:pt>
                <c:pt idx="388">
                  <c:v>18.800000000000601</c:v>
                </c:pt>
                <c:pt idx="389">
                  <c:v>18.900000000000599</c:v>
                </c:pt>
                <c:pt idx="390">
                  <c:v>19.0000000000006</c:v>
                </c:pt>
                <c:pt idx="391">
                  <c:v>19.100000000000598</c:v>
                </c:pt>
                <c:pt idx="392">
                  <c:v>19.2000000000006</c:v>
                </c:pt>
                <c:pt idx="393">
                  <c:v>19.300000000000601</c:v>
                </c:pt>
                <c:pt idx="394">
                  <c:v>19.400000000000599</c:v>
                </c:pt>
                <c:pt idx="395">
                  <c:v>19.5000000000006</c:v>
                </c:pt>
                <c:pt idx="396">
                  <c:v>19.600000000000598</c:v>
                </c:pt>
                <c:pt idx="397">
                  <c:v>19.7000000000006</c:v>
                </c:pt>
                <c:pt idx="398">
                  <c:v>19.800000000000601</c:v>
                </c:pt>
                <c:pt idx="399">
                  <c:v>19.900000000000599</c:v>
                </c:pt>
                <c:pt idx="400">
                  <c:v>20.0000000000006</c:v>
                </c:pt>
              </c:numCache>
            </c:numRef>
          </c:xVal>
          <c:yVal>
            <c:numRef>
              <c:f>単スリット!$G$13:$G$413</c:f>
              <c:numCache>
                <c:formatCode>General</c:formatCode>
                <c:ptCount val="401"/>
                <c:pt idx="0">
                  <c:v>5.8820932029827898E-5</c:v>
                </c:pt>
                <c:pt idx="1">
                  <c:v>5.9111176266471549E-5</c:v>
                </c:pt>
                <c:pt idx="2">
                  <c:v>5.8812525245856925E-5</c:v>
                </c:pt>
                <c:pt idx="3">
                  <c:v>5.7924996870084415E-5</c:v>
                </c:pt>
                <c:pt idx="4">
                  <c:v>5.6460463803106481E-5</c:v>
                </c:pt>
                <c:pt idx="5">
                  <c:v>5.4442661776980381E-5</c:v>
                </c:pt>
                <c:pt idx="6">
                  <c:v>5.1906963665582215E-5</c:v>
                </c:pt>
                <c:pt idx="7">
                  <c:v>4.8899919024116723E-5</c:v>
                </c:pt>
                <c:pt idx="8">
                  <c:v>4.5478563371879523E-5</c:v>
                </c:pt>
                <c:pt idx="9">
                  <c:v>4.1709506082464045E-5</c:v>
                </c:pt>
                <c:pt idx="10">
                  <c:v>3.7667810251393334E-5</c:v>
                </c:pt>
                <c:pt idx="11">
                  <c:v>3.3435682247303181E-5</c:v>
                </c:pt>
                <c:pt idx="12">
                  <c:v>2.9100992732126236E-5</c:v>
                </c:pt>
                <c:pt idx="13">
                  <c:v>2.4755654674340502E-5</c:v>
                </c:pt>
                <c:pt idx="14">
                  <c:v>2.0493887198288378E-5</c:v>
                </c:pt>
                <c:pt idx="15">
                  <c:v>1.6410396939332915E-5</c:v>
                </c:pt>
                <c:pt idx="16">
                  <c:v>1.2598510844847262E-5</c:v>
                </c:pt>
                <c:pt idx="17">
                  <c:v>9.1482960196464625E-6</c:v>
                </c:pt>
                <c:pt idx="18">
                  <c:v>6.1447032171743549E-6</c:v>
                </c:pt>
                <c:pt idx="19">
                  <c:v>3.6657708918553861E-6</c:v>
                </c:pt>
                <c:pt idx="20">
                  <c:v>1.7809263334124374E-6</c:v>
                </c:pt>
                <c:pt idx="21">
                  <c:v>5.4941929372441422E-7</c:v>
                </c:pt>
                <c:pt idx="22">
                  <c:v>1.8921697556198952E-8</c:v>
                </c:pt>
                <c:pt idx="23">
                  <c:v>2.2432452060711724E-7</c:v>
                </c:pt>
                <c:pt idx="24">
                  <c:v>1.1867597557078642E-6</c:v>
                </c:pt>
                <c:pt idx="25">
                  <c:v>2.9128716177861198E-6</c:v>
                </c:pt>
                <c:pt idx="26">
                  <c:v>5.3943568201406058E-6</c:v>
                </c:pt>
                <c:pt idx="27">
                  <c:v>8.6077889600099693E-6</c:v>
                </c:pt>
                <c:pt idx="28">
                  <c:v>1.251473686236861E-5</c:v>
                </c:pt>
                <c:pt idx="29">
                  <c:v>1.7062181238522322E-5</c:v>
                </c:pt>
                <c:pt idx="30">
                  <c:v>2.2183228319289186E-5</c:v>
                </c:pt>
                <c:pt idx="31">
                  <c:v>2.779811332615546E-5</c:v>
                </c:pt>
                <c:pt idx="32">
                  <c:v>3.3815480856730187E-5</c:v>
                </c:pt>
                <c:pt idx="33">
                  <c:v>4.0133923594129978E-5</c:v>
                </c:pt>
                <c:pt idx="34">
                  <c:v>4.6643755314610702E-5</c:v>
                </c:pt>
                <c:pt idx="35">
                  <c:v>5.3228989073214077E-5</c:v>
                </c:pt>
                <c:pt idx="36">
                  <c:v>5.9769486797489576E-5</c:v>
                </c:pt>
                <c:pt idx="37">
                  <c:v>6.6143242414504032E-5</c:v>
                </c:pt>
                <c:pt idx="38">
                  <c:v>7.2228757165498282E-5</c:v>
                </c:pt>
                <c:pt idx="39">
                  <c:v>7.7907463006592564E-5</c:v>
                </c:pt>
                <c:pt idx="40">
                  <c:v>8.3066148022307296E-5</c:v>
                </c:pt>
                <c:pt idx="41">
                  <c:v>8.7599336644685286E-5</c:v>
                </c:pt>
                <c:pt idx="42">
                  <c:v>9.1411577217133692E-5</c:v>
                </c:pt>
                <c:pt idx="43">
                  <c:v>9.4419590092025162E-5</c:v>
                </c:pt>
                <c:pt idx="44">
                  <c:v>9.6554231013647675E-5</c:v>
                </c:pt>
                <c:pt idx="45">
                  <c:v>9.7762227004260336E-5</c:v>
                </c:pt>
                <c:pt idx="46">
                  <c:v>9.8007645314771615E-5</c:v>
                </c:pt>
                <c:pt idx="47">
                  <c:v>9.7273060179762217E-5</c:v>
                </c:pt>
                <c:pt idx="48">
                  <c:v>9.5560387069350028E-5</c:v>
                </c:pt>
                <c:pt idx="49">
                  <c:v>9.2891359781926814E-5</c:v>
                </c:pt>
                <c:pt idx="50">
                  <c:v>8.9307631981426518E-5</c:v>
                </c:pt>
                <c:pt idx="51">
                  <c:v>8.4870491546345557E-5</c:v>
                </c:pt>
                <c:pt idx="52">
                  <c:v>7.9660183249199621E-5</c:v>
                </c:pt>
                <c:pt idx="53">
                  <c:v>7.3774842698544913E-5</c:v>
                </c:pt>
                <c:pt idx="54">
                  <c:v>6.7329052017310712E-5</c:v>
                </c:pt>
                <c:pt idx="55">
                  <c:v>6.0452035261758096E-5</c:v>
                </c:pt>
                <c:pt idx="56">
                  <c:v>5.3285518962570741E-5</c:v>
                </c:pt>
                <c:pt idx="57">
                  <c:v>4.5981290250679745E-5</c:v>
                </c:pt>
                <c:pt idx="58">
                  <c:v>3.8698491674870801E-5</c:v>
                </c:pt>
                <c:pt idx="59">
                  <c:v>3.1600697890289357E-5</c:v>
                </c:pt>
                <c:pt idx="60">
                  <c:v>2.4852824768436038E-5</c:v>
                </c:pt>
                <c:pt idx="61">
                  <c:v>1.8617926031898076E-5</c:v>
                </c:pt>
                <c:pt idx="62">
                  <c:v>1.3053936145061562E-5</c:v>
                </c:pt>
                <c:pt idx="63">
                  <c:v>8.3104208042942607E-6</c:v>
                </c:pt>
                <c:pt idx="64">
                  <c:v>4.5253978930950267E-6</c:v>
                </c:pt>
                <c:pt idx="65">
                  <c:v>1.8222921434207156E-6</c:v>
                </c:pt>
                <c:pt idx="66">
                  <c:v>3.0708593773252077E-7</c:v>
                </c:pt>
                <c:pt idx="67">
                  <c:v>6.5726682061744428E-8</c:v>
                </c:pt>
                <c:pt idx="68">
                  <c:v>1.1618479852633368E-6</c:v>
                </c:pt>
                <c:pt idx="69">
                  <c:v>3.6348575223820838E-6</c:v>
                </c:pt>
                <c:pt idx="70">
                  <c:v>7.4984389916592099E-6</c:v>
                </c:pt>
                <c:pt idx="71">
                  <c:v>1.2739509067834107E-5</c:v>
                </c:pt>
                <c:pt idx="72">
                  <c:v>1.9317662802646448E-5</c:v>
                </c:pt>
                <c:pt idx="73">
                  <c:v>2.7165132640104644E-5</c:v>
                </c:pt>
                <c:pt idx="74">
                  <c:v>3.6187277230549224E-5</c:v>
                </c:pt>
                <c:pt idx="75">
                  <c:v>4.6263606691344753E-5</c:v>
                </c:pt>
                <c:pt idx="76">
                  <c:v>5.7249341034497043E-5</c:v>
                </c:pt>
                <c:pt idx="77">
                  <c:v>6.89774883352633E-5</c:v>
                </c:pt>
                <c:pt idx="78">
                  <c:v>8.1261419031828584E-5</c:v>
                </c:pt>
                <c:pt idx="79">
                  <c:v>9.389790271063576E-5</c:v>
                </c:pt>
                <c:pt idx="80">
                  <c:v>1.0667056403333159E-4</c:v>
                </c:pt>
                <c:pt idx="81">
                  <c:v>1.1935370528653319E-4</c:v>
                </c:pt>
                <c:pt idx="82">
                  <c:v>1.3171643456710901E-4</c:v>
                </c:pt>
                <c:pt idx="83">
                  <c:v>1.4352703102765309E-4</c:v>
                </c:pt>
                <c:pt idx="84">
                  <c:v>1.5455747206219759E-4</c:v>
                </c:pt>
                <c:pt idx="85">
                  <c:v>1.6458804195918392E-4</c:v>
                </c:pt>
                <c:pt idx="86">
                  <c:v>1.7341193751798352E-4</c:v>
                </c:pt>
                <c:pt idx="87">
                  <c:v>1.8083978352707747E-4</c:v>
                </c:pt>
                <c:pt idx="88">
                  <c:v>1.8670396992379973E-4</c:v>
                </c:pt>
                <c:pt idx="89">
                  <c:v>1.9086272295985144E-4</c:v>
                </c:pt>
                <c:pt idx="90">
                  <c:v>1.9320382481936526E-4</c:v>
                </c:pt>
                <c:pt idx="91">
                  <c:v>1.9364789988504837E-4</c:v>
                </c:pt>
                <c:pt idx="92">
                  <c:v>1.9215119120191969E-4</c:v>
                </c:pt>
                <c:pt idx="93">
                  <c:v>1.8870775759734083E-4</c:v>
                </c:pt>
                <c:pt idx="94">
                  <c:v>1.8335103030146395E-4</c:v>
                </c:pt>
                <c:pt idx="95">
                  <c:v>1.7615467766661963E-4</c:v>
                </c:pt>
                <c:pt idx="96">
                  <c:v>1.6723273757324606E-4</c:v>
                </c:pt>
                <c:pt idx="97">
                  <c:v>1.5673898917401398E-4</c:v>
                </c:pt>
                <c:pt idx="98">
                  <c:v>1.4486554858395012E-4</c:v>
                </c:pt>
                <c:pt idx="99">
                  <c:v>1.3184068676911116E-4</c:v>
                </c:pt>
                <c:pt idx="100">
                  <c:v>1.1792588199872778E-4</c:v>
                </c:pt>
                <c:pt idx="101">
                  <c:v>1.0341213357059492E-4</c:v>
                </c:pt>
                <c:pt idx="102">
                  <c:v>8.8615577851321322E-5</c:v>
                </c:pt>
                <c:pt idx="103">
                  <c:v>7.3872461740024037E-5</c:v>
                </c:pt>
                <c:pt idx="104">
                  <c:v>5.9533542212083785E-5</c:v>
                </c:pt>
                <c:pt idx="105">
                  <c:v>4.5957993376814625E-5</c:v>
                </c:pt>
                <c:pt idx="106">
                  <c:v>3.3506914243949644E-5</c:v>
                </c:pt>
                <c:pt idx="107">
                  <c:v>2.2536540904450624E-5</c:v>
                </c:pt>
                <c:pt idx="108">
                  <c:v>1.3391275871638563E-5</c:v>
                </c:pt>
                <c:pt idx="109">
                  <c:v>6.3966547002070814E-6</c:v>
                </c:pt>
                <c:pt idx="110">
                  <c:v>1.8523755250861829E-6</c:v>
                </c:pt>
                <c:pt idx="111">
                  <c:v>2.5520691109693935E-8</c:v>
                </c:pt>
                <c:pt idx="112">
                  <c:v>1.1441010570392188E-6</c:v>
                </c:pt>
                <c:pt idx="113">
                  <c:v>5.3910527670321926E-6</c:v>
                </c:pt>
                <c:pt idx="114">
                  <c:v>1.2898813236843597E-5</c:v>
                </c:pt>
                <c:pt idx="115">
                  <c:v>2.3744597785488592E-5</c:v>
                </c:pt>
                <c:pt idx="116">
                  <c:v>3.7946490778182714E-5</c:v>
                </c:pt>
                <c:pt idx="117">
                  <c:v>5.546045539389346E-5</c:v>
                </c:pt>
                <c:pt idx="118">
                  <c:v>7.6178354289829423E-5</c:v>
                </c:pt>
                <c:pt idx="119">
                  <c:v>9.992705964221938E-5</c:v>
                </c:pt>
                <c:pt idx="120">
                  <c:v>1.264687154704214E-4</c:v>
                </c:pt>
                <c:pt idx="121">
                  <c:v>1.5550219800657746E-4</c:v>
                </c:pt>
                <c:pt idx="122">
                  <c:v>1.8666580139373312E-4</c:v>
                </c:pt>
                <c:pt idx="123">
                  <c:v>2.1954115644816542E-4</c:v>
                </c:pt>
                <c:pt idx="124">
                  <c:v>2.5365836989729636E-4</c:v>
                </c:pt>
                <c:pt idx="125">
                  <c:v>2.8850235071426936E-4</c:v>
                </c:pt>
                <c:pt idx="126">
                  <c:v>3.2352026924065196E-4</c:v>
                </c:pt>
                <c:pt idx="127">
                  <c:v>3.5813007405708855E-4</c:v>
                </c:pt>
                <c:pt idx="128">
                  <c:v>3.9172997137059941E-4</c:v>
                </c:pt>
                <c:pt idx="129">
                  <c:v>4.2370875237903713E-4</c:v>
                </c:pt>
                <c:pt idx="130">
                  <c:v>4.5345683598449721E-4</c:v>
                </c:pt>
                <c:pt idx="131">
                  <c:v>4.8037787768355955E-4</c:v>
                </c:pt>
                <c:pt idx="132">
                  <c:v>5.0390078077147422E-4</c:v>
                </c:pt>
                <c:pt idx="133">
                  <c:v>5.2349193344586775E-4</c:v>
                </c:pt>
                <c:pt idx="134">
                  <c:v>5.3866748524219695E-4</c:v>
                </c:pt>
                <c:pt idx="135">
                  <c:v>5.4900546870459302E-4</c:v>
                </c:pt>
                <c:pt idx="136">
                  <c:v>5.5415756748244222E-4</c:v>
                </c:pt>
                <c:pt idx="137">
                  <c:v>5.5386033029505464E-4</c:v>
                </c:pt>
                <c:pt idx="138">
                  <c:v>5.4794563153091837E-4</c:v>
                </c:pt>
                <c:pt idx="139">
                  <c:v>5.3635018370494936E-4</c:v>
                </c:pt>
                <c:pt idx="140">
                  <c:v>5.1912391459964897E-4</c:v>
                </c:pt>
                <c:pt idx="141">
                  <c:v>4.9643703262781578E-4</c:v>
                </c:pt>
                <c:pt idx="142">
                  <c:v>4.6858561768963516E-4</c:v>
                </c:pt>
                <c:pt idx="143">
                  <c:v>4.3599559142065339E-4</c:v>
                </c:pt>
                <c:pt idx="144">
                  <c:v>3.9922494005646003E-4</c:v>
                </c:pt>
                <c:pt idx="145">
                  <c:v>3.589640849459663E-4</c:v>
                </c:pt>
                <c:pt idx="146">
                  <c:v>3.1603431975586982E-4</c:v>
                </c:pt>
                <c:pt idx="147">
                  <c:v>2.71384259312275E-4</c:v>
                </c:pt>
                <c:pt idx="148">
                  <c:v>2.2608427247373654E-4</c:v>
                </c:pt>
                <c:pt idx="149">
                  <c:v>1.81318900044791E-4</c:v>
                </c:pt>
                <c:pt idx="150">
                  <c:v>1.3837728811594508E-4</c:v>
                </c:pt>
                <c:pt idx="151">
                  <c:v>9.8641696931305194E-5</c:v>
                </c:pt>
                <c:pt idx="152">
                  <c:v>6.3574175000879712E-5</c:v>
                </c:pt>
                <c:pt idx="153">
                  <c:v>3.4701517246553638E-5</c:v>
                </c:pt>
                <c:pt idx="154">
                  <c:v>1.359865405391211E-5</c:v>
                </c:pt>
                <c:pt idx="155">
                  <c:v>1.8706447581129028E-6</c:v>
                </c:pt>
                <c:pt idx="156">
                  <c:v>1.1334738958667547E-6</c:v>
                </c:pt>
                <c:pt idx="157">
                  <c:v>1.2993871102444059E-5</c:v>
                </c:pt>
                <c:pt idx="158">
                  <c:v>3.9028395444128099E-5</c:v>
                </c:pt>
                <c:pt idx="159">
                  <c:v>8.0762041907255386E-5</c:v>
                </c:pt>
                <c:pt idx="160">
                  <c:v>1.3964664140796195E-4</c:v>
                </c:pt>
                <c:pt idx="161">
                  <c:v>2.1703933577889704E-4</c:v>
                </c:pt>
                <c:pt idx="162">
                  <c:v>3.1418141551580174E-4</c:v>
                </c:pt>
                <c:pt idx="163">
                  <c:v>4.3217781046570578E-4</c:v>
                </c:pt>
                <c:pt idx="164">
                  <c:v>5.7197752200290031E-4</c:v>
                </c:pt>
                <c:pt idx="165">
                  <c:v>7.34355279520145E-4</c:v>
                </c:pt>
                <c:pt idx="166">
                  <c:v>9.1989469427141356E-4</c:v>
                </c:pt>
                <c:pt idx="167">
                  <c:v>1.1289731698100438E-3</c:v>
                </c:pt>
                <c:pt idx="168">
                  <c:v>1.3617488106028271E-3</c:v>
                </c:pt>
                <c:pt idx="169">
                  <c:v>1.618149549056064E-3</c:v>
                </c:pt>
                <c:pt idx="170">
                  <c:v>1.8978646864094976E-3</c:v>
                </c:pt>
                <c:pt idx="171">
                  <c:v>2.2003390150379808E-3</c:v>
                </c:pt>
                <c:pt idx="172">
                  <c:v>2.5247696589973845E-3</c:v>
                </c:pt>
                <c:pt idx="173">
                  <c:v>2.8701057365553098E-3</c:v>
                </c:pt>
                <c:pt idx="174">
                  <c:v>3.2350509133917118E-3</c:v>
                </c:pt>
                <c:pt idx="175">
                  <c:v>3.6180688786073365E-3</c:v>
                </c:pt>
                <c:pt idx="176">
                  <c:v>4.0173917381339181E-3</c:v>
                </c:pt>
                <c:pt idx="177">
                  <c:v>4.4310312821097255E-3</c:v>
                </c:pt>
                <c:pt idx="178">
                  <c:v>4.8567930448092916E-3</c:v>
                </c:pt>
                <c:pt idx="179">
                  <c:v>5.2922930382951067E-3</c:v>
                </c:pt>
                <c:pt idx="180">
                  <c:v>5.7349770046710366E-3</c:v>
                </c:pt>
                <c:pt idx="181">
                  <c:v>6.1821419971306926E-3</c:v>
                </c:pt>
                <c:pt idx="182">
                  <c:v>6.6309600674420285E-3</c:v>
                </c:pt>
                <c:pt idx="183">
                  <c:v>7.0785038075519158E-3</c:v>
                </c:pt>
                <c:pt idx="184">
                  <c:v>7.5217734660758123E-3</c:v>
                </c:pt>
                <c:pt idx="185">
                  <c:v>7.9577253369586699E-3</c:v>
                </c:pt>
                <c:pt idx="186">
                  <c:v>8.3833010979089441E-3</c:v>
                </c:pt>
                <c:pt idx="187">
                  <c:v>8.7954577606219626E-3</c:v>
                </c:pt>
                <c:pt idx="188">
                  <c:v>9.1911978835689401E-3</c:v>
                </c:pt>
                <c:pt idx="189">
                  <c:v>9.5675996914213312E-3</c:v>
                </c:pt>
                <c:pt idx="190">
                  <c:v>9.9218467431307893E-3</c:v>
                </c:pt>
                <c:pt idx="191">
                  <c:v>1.0251256793351135E-2</c:v>
                </c:pt>
                <c:pt idx="192">
                  <c:v>1.0553309499262713E-2</c:v>
                </c:pt>
                <c:pt idx="193">
                  <c:v>1.0825672636866627E-2</c:v>
                </c:pt>
                <c:pt idx="194">
                  <c:v>1.1066226507315232E-2</c:v>
                </c:pt>
                <c:pt idx="195">
                  <c:v>1.1273086234631734E-2</c:v>
                </c:pt>
                <c:pt idx="196">
                  <c:v>1.1444621680979403E-2</c:v>
                </c:pt>
                <c:pt idx="197">
                  <c:v>1.1579474734144517E-2</c:v>
                </c:pt>
                <c:pt idx="198">
                  <c:v>1.1676573753721541E-2</c:v>
                </c:pt>
                <c:pt idx="199">
                  <c:v>1.1735144997206825E-2</c:v>
                </c:pt>
                <c:pt idx="200">
                  <c:v>1.1754720884352888E-2</c:v>
                </c:pt>
                <c:pt idx="201">
                  <c:v>1.1735144997206588E-2</c:v>
                </c:pt>
                <c:pt idx="202">
                  <c:v>1.1676573753721073E-2</c:v>
                </c:pt>
                <c:pt idx="203">
                  <c:v>1.1579474734143818E-2</c:v>
                </c:pt>
                <c:pt idx="204">
                  <c:v>1.1444621680978482E-2</c:v>
                </c:pt>
                <c:pt idx="205">
                  <c:v>1.12730862346306E-2</c:v>
                </c:pt>
                <c:pt idx="206">
                  <c:v>1.1066226507313884E-2</c:v>
                </c:pt>
                <c:pt idx="207">
                  <c:v>1.0825672636865088E-2</c:v>
                </c:pt>
                <c:pt idx="208">
                  <c:v>1.0553309499260989E-2</c:v>
                </c:pt>
                <c:pt idx="209">
                  <c:v>1.0251256793349239E-2</c:v>
                </c:pt>
                <c:pt idx="210">
                  <c:v>9.9218467431287406E-3</c:v>
                </c:pt>
                <c:pt idx="211">
                  <c:v>9.567599691419135E-3</c:v>
                </c:pt>
                <c:pt idx="212">
                  <c:v>9.1911978835666208E-3</c:v>
                </c:pt>
                <c:pt idx="213">
                  <c:v>8.7954577606195392E-3</c:v>
                </c:pt>
                <c:pt idx="214">
                  <c:v>8.3833010979064305E-3</c:v>
                </c:pt>
                <c:pt idx="215">
                  <c:v>7.9577253369560851E-3</c:v>
                </c:pt>
                <c:pt idx="216">
                  <c:v>7.5217734660731721E-3</c:v>
                </c:pt>
                <c:pt idx="217">
                  <c:v>7.0785038075492392E-3</c:v>
                </c:pt>
                <c:pt idx="218">
                  <c:v>6.6309600674393371E-3</c:v>
                </c:pt>
                <c:pt idx="219">
                  <c:v>6.1821419971280012E-3</c:v>
                </c:pt>
                <c:pt idx="220">
                  <c:v>5.7349770046683634E-3</c:v>
                </c:pt>
                <c:pt idx="221">
                  <c:v>5.2922930382924716E-3</c:v>
                </c:pt>
                <c:pt idx="222">
                  <c:v>4.8567930448067051E-3</c:v>
                </c:pt>
                <c:pt idx="223">
                  <c:v>4.431031282107205E-3</c:v>
                </c:pt>
                <c:pt idx="224">
                  <c:v>4.0173917381314764E-3</c:v>
                </c:pt>
                <c:pt idx="225">
                  <c:v>3.6180688786053763E-3</c:v>
                </c:pt>
                <c:pt idx="226">
                  <c:v>3.2350509133898409E-3</c:v>
                </c:pt>
                <c:pt idx="227">
                  <c:v>2.8701057365535334E-3</c:v>
                </c:pt>
                <c:pt idx="228">
                  <c:v>2.5247696589957083E-3</c:v>
                </c:pt>
                <c:pt idx="229">
                  <c:v>2.2003390150364126E-3</c:v>
                </c:pt>
                <c:pt idx="230">
                  <c:v>1.8978646864080417E-3</c:v>
                </c:pt>
                <c:pt idx="231">
                  <c:v>1.618149549054722E-3</c:v>
                </c:pt>
                <c:pt idx="232">
                  <c:v>1.3617488106016046E-3</c:v>
                </c:pt>
                <c:pt idx="233">
                  <c:v>1.1289731698089377E-3</c:v>
                </c:pt>
                <c:pt idx="234">
                  <c:v>9.1989469427042716E-4</c:v>
                </c:pt>
                <c:pt idx="235">
                  <c:v>7.3435527951927568E-4</c:v>
                </c:pt>
                <c:pt idx="236">
                  <c:v>5.7197752200214657E-4</c:v>
                </c:pt>
                <c:pt idx="237">
                  <c:v>4.3217781046506128E-4</c:v>
                </c:pt>
                <c:pt idx="238">
                  <c:v>3.1418141551526474E-4</c:v>
                </c:pt>
                <c:pt idx="239">
                  <c:v>2.1703933577846122E-4</c:v>
                </c:pt>
                <c:pt idx="240">
                  <c:v>1.3964664140762235E-4</c:v>
                </c:pt>
                <c:pt idx="241">
                  <c:v>8.0762041907005369E-5</c:v>
                </c:pt>
                <c:pt idx="242">
                  <c:v>3.9028395443959946E-5</c:v>
                </c:pt>
                <c:pt idx="243">
                  <c:v>1.2993871102350503E-5</c:v>
                </c:pt>
                <c:pt idx="244">
                  <c:v>1.1334738958402115E-6</c:v>
                </c:pt>
                <c:pt idx="245">
                  <c:v>1.8706447581454104E-6</c:v>
                </c:pt>
                <c:pt idx="246">
                  <c:v>1.3598654053995531E-5</c:v>
                </c:pt>
                <c:pt idx="247">
                  <c:v>3.4701517246704796E-5</c:v>
                </c:pt>
                <c:pt idx="248">
                  <c:v>6.3574175001073445E-5</c:v>
                </c:pt>
                <c:pt idx="249">
                  <c:v>9.8641696931531033E-5</c:v>
                </c:pt>
                <c:pt idx="250">
                  <c:v>1.3837728811619447E-4</c:v>
                </c:pt>
                <c:pt idx="251">
                  <c:v>1.8131890004505577E-4</c:v>
                </c:pt>
                <c:pt idx="252">
                  <c:v>2.2608427247400735E-4</c:v>
                </c:pt>
                <c:pt idx="253">
                  <c:v>2.7138425931254599E-4</c:v>
                </c:pt>
                <c:pt idx="254">
                  <c:v>3.1603431975613404E-4</c:v>
                </c:pt>
                <c:pt idx="255">
                  <c:v>3.5896408494621648E-4</c:v>
                </c:pt>
                <c:pt idx="256">
                  <c:v>3.9922494005669226E-4</c:v>
                </c:pt>
                <c:pt idx="257">
                  <c:v>4.3599559142086172E-4</c:v>
                </c:pt>
                <c:pt idx="258">
                  <c:v>4.6858561768981676E-4</c:v>
                </c:pt>
                <c:pt idx="259">
                  <c:v>4.9643703262796778E-4</c:v>
                </c:pt>
                <c:pt idx="260">
                  <c:v>5.1912391459976877E-4</c:v>
                </c:pt>
                <c:pt idx="261">
                  <c:v>5.3635018370503588E-4</c:v>
                </c:pt>
                <c:pt idx="262">
                  <c:v>5.4794563153097095E-4</c:v>
                </c:pt>
                <c:pt idx="263">
                  <c:v>5.5386033029507329E-4</c:v>
                </c:pt>
                <c:pt idx="264">
                  <c:v>5.5415756748242737E-4</c:v>
                </c:pt>
                <c:pt idx="265">
                  <c:v>5.4900546870454618E-4</c:v>
                </c:pt>
                <c:pt idx="266">
                  <c:v>5.3866748524211997E-4</c:v>
                </c:pt>
                <c:pt idx="267">
                  <c:v>5.2349193344576345E-4</c:v>
                </c:pt>
                <c:pt idx="268">
                  <c:v>5.0390078077134422E-4</c:v>
                </c:pt>
                <c:pt idx="269">
                  <c:v>4.8037787768340792E-4</c:v>
                </c:pt>
                <c:pt idx="270">
                  <c:v>4.5345683598432682E-4</c:v>
                </c:pt>
                <c:pt idx="271">
                  <c:v>4.2370875237885173E-4</c:v>
                </c:pt>
                <c:pt idx="272">
                  <c:v>3.9172997137040192E-4</c:v>
                </c:pt>
                <c:pt idx="273">
                  <c:v>3.5813007405688304E-4</c:v>
                </c:pt>
                <c:pt idx="274">
                  <c:v>3.2352026924044243E-4</c:v>
                </c:pt>
                <c:pt idx="275">
                  <c:v>2.8850235071405957E-4</c:v>
                </c:pt>
                <c:pt idx="276">
                  <c:v>2.5365836989708917E-4</c:v>
                </c:pt>
                <c:pt idx="277">
                  <c:v>2.1954115644796422E-4</c:v>
                </c:pt>
                <c:pt idx="278">
                  <c:v>1.8666580139354048E-4</c:v>
                </c:pt>
                <c:pt idx="279">
                  <c:v>1.5550219800639632E-4</c:v>
                </c:pt>
                <c:pt idx="280">
                  <c:v>1.2646871547025452E-4</c:v>
                </c:pt>
                <c:pt idx="281">
                  <c:v>9.9927059642068066E-5</c:v>
                </c:pt>
                <c:pt idx="282">
                  <c:v>7.61783542896957E-5</c:v>
                </c:pt>
                <c:pt idx="283">
                  <c:v>5.5460455393778277E-5</c:v>
                </c:pt>
                <c:pt idx="284">
                  <c:v>3.7946490778087209E-5</c:v>
                </c:pt>
                <c:pt idx="285">
                  <c:v>2.3744597785413379E-5</c:v>
                </c:pt>
                <c:pt idx="286">
                  <c:v>1.2898813236788763E-5</c:v>
                </c:pt>
                <c:pt idx="287">
                  <c:v>5.3910527669970017E-6</c:v>
                </c:pt>
                <c:pt idx="288">
                  <c:v>1.1441010570232997E-6</c:v>
                </c:pt>
                <c:pt idx="289">
                  <c:v>2.552069111203245E-8</c:v>
                </c:pt>
                <c:pt idx="290">
                  <c:v>1.8523755251055218E-6</c:v>
                </c:pt>
                <c:pt idx="291">
                  <c:v>6.3966547002419411E-6</c:v>
                </c:pt>
                <c:pt idx="292">
                  <c:v>1.3391275871687339E-5</c:v>
                </c:pt>
                <c:pt idx="293">
                  <c:v>2.2536540904510986E-5</c:v>
                </c:pt>
                <c:pt idx="294">
                  <c:v>3.3506914244020313E-5</c:v>
                </c:pt>
                <c:pt idx="295">
                  <c:v>4.5957993376879988E-5</c:v>
                </c:pt>
                <c:pt idx="296">
                  <c:v>5.9533542212153866E-5</c:v>
                </c:pt>
                <c:pt idx="297">
                  <c:v>7.3872461740097424E-5</c:v>
                </c:pt>
                <c:pt idx="298">
                  <c:v>8.8615577851395847E-5</c:v>
                </c:pt>
                <c:pt idx="299">
                  <c:v>1.034121335706687E-4</c:v>
                </c:pt>
                <c:pt idx="300">
                  <c:v>1.1792588199879891E-4</c:v>
                </c:pt>
                <c:pt idx="301">
                  <c:v>1.3184068676917876E-4</c:v>
                </c:pt>
                <c:pt idx="302">
                  <c:v>1.448655485840129E-4</c:v>
                </c:pt>
                <c:pt idx="303">
                  <c:v>1.5673898917407006E-4</c:v>
                </c:pt>
                <c:pt idx="304">
                  <c:v>1.6723273757329488E-4</c:v>
                </c:pt>
                <c:pt idx="305">
                  <c:v>1.7615467766665977E-4</c:v>
                </c:pt>
                <c:pt idx="306">
                  <c:v>1.8335103030149528E-4</c:v>
                </c:pt>
                <c:pt idx="307">
                  <c:v>1.8870775759736289E-4</c:v>
                </c:pt>
                <c:pt idx="308">
                  <c:v>1.92151191201932E-4</c:v>
                </c:pt>
                <c:pt idx="309">
                  <c:v>1.9364789988505102E-4</c:v>
                </c:pt>
                <c:pt idx="310">
                  <c:v>1.9320382481935824E-4</c:v>
                </c:pt>
                <c:pt idx="311">
                  <c:v>1.9086272295983515E-4</c:v>
                </c:pt>
                <c:pt idx="312">
                  <c:v>1.8670396992377441E-4</c:v>
                </c:pt>
                <c:pt idx="313">
                  <c:v>1.8083978352704397E-4</c:v>
                </c:pt>
                <c:pt idx="314">
                  <c:v>1.7341193751794294E-4</c:v>
                </c:pt>
                <c:pt idx="315">
                  <c:v>1.6458804195913657E-4</c:v>
                </c:pt>
                <c:pt idx="316">
                  <c:v>1.5455747206214474E-4</c:v>
                </c:pt>
                <c:pt idx="317">
                  <c:v>1.4352703102758424E-4</c:v>
                </c:pt>
                <c:pt idx="318">
                  <c:v>1.3171643456703618E-4</c:v>
                </c:pt>
                <c:pt idx="319">
                  <c:v>1.1935370528645805E-4</c:v>
                </c:pt>
                <c:pt idx="320">
                  <c:v>1.0667056403325519E-4</c:v>
                </c:pt>
                <c:pt idx="321">
                  <c:v>9.3897902710559202E-5</c:v>
                </c:pt>
                <c:pt idx="322">
                  <c:v>8.1261419031753191E-5</c:v>
                </c:pt>
                <c:pt idx="323">
                  <c:v>6.8977488335191295E-5</c:v>
                </c:pt>
                <c:pt idx="324">
                  <c:v>5.7249341034428664E-5</c:v>
                </c:pt>
                <c:pt idx="325">
                  <c:v>4.6263606691281334E-5</c:v>
                </c:pt>
                <c:pt idx="326">
                  <c:v>3.6187277230491721E-5</c:v>
                </c:pt>
                <c:pt idx="327">
                  <c:v>2.7165132640053649E-5</c:v>
                </c:pt>
                <c:pt idx="328">
                  <c:v>1.9317662802603226E-5</c:v>
                </c:pt>
                <c:pt idx="329">
                  <c:v>1.2739509067798557E-5</c:v>
                </c:pt>
                <c:pt idx="330">
                  <c:v>7.4984389916319507E-6</c:v>
                </c:pt>
                <c:pt idx="331">
                  <c:v>3.6348575223629735E-6</c:v>
                </c:pt>
                <c:pt idx="332">
                  <c:v>1.1618479852525993E-6</c:v>
                </c:pt>
                <c:pt idx="333">
                  <c:v>6.5726682059229032E-8</c:v>
                </c:pt>
                <c:pt idx="334">
                  <c:v>3.0708593773784967E-7</c:v>
                </c:pt>
                <c:pt idx="335">
                  <c:v>1.822292143433429E-6</c:v>
                </c:pt>
                <c:pt idx="336">
                  <c:v>4.5253978931145483E-6</c:v>
                </c:pt>
                <c:pt idx="337">
                  <c:v>8.3104208043200088E-6</c:v>
                </c:pt>
                <c:pt idx="338">
                  <c:v>1.3053936145092536E-5</c:v>
                </c:pt>
                <c:pt idx="339">
                  <c:v>1.8617926031933675E-5</c:v>
                </c:pt>
                <c:pt idx="340">
                  <c:v>2.4852824768474859E-5</c:v>
                </c:pt>
                <c:pt idx="341">
                  <c:v>3.1600697890331105E-5</c:v>
                </c:pt>
                <c:pt idx="342">
                  <c:v>3.8698491674914169E-5</c:v>
                </c:pt>
                <c:pt idx="343">
                  <c:v>4.5981290250723513E-5</c:v>
                </c:pt>
                <c:pt idx="344">
                  <c:v>5.3285518962614177E-5</c:v>
                </c:pt>
                <c:pt idx="345">
                  <c:v>6.0452035261800434E-5</c:v>
                </c:pt>
                <c:pt idx="346">
                  <c:v>6.7329052017350732E-5</c:v>
                </c:pt>
                <c:pt idx="347">
                  <c:v>7.3774842698582074E-5</c:v>
                </c:pt>
                <c:pt idx="348">
                  <c:v>7.9660183249232879E-5</c:v>
                </c:pt>
                <c:pt idx="349">
                  <c:v>8.4870491546374519E-5</c:v>
                </c:pt>
                <c:pt idx="350">
                  <c:v>8.9307631981450588E-5</c:v>
                </c:pt>
                <c:pt idx="351">
                  <c:v>9.2891359781945639E-5</c:v>
                </c:pt>
                <c:pt idx="352">
                  <c:v>9.5560387069363296E-5</c:v>
                </c:pt>
                <c:pt idx="353">
                  <c:v>9.7273060179769576E-5</c:v>
                </c:pt>
                <c:pt idx="354">
                  <c:v>9.8007645314773052E-5</c:v>
                </c:pt>
                <c:pt idx="355">
                  <c:v>9.7762227004255986E-5</c:v>
                </c:pt>
                <c:pt idx="356">
                  <c:v>9.6554231013637592E-5</c:v>
                </c:pt>
                <c:pt idx="357">
                  <c:v>9.4419590092009658E-5</c:v>
                </c:pt>
                <c:pt idx="358">
                  <c:v>9.1411577217113295E-5</c:v>
                </c:pt>
                <c:pt idx="359">
                  <c:v>8.7599336644660024E-5</c:v>
                </c:pt>
                <c:pt idx="360">
                  <c:v>8.3066148022278077E-5</c:v>
                </c:pt>
                <c:pt idx="361">
                  <c:v>7.790746300656001E-5</c:v>
                </c:pt>
                <c:pt idx="362">
                  <c:v>7.2228757165462693E-5</c:v>
                </c:pt>
                <c:pt idx="363">
                  <c:v>6.6143242414472603E-5</c:v>
                </c:pt>
                <c:pt idx="364">
                  <c:v>5.976948679745066E-5</c:v>
                </c:pt>
                <c:pt idx="365">
                  <c:v>5.3228989073180982E-5</c:v>
                </c:pt>
                <c:pt idx="366">
                  <c:v>4.6643755314578014E-5</c:v>
                </c:pt>
                <c:pt idx="367">
                  <c:v>4.0133923594091496E-5</c:v>
                </c:pt>
                <c:pt idx="368">
                  <c:v>3.3815480856699227E-5</c:v>
                </c:pt>
                <c:pt idx="369">
                  <c:v>2.7798113326126136E-5</c:v>
                </c:pt>
                <c:pt idx="370">
                  <c:v>2.2183228319262396E-5</c:v>
                </c:pt>
                <c:pt idx="371">
                  <c:v>1.7062181238498198E-5</c:v>
                </c:pt>
                <c:pt idx="372">
                  <c:v>1.2514736862347304E-5</c:v>
                </c:pt>
                <c:pt idx="373">
                  <c:v>8.6077889599921173E-6</c:v>
                </c:pt>
                <c:pt idx="374">
                  <c:v>5.3943568201263333E-6</c:v>
                </c:pt>
                <c:pt idx="375">
                  <c:v>2.9128716177755272E-6</c:v>
                </c:pt>
                <c:pt idx="376">
                  <c:v>1.1867597557011712E-6</c:v>
                </c:pt>
                <c:pt idx="377">
                  <c:v>2.2432452060420734E-7</c:v>
                </c:pt>
                <c:pt idx="378">
                  <c:v>1.8921697557035771E-8</c:v>
                </c:pt>
                <c:pt idx="379">
                  <c:v>5.494192937288569E-7</c:v>
                </c:pt>
                <c:pt idx="380">
                  <c:v>1.7809263334202002E-6</c:v>
                </c:pt>
                <c:pt idx="381">
                  <c:v>3.6657708918662476E-6</c:v>
                </c:pt>
                <c:pt idx="382">
                  <c:v>6.1447032171881302E-6</c:v>
                </c:pt>
                <c:pt idx="383">
                  <c:v>9.1482960196625968E-6</c:v>
                </c:pt>
                <c:pt idx="384">
                  <c:v>1.2598510844865319E-5</c:v>
                </c:pt>
                <c:pt idx="385">
                  <c:v>1.6410396939352739E-5</c:v>
                </c:pt>
                <c:pt idx="386">
                  <c:v>2.0493887198309134E-5</c:v>
                </c:pt>
                <c:pt idx="387">
                  <c:v>2.4755654674362122E-5</c:v>
                </c:pt>
                <c:pt idx="388">
                  <c:v>2.9100992732152308E-5</c:v>
                </c:pt>
                <c:pt idx="389">
                  <c:v>3.3435682247329243E-5</c:v>
                </c:pt>
                <c:pt idx="390">
                  <c:v>3.7667810251418182E-5</c:v>
                </c:pt>
                <c:pt idx="391">
                  <c:v>4.1709506082487484E-5</c:v>
                </c:pt>
                <c:pt idx="392">
                  <c:v>4.5478563371901105E-5</c:v>
                </c:pt>
                <c:pt idx="393">
                  <c:v>4.8899919024135947E-5</c:v>
                </c:pt>
                <c:pt idx="394">
                  <c:v>5.1906963665598858E-5</c:v>
                </c:pt>
                <c:pt idx="395">
                  <c:v>5.4442661776994042E-5</c:v>
                </c:pt>
                <c:pt idx="396">
                  <c:v>5.6460463803116916E-5</c:v>
                </c:pt>
                <c:pt idx="397">
                  <c:v>5.7924996870091536E-5</c:v>
                </c:pt>
                <c:pt idx="398">
                  <c:v>5.8812525245860496E-5</c:v>
                </c:pt>
                <c:pt idx="399">
                  <c:v>5.9111176266471549E-5</c:v>
                </c:pt>
                <c:pt idx="400">
                  <c:v>5.8820932029824395E-5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990-46C4-B713-441438934D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2323376"/>
        <c:axId val="892326256"/>
      </c:scatterChart>
      <c:valAx>
        <c:axId val="892323376"/>
        <c:scaling>
          <c:orientation val="minMax"/>
          <c:max val="20"/>
          <c:min val="-2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ja-JP"/>
          </a:p>
        </c:txPr>
        <c:crossAx val="892326256"/>
        <c:crosses val="autoZero"/>
        <c:crossBetween val="midCat"/>
      </c:valAx>
      <c:valAx>
        <c:axId val="892326256"/>
        <c:scaling>
          <c:orientation val="minMax"/>
          <c:max val="1.2000000000000002E-2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ja-JP" sz="1200" baseline="-25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Ｓ</a:t>
                </a:r>
                <a:r>
                  <a:rPr lang="ja-JP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[arb.unit]</a:t>
                </a:r>
                <a:endParaRPr lang="ja-JP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3.1180446194225723E-2"/>
              <c:y val="0.334452099737532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crossAx val="892323376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ja-JP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0.4527</cdr:x>
      <cdr:y>0.87468</cdr:y>
    </cdr:from>
    <cdr:to>
      <cdr:x>0.62915</cdr:x>
      <cdr:y>0.9792</cdr:y>
    </cdr:to>
    <cdr:sp macro="" textlink="">
      <cdr:nvSpPr>
        <cdr:cNvPr id="2" name="テキスト ボックス 1">
          <a:extLst xmlns:a="http://schemas.openxmlformats.org/drawingml/2006/main">
            <a:ext uri="{FF2B5EF4-FFF2-40B4-BE49-F238E27FC236}">
              <a16:creationId xmlns:a16="http://schemas.microsoft.com/office/drawing/2014/main" id="{F5886769-6EED-02FD-9102-1B5AFF725445}"/>
            </a:ext>
          </a:extLst>
        </cdr:cNvPr>
        <cdr:cNvSpPr txBox="1"/>
      </cdr:nvSpPr>
      <cdr:spPr>
        <a:xfrm xmlns:a="http://schemas.openxmlformats.org/drawingml/2006/main">
          <a:off x="2069744" y="2399426"/>
          <a:ext cx="806709" cy="2867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ja-JP" sz="1200">
              <a:latin typeface="Arial" panose="020B0604020202020204" pitchFamily="34" charset="0"/>
              <a:cs typeface="Arial" panose="020B0604020202020204" pitchFamily="34" charset="0"/>
            </a:rPr>
            <a:t>R  [mm]</a:t>
          </a:r>
          <a:endParaRPr lang="ja-JP" altLang="en-US" sz="120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0.42609</cdr:x>
      <cdr:y>0.9208</cdr:y>
    </cdr:from>
    <cdr:to>
      <cdr:x>0.49623</cdr:x>
      <cdr:y>1</cdr:y>
    </cdr:to>
    <cdr:sp macro="" textlink="">
      <cdr:nvSpPr>
        <cdr:cNvPr id="2" name="テキスト ボックス 1">
          <a:extLst xmlns:a="http://schemas.openxmlformats.org/drawingml/2006/main">
            <a:ext uri="{FF2B5EF4-FFF2-40B4-BE49-F238E27FC236}">
              <a16:creationId xmlns:a16="http://schemas.microsoft.com/office/drawing/2014/main" id="{EBF1F7FF-958B-A0D3-21BE-5C4F6B2EF35E}"/>
            </a:ext>
          </a:extLst>
        </cdr:cNvPr>
        <cdr:cNvSpPr txBox="1"/>
      </cdr:nvSpPr>
      <cdr:spPr>
        <a:xfrm xmlns:a="http://schemas.openxmlformats.org/drawingml/2006/main">
          <a:off x="3500440" y="3806465"/>
          <a:ext cx="576263" cy="32738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ja-JP" sz="1200">
              <a:latin typeface="Arial" panose="020B0604020202020204" pitchFamily="34" charset="0"/>
              <a:cs typeface="Arial" panose="020B0604020202020204" pitchFamily="34" charset="0"/>
            </a:rPr>
            <a:t>R</a:t>
          </a:r>
          <a:r>
            <a:rPr lang="en-US" altLang="ja-JP" sz="1200" baseline="0">
              <a:latin typeface="Arial" panose="020B0604020202020204" pitchFamily="34" charset="0"/>
              <a:cs typeface="Arial" panose="020B0604020202020204" pitchFamily="34" charset="0"/>
            </a:rPr>
            <a:t> [</a:t>
          </a:r>
          <a:r>
            <a:rPr lang="ja-JP" altLang="en-US" sz="1200" baseline="0">
              <a:latin typeface="Arial" panose="020B0604020202020204" pitchFamily="34" charset="0"/>
              <a:cs typeface="Arial" panose="020B0604020202020204" pitchFamily="34" charset="0"/>
            </a:rPr>
            <a:t>㎜</a:t>
          </a:r>
          <a:r>
            <a:rPr lang="en-US" altLang="ja-JP" sz="1200" baseline="0">
              <a:latin typeface="Arial" panose="020B0604020202020204" pitchFamily="34" charset="0"/>
              <a:cs typeface="Arial" panose="020B0604020202020204" pitchFamily="34" charset="0"/>
            </a:rPr>
            <a:t>]</a:t>
          </a:r>
          <a:endParaRPr lang="ja-JP" altLang="en-US" sz="120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0.01235</cdr:x>
      <cdr:y>0.2523</cdr:y>
    </cdr:from>
    <cdr:to>
      <cdr:x>0.05814</cdr:x>
      <cdr:y>0.60945</cdr:y>
    </cdr:to>
    <cdr:sp macro="" textlink="">
      <cdr:nvSpPr>
        <cdr:cNvPr id="3" name="テキスト ボックス 2">
          <a:extLst xmlns:a="http://schemas.openxmlformats.org/drawingml/2006/main">
            <a:ext uri="{FF2B5EF4-FFF2-40B4-BE49-F238E27FC236}">
              <a16:creationId xmlns:a16="http://schemas.microsoft.com/office/drawing/2014/main" id="{7594B3C5-39FE-BD3F-3D49-A94ACFE12485}"/>
            </a:ext>
          </a:extLst>
        </cdr:cNvPr>
        <cdr:cNvSpPr txBox="1"/>
      </cdr:nvSpPr>
      <cdr:spPr>
        <a:xfrm xmlns:a="http://schemas.openxmlformats.org/drawingml/2006/main" rot="10800000">
          <a:off x="80962" y="1042988"/>
          <a:ext cx="300037" cy="14763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eaVert" wrap="square" rtlCol="0"/>
        <a:lstStyle xmlns:a="http://schemas.openxmlformats.org/drawingml/2006/main"/>
        <a:p xmlns:a="http://schemas.openxmlformats.org/drawingml/2006/main">
          <a:r>
            <a:rPr lang="en-US" altLang="ja-JP" sz="1200">
              <a:latin typeface="Arial" panose="020B0604020202020204" pitchFamily="34" charset="0"/>
              <a:cs typeface="Arial" panose="020B0604020202020204" pitchFamily="34" charset="0"/>
            </a:rPr>
            <a:t>Intensity [arb.unit]</a:t>
          </a:r>
          <a:endParaRPr lang="ja-JP" altLang="en-US" sz="120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0.4527</cdr:x>
      <cdr:y>0.87468</cdr:y>
    </cdr:from>
    <cdr:to>
      <cdr:x>0.62915</cdr:x>
      <cdr:y>0.9792</cdr:y>
    </cdr:to>
    <cdr:sp macro="" textlink="">
      <cdr:nvSpPr>
        <cdr:cNvPr id="2" name="テキスト ボックス 1">
          <a:extLst xmlns:a="http://schemas.openxmlformats.org/drawingml/2006/main">
            <a:ext uri="{FF2B5EF4-FFF2-40B4-BE49-F238E27FC236}">
              <a16:creationId xmlns:a16="http://schemas.microsoft.com/office/drawing/2014/main" id="{F5886769-6EED-02FD-9102-1B5AFF725445}"/>
            </a:ext>
          </a:extLst>
        </cdr:cNvPr>
        <cdr:cNvSpPr txBox="1"/>
      </cdr:nvSpPr>
      <cdr:spPr>
        <a:xfrm xmlns:a="http://schemas.openxmlformats.org/drawingml/2006/main">
          <a:off x="2069744" y="2399426"/>
          <a:ext cx="806709" cy="2867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ja-JP" sz="1200">
              <a:latin typeface="Arial" panose="020B0604020202020204" pitchFamily="34" charset="0"/>
              <a:cs typeface="Arial" panose="020B0604020202020204" pitchFamily="34" charset="0"/>
            </a:rPr>
            <a:t>R  [mm]</a:t>
          </a:r>
          <a:endParaRPr lang="ja-JP" altLang="en-US" sz="120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135A1D-D82A-0186-1AED-BD70CAF94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6D89D62-8EE1-2E46-83E1-B657E0F75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F719DB-23D8-6048-17CB-A82F90A4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46F7-4436-45CC-8CA3-C45314276461}" type="datetimeFigureOut">
              <a:rPr kumimoji="1" lang="ja-JP" altLang="en-US" smtClean="0"/>
              <a:t>2023/6/18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1B2C1B-ABE1-23B5-E82F-4E6C777C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578E42-161B-CE00-62FC-5E714B1A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CF95-5618-40B4-9A3C-4A2E863495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54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FC34D5-3176-CED7-5332-52A6C03F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011912-3D45-2EAE-1212-B427CDB8E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E8801D-4705-586A-972F-B456A2F0B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46F7-4436-45CC-8CA3-C45314276461}" type="datetimeFigureOut">
              <a:rPr kumimoji="1" lang="ja-JP" altLang="en-US" smtClean="0"/>
              <a:t>2023/6/18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1EAB5E-3BE5-198C-43C3-01C5C17D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D0ADD9-8DAA-8DA9-CEE9-7D759247B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CF95-5618-40B4-9A3C-4A2E863495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42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C619318-ADC5-2C44-0E1A-965A39D00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DC8528-2DA0-8F71-62B7-ABE74FA1C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E98F1A-A530-E9ED-E25C-6E1CB21FF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46F7-4436-45CC-8CA3-C45314276461}" type="datetimeFigureOut">
              <a:rPr kumimoji="1" lang="ja-JP" altLang="en-US" smtClean="0"/>
              <a:t>2023/6/18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D5DCB9-E0D8-CBB8-FAB9-ECF338EC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D49F36-B772-524E-0AFF-10CBCF38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CF95-5618-40B4-9A3C-4A2E863495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71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743371-3BF0-B261-8226-63244D5CF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9A1B5A-0031-4DEC-CFC0-40E13014C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386557-1960-1142-E22C-A73B73963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46F7-4436-45CC-8CA3-C45314276461}" type="datetimeFigureOut">
              <a:rPr kumimoji="1" lang="ja-JP" altLang="en-US" smtClean="0"/>
              <a:t>2023/6/18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BEE512-2FEA-C20A-2C27-0BCC6652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ADB974-1360-5C36-491E-744DA598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CF95-5618-40B4-9A3C-4A2E863495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8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F2F82F-DC3C-DA14-986F-087B3E0E1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DBDE76-5036-70A3-15E3-3AD3CEA3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31BB10-02F5-383D-6211-765455A52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46F7-4436-45CC-8CA3-C45314276461}" type="datetimeFigureOut">
              <a:rPr kumimoji="1" lang="ja-JP" altLang="en-US" smtClean="0"/>
              <a:t>2023/6/18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0982AC-D6D7-6AF9-6387-CB16DC6A1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81B62B-0E35-8DB1-A07A-89DD26FE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CF95-5618-40B4-9A3C-4A2E863495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47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35B3B2-1841-8230-419B-455AD6B9E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DD4CA1-3B77-26D0-2B67-930282E84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3463DC-6075-A721-343C-41BEB7B08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7598D8-0E62-B599-3AC0-5879DB2E3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46F7-4436-45CC-8CA3-C45314276461}" type="datetimeFigureOut">
              <a:rPr kumimoji="1" lang="ja-JP" altLang="en-US" smtClean="0"/>
              <a:t>2023/6/18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A8A94A-0434-F4EE-04D4-B2CF81B7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3D4925-944C-752F-CE24-2A64063A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CF95-5618-40B4-9A3C-4A2E863495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97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F0E73D-E022-5F82-22CE-3135E992E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9E3B22-ACC6-6B72-2DCC-F59F26DAF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C26BB05-5EA7-F462-9CDF-2E601AB7E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BFD195-1307-99F4-80B6-7DC24F9A9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59D0095-FF00-D726-C687-5BAC9965C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0E80E70-B972-F644-AAAC-991EB275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46F7-4436-45CC-8CA3-C45314276461}" type="datetimeFigureOut">
              <a:rPr kumimoji="1" lang="ja-JP" altLang="en-US" smtClean="0"/>
              <a:t>2023/6/18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46B137B-46C9-CA9A-4651-D2668A22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A7A3261-B604-31A7-4B70-278982F7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CF95-5618-40B4-9A3C-4A2E863495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57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4BC74E-4E41-26C7-A882-240E708D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AE574E2-2BB6-B351-C1FC-28DB584B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46F7-4436-45CC-8CA3-C45314276461}" type="datetimeFigureOut">
              <a:rPr kumimoji="1" lang="ja-JP" altLang="en-US" smtClean="0"/>
              <a:t>2023/6/18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1896F0-FC1D-AE22-CBF3-1A40021F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E7A273-BEDF-ACBD-2365-A07320B0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CF95-5618-40B4-9A3C-4A2E863495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71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CBB6A30-02F7-2E87-0C91-D89DEBCB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46F7-4436-45CC-8CA3-C45314276461}" type="datetimeFigureOut">
              <a:rPr kumimoji="1" lang="ja-JP" altLang="en-US" smtClean="0"/>
              <a:t>2023/6/18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9696092-3B18-B0A3-CF6B-66AC28F2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82BA4A-33FF-0F85-BAF3-5AFFB08A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CF95-5618-40B4-9A3C-4A2E863495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58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C30979-A8F3-8598-CEE3-D6B476478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12D5F5-7ACA-3E8D-DDCA-EC97307ED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215224-ECFE-D3A4-D98A-0E8F3F29F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93AED5-D0B8-3F43-D763-1CA08323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46F7-4436-45CC-8CA3-C45314276461}" type="datetimeFigureOut">
              <a:rPr kumimoji="1" lang="ja-JP" altLang="en-US" smtClean="0"/>
              <a:t>2023/6/18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D130D4-5270-505C-3A8E-BF27DC06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133BE7-1700-87DB-591C-583139AC3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CF95-5618-40B4-9A3C-4A2E863495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34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6652C0-ABB6-C444-2567-6BBD8BC37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3E2B473-B9B0-FD2B-7B04-0A3269401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35FB63-C9B2-45D7-7EDD-5FCDA99D6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D27E370-FAB4-4A4F-5F35-A3933038D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46F7-4436-45CC-8CA3-C45314276461}" type="datetimeFigureOut">
              <a:rPr kumimoji="1" lang="ja-JP" altLang="en-US" smtClean="0"/>
              <a:t>2023/6/18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782BB1-42F8-150A-592A-6E29C8D64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CC6BDA-67FE-ED7C-31E7-3F950C59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CF95-5618-40B4-9A3C-4A2E863495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06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EE7E883-AF72-A01B-5F9D-24CB0551C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B0DB96-D7D8-250F-5958-F365B3CFF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E17BB9-1757-7D34-70C0-10A61B679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F46F7-4436-45CC-8CA3-C45314276461}" type="datetimeFigureOut">
              <a:rPr kumimoji="1" lang="ja-JP" altLang="en-US" smtClean="0"/>
              <a:t>2023/6/18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C300AE-CF41-3172-1D60-A392E3165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18991D-B91A-5659-F438-D0683146D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6CF95-5618-40B4-9A3C-4A2E863495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80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CCAD08-96AD-6012-EB92-DEC5592A3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24E0FF1-7B62-E566-83A4-1FEAE0BC9C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96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F84741ED-DB8B-C8EC-EE4D-1B36ECDE8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968089"/>
              </p:ext>
            </p:extLst>
          </p:nvPr>
        </p:nvGraphicFramePr>
        <p:xfrm>
          <a:off x="643467" y="2093760"/>
          <a:ext cx="10905070" cy="2670482"/>
        </p:xfrm>
        <a:graphic>
          <a:graphicData uri="http://schemas.openxmlformats.org/drawingml/2006/table">
            <a:tbl>
              <a:tblPr/>
              <a:tblGrid>
                <a:gridCol w="398929">
                  <a:extLst>
                    <a:ext uri="{9D8B030D-6E8A-4147-A177-3AD203B41FA5}">
                      <a16:colId xmlns:a16="http://schemas.microsoft.com/office/drawing/2014/main" val="4126440858"/>
                    </a:ext>
                  </a:extLst>
                </a:gridCol>
                <a:gridCol w="826304">
                  <a:extLst>
                    <a:ext uri="{9D8B030D-6E8A-4147-A177-3AD203B41FA5}">
                      <a16:colId xmlns:a16="http://schemas.microsoft.com/office/drawing/2014/main" val="117900835"/>
                    </a:ext>
                  </a:extLst>
                </a:gridCol>
                <a:gridCol w="826304">
                  <a:extLst>
                    <a:ext uri="{9D8B030D-6E8A-4147-A177-3AD203B41FA5}">
                      <a16:colId xmlns:a16="http://schemas.microsoft.com/office/drawing/2014/main" val="872065796"/>
                    </a:ext>
                  </a:extLst>
                </a:gridCol>
                <a:gridCol w="956800">
                  <a:extLst>
                    <a:ext uri="{9D8B030D-6E8A-4147-A177-3AD203B41FA5}">
                      <a16:colId xmlns:a16="http://schemas.microsoft.com/office/drawing/2014/main" val="3090471434"/>
                    </a:ext>
                  </a:extLst>
                </a:gridCol>
                <a:gridCol w="1276517">
                  <a:extLst>
                    <a:ext uri="{9D8B030D-6E8A-4147-A177-3AD203B41FA5}">
                      <a16:colId xmlns:a16="http://schemas.microsoft.com/office/drawing/2014/main" val="4087166197"/>
                    </a:ext>
                  </a:extLst>
                </a:gridCol>
                <a:gridCol w="1276517">
                  <a:extLst>
                    <a:ext uri="{9D8B030D-6E8A-4147-A177-3AD203B41FA5}">
                      <a16:colId xmlns:a16="http://schemas.microsoft.com/office/drawing/2014/main" val="4062640949"/>
                    </a:ext>
                  </a:extLst>
                </a:gridCol>
                <a:gridCol w="1276517">
                  <a:extLst>
                    <a:ext uri="{9D8B030D-6E8A-4147-A177-3AD203B41FA5}">
                      <a16:colId xmlns:a16="http://schemas.microsoft.com/office/drawing/2014/main" val="563963215"/>
                    </a:ext>
                  </a:extLst>
                </a:gridCol>
                <a:gridCol w="2112084">
                  <a:extLst>
                    <a:ext uri="{9D8B030D-6E8A-4147-A177-3AD203B41FA5}">
                      <a16:colId xmlns:a16="http://schemas.microsoft.com/office/drawing/2014/main" val="1202534382"/>
                    </a:ext>
                  </a:extLst>
                </a:gridCol>
                <a:gridCol w="1955098">
                  <a:extLst>
                    <a:ext uri="{9D8B030D-6E8A-4147-A177-3AD203B41FA5}">
                      <a16:colId xmlns:a16="http://schemas.microsoft.com/office/drawing/2014/main" val="2479689721"/>
                    </a:ext>
                  </a:extLst>
                </a:gridCol>
              </a:tblGrid>
              <a:tr h="607592">
                <a:tc gridSpan="8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明点</a:t>
                      </a:r>
                      <a:endParaRPr lang="ja-JP" alt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7915" marR="187915" marT="93957" marB="939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　</a:t>
                      </a:r>
                      <a:endParaRPr lang="ja-JP" alt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18" marR="9918" marT="991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940455"/>
                  </a:ext>
                </a:extLst>
              </a:tr>
              <a:tr h="77410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3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j</a:t>
                      </a:r>
                      <a:endParaRPr lang="es-E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18" marR="9918" marT="9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3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X</a:t>
                      </a:r>
                      <a:r>
                        <a:rPr lang="es-ES" sz="23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+j</a:t>
                      </a:r>
                      <a:r>
                        <a:rPr lang="es-ES" sz="23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 /mm</a:t>
                      </a:r>
                      <a:endParaRPr lang="es-E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18" marR="9918" marT="99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3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X</a:t>
                      </a:r>
                      <a:r>
                        <a:rPr lang="es-ES" sz="23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-j </a:t>
                      </a:r>
                      <a:r>
                        <a:rPr lang="es-ES" sz="23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/mm</a:t>
                      </a:r>
                      <a:endParaRPr lang="es-E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18" marR="9918" marT="99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3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R</a:t>
                      </a:r>
                      <a:r>
                        <a:rPr lang="es-ES" sz="23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j</a:t>
                      </a:r>
                      <a:r>
                        <a:rPr lang="es-ES" sz="23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 /mm</a:t>
                      </a:r>
                      <a:endParaRPr lang="es-E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18" marR="9918" marT="99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23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γ</a:t>
                      </a:r>
                      <a:r>
                        <a:rPr lang="en-US" sz="23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j </a:t>
                      </a: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/rad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18" marR="9918" marT="99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3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Sin</a:t>
                      </a:r>
                      <a:r>
                        <a:rPr lang="el-GR" sz="23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γ</a:t>
                      </a:r>
                      <a:r>
                        <a:rPr lang="es-ES" sz="23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j</a:t>
                      </a:r>
                      <a:endParaRPr lang="es-E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18" marR="9918" marT="99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3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d</a:t>
                      </a:r>
                      <a:r>
                        <a:rPr lang="es-ES" sz="23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j</a:t>
                      </a:r>
                      <a:r>
                        <a:rPr lang="es-ES" sz="23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 /mm</a:t>
                      </a:r>
                      <a:endParaRPr lang="es-E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18" marR="9918" marT="99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3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d</a:t>
                      </a:r>
                      <a:r>
                        <a:rPr lang="es-ES" sz="23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j average</a:t>
                      </a:r>
                      <a:r>
                        <a:rPr lang="es-ES" sz="23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[mm]</a:t>
                      </a:r>
                      <a:endParaRPr lang="es-E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18" marR="9918" marT="99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300" b="0" i="1" u="none" strike="noStrike" baseline="-2500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dj STDEVP</a:t>
                      </a:r>
                      <a:r>
                        <a:rPr lang="es-ES" sz="23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[mm]</a:t>
                      </a:r>
                      <a:endParaRPr lang="es-E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18" marR="9918" marT="991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292467"/>
                  </a:ext>
                </a:extLst>
              </a:tr>
              <a:tr h="42959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1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18" marR="9918" marT="9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30.9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18" marR="9918" marT="99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23.3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18" marR="9918" marT="99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3.8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18" marR="9918" marT="99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0.00499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18" marR="9918" marT="99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0.00499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18" marR="9918" marT="99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0.12677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18" marR="9918" marT="99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0.13279925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7915" marR="187915" marT="93957" marB="9395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　</a:t>
                      </a:r>
                      <a:endParaRPr lang="ja-JP" alt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18" marR="9918" marT="991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141398"/>
                  </a:ext>
                </a:extLst>
              </a:tr>
              <a:tr h="42959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2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18" marR="9918" marT="9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33.9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18" marR="9918" marT="99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20.1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18" marR="9918" marT="99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6.9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18" marR="9918" marT="99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0.00906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18" marR="9918" marT="99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0.00906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18" marR="9918" marT="99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0.13964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18" marR="9918" marT="99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0.00528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18" marR="9918" marT="991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900060"/>
                  </a:ext>
                </a:extLst>
              </a:tr>
              <a:tr h="42959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3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18" marR="9918" marT="9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38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18" marR="9918" marT="99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16.1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18" marR="9918" marT="99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10.95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18" marR="9918" marT="99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0.01438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18" marR="9918" marT="99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0.01438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18" marR="9918" marT="99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0.13199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18" marR="9918" marT="99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　</a:t>
                      </a:r>
                      <a:endParaRPr lang="ja-JP" altLang="en-US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18" marR="9918" marT="991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734766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613C49C-55DD-3967-CF22-9A5BD69A0657}"/>
              </a:ext>
            </a:extLst>
          </p:cNvPr>
          <p:cNvSpPr txBox="1"/>
          <p:nvPr/>
        </p:nvSpPr>
        <p:spPr>
          <a:xfrm>
            <a:off x="1711656" y="1624264"/>
            <a:ext cx="876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表</a:t>
            </a:r>
            <a:r>
              <a:rPr kumimoji="1" lang="en-US" altLang="ja-JP" dirty="0"/>
              <a:t>3</a:t>
            </a:r>
            <a:r>
              <a:rPr lang="en-US" altLang="ja-JP" dirty="0"/>
              <a:t>.</a:t>
            </a:r>
            <a:r>
              <a:rPr lang="ja-JP" altLang="en-US" dirty="0"/>
              <a:t>回折格子</a:t>
            </a:r>
            <a:r>
              <a:rPr lang="en-US" altLang="ja-JP" dirty="0"/>
              <a:t>No.104</a:t>
            </a:r>
            <a:r>
              <a:rPr lang="ja-JP" altLang="en-US" dirty="0"/>
              <a:t>の回折像から得られた明点の回折結果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84800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27E22C-0EA4-487E-6FD0-138D1BFB7800}"/>
              </a:ext>
            </a:extLst>
          </p:cNvPr>
          <p:cNvSpPr txBox="1"/>
          <p:nvPr/>
        </p:nvSpPr>
        <p:spPr>
          <a:xfrm>
            <a:off x="3363682" y="1668984"/>
            <a:ext cx="586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グラフ</a:t>
            </a:r>
            <a:r>
              <a:rPr kumimoji="1" lang="en-US" altLang="ja-JP" dirty="0"/>
              <a:t>1</a:t>
            </a:r>
            <a:r>
              <a:rPr kumimoji="1" lang="ja-JP" altLang="en-US" dirty="0"/>
              <a:t>　単スリットの回折強度</a:t>
            </a:r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C7D51536-DFDE-C146-51A8-112329EE11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3204923"/>
              </p:ext>
            </p:extLst>
          </p:nvPr>
        </p:nvGraphicFramePr>
        <p:xfrm>
          <a:off x="3812429" y="2057399"/>
          <a:ext cx="4567142" cy="2743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図 4">
            <a:extLst>
              <a:ext uri="{FF2B5EF4-FFF2-40B4-BE49-F238E27FC236}">
                <a16:creationId xmlns:a16="http://schemas.microsoft.com/office/drawing/2014/main" id="{C4DD7C5F-CDB4-9C94-7377-21D18D5A64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355" y="4815028"/>
            <a:ext cx="5622387" cy="4756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5822BC5-0997-C64C-6FEF-DFB24851ABA4}"/>
              </a:ext>
            </a:extLst>
          </p:cNvPr>
          <p:cNvCxnSpPr>
            <a:cxnSpLocks/>
          </p:cNvCxnSpPr>
          <p:nvPr/>
        </p:nvCxnSpPr>
        <p:spPr>
          <a:xfrm flipV="1">
            <a:off x="5765753" y="2135875"/>
            <a:ext cx="0" cy="2805690"/>
          </a:xfrm>
          <a:prstGeom prst="line">
            <a:avLst/>
          </a:prstGeom>
          <a:ln w="349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31F8A6E-4776-6680-4D87-84D768E9A3BC}"/>
              </a:ext>
            </a:extLst>
          </p:cNvPr>
          <p:cNvCxnSpPr>
            <a:cxnSpLocks/>
          </p:cNvCxnSpPr>
          <p:nvPr/>
        </p:nvCxnSpPr>
        <p:spPr>
          <a:xfrm flipH="1" flipV="1">
            <a:off x="6592293" y="2153567"/>
            <a:ext cx="41969" cy="2764747"/>
          </a:xfrm>
          <a:prstGeom prst="line">
            <a:avLst/>
          </a:prstGeom>
          <a:ln w="349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F569623-E690-D3B3-ADF3-104D91AE3F5E}"/>
              </a:ext>
            </a:extLst>
          </p:cNvPr>
          <p:cNvCxnSpPr>
            <a:cxnSpLocks/>
          </p:cNvCxnSpPr>
          <p:nvPr/>
        </p:nvCxnSpPr>
        <p:spPr>
          <a:xfrm flipH="1" flipV="1">
            <a:off x="5295331" y="2135875"/>
            <a:ext cx="41969" cy="2743201"/>
          </a:xfrm>
          <a:prstGeom prst="line">
            <a:avLst/>
          </a:prstGeom>
          <a:ln w="349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6F35C823-D7E9-C613-F35D-D3393CC14AC0}"/>
              </a:ext>
            </a:extLst>
          </p:cNvPr>
          <p:cNvCxnSpPr>
            <a:cxnSpLocks/>
          </p:cNvCxnSpPr>
          <p:nvPr/>
        </p:nvCxnSpPr>
        <p:spPr>
          <a:xfrm flipV="1">
            <a:off x="7062716" y="2115403"/>
            <a:ext cx="0" cy="2743201"/>
          </a:xfrm>
          <a:prstGeom prst="line">
            <a:avLst/>
          </a:prstGeom>
          <a:ln w="349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A733AE5-D1CF-A84D-D0F2-A63410DA90AA}"/>
              </a:ext>
            </a:extLst>
          </p:cNvPr>
          <p:cNvCxnSpPr>
            <a:cxnSpLocks/>
          </p:cNvCxnSpPr>
          <p:nvPr/>
        </p:nvCxnSpPr>
        <p:spPr>
          <a:xfrm flipV="1">
            <a:off x="4885899" y="2176818"/>
            <a:ext cx="0" cy="2764747"/>
          </a:xfrm>
          <a:prstGeom prst="line">
            <a:avLst/>
          </a:prstGeom>
          <a:ln w="349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95C8701-C429-A593-0A9F-BBC4F72BD249}"/>
              </a:ext>
            </a:extLst>
          </p:cNvPr>
          <p:cNvCxnSpPr>
            <a:cxnSpLocks/>
          </p:cNvCxnSpPr>
          <p:nvPr/>
        </p:nvCxnSpPr>
        <p:spPr>
          <a:xfrm flipV="1">
            <a:off x="7458501" y="2176818"/>
            <a:ext cx="0" cy="2764747"/>
          </a:xfrm>
          <a:prstGeom prst="line">
            <a:avLst/>
          </a:prstGeom>
          <a:ln w="349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35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9031702"/>
              </p:ext>
            </p:extLst>
          </p:nvPr>
        </p:nvGraphicFramePr>
        <p:xfrm>
          <a:off x="1833561" y="1338857"/>
          <a:ext cx="8524877" cy="4180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71C3744-B184-9C9E-6827-70E0E3DDD2ED}"/>
              </a:ext>
            </a:extLst>
          </p:cNvPr>
          <p:cNvSpPr txBox="1"/>
          <p:nvPr/>
        </p:nvSpPr>
        <p:spPr>
          <a:xfrm>
            <a:off x="1248771" y="887104"/>
            <a:ext cx="947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グラフ</a:t>
            </a:r>
            <a:r>
              <a:rPr kumimoji="1" lang="en-US" altLang="ja-JP" dirty="0"/>
              <a:t>2</a:t>
            </a:r>
            <a:r>
              <a:rPr kumimoji="1" lang="ja-JP" altLang="en-US" dirty="0"/>
              <a:t>　</a:t>
            </a:r>
            <a:r>
              <a:rPr lang="en-US" altLang="ja-JP" sz="18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</a:t>
            </a:r>
            <a:r>
              <a:rPr lang="ja-JP" altLang="ja-JP" sz="18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スリット分の回折強度、複数スリット分の回折格子の回折強度、ラウエ関数</a:t>
            </a:r>
            <a:endParaRPr kumimoji="1" lang="ja-JP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31C2A6F-24BC-058C-8B85-BB99152A55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771" y="5237211"/>
            <a:ext cx="8892451" cy="8490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627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5ADC0185-55FC-1E26-1F5F-EA97C4FDF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861112"/>
              </p:ext>
            </p:extLst>
          </p:nvPr>
        </p:nvGraphicFramePr>
        <p:xfrm>
          <a:off x="1263578" y="2432537"/>
          <a:ext cx="9664852" cy="1814748"/>
        </p:xfrm>
        <a:graphic>
          <a:graphicData uri="http://schemas.openxmlformats.org/drawingml/2006/table">
            <a:tbl>
              <a:tblPr/>
              <a:tblGrid>
                <a:gridCol w="280866">
                  <a:extLst>
                    <a:ext uri="{9D8B030D-6E8A-4147-A177-3AD203B41FA5}">
                      <a16:colId xmlns:a16="http://schemas.microsoft.com/office/drawing/2014/main" val="1108985589"/>
                    </a:ext>
                  </a:extLst>
                </a:gridCol>
                <a:gridCol w="1119239">
                  <a:extLst>
                    <a:ext uri="{9D8B030D-6E8A-4147-A177-3AD203B41FA5}">
                      <a16:colId xmlns:a16="http://schemas.microsoft.com/office/drawing/2014/main" val="3993535856"/>
                    </a:ext>
                  </a:extLst>
                </a:gridCol>
                <a:gridCol w="1018175">
                  <a:extLst>
                    <a:ext uri="{9D8B030D-6E8A-4147-A177-3AD203B41FA5}">
                      <a16:colId xmlns:a16="http://schemas.microsoft.com/office/drawing/2014/main" val="1051194529"/>
                    </a:ext>
                  </a:extLst>
                </a:gridCol>
                <a:gridCol w="845907">
                  <a:extLst>
                    <a:ext uri="{9D8B030D-6E8A-4147-A177-3AD203B41FA5}">
                      <a16:colId xmlns:a16="http://schemas.microsoft.com/office/drawing/2014/main" val="2972270290"/>
                    </a:ext>
                  </a:extLst>
                </a:gridCol>
                <a:gridCol w="1220303">
                  <a:extLst>
                    <a:ext uri="{9D8B030D-6E8A-4147-A177-3AD203B41FA5}">
                      <a16:colId xmlns:a16="http://schemas.microsoft.com/office/drawing/2014/main" val="147399931"/>
                    </a:ext>
                  </a:extLst>
                </a:gridCol>
                <a:gridCol w="1220303">
                  <a:extLst>
                    <a:ext uri="{9D8B030D-6E8A-4147-A177-3AD203B41FA5}">
                      <a16:colId xmlns:a16="http://schemas.microsoft.com/office/drawing/2014/main" val="2561791484"/>
                    </a:ext>
                  </a:extLst>
                </a:gridCol>
                <a:gridCol w="1119239">
                  <a:extLst>
                    <a:ext uri="{9D8B030D-6E8A-4147-A177-3AD203B41FA5}">
                      <a16:colId xmlns:a16="http://schemas.microsoft.com/office/drawing/2014/main" val="3041154098"/>
                    </a:ext>
                  </a:extLst>
                </a:gridCol>
                <a:gridCol w="1369878">
                  <a:extLst>
                    <a:ext uri="{9D8B030D-6E8A-4147-A177-3AD203B41FA5}">
                      <a16:colId xmlns:a16="http://schemas.microsoft.com/office/drawing/2014/main" val="2686212035"/>
                    </a:ext>
                  </a:extLst>
                </a:gridCol>
                <a:gridCol w="1470942">
                  <a:extLst>
                    <a:ext uri="{9D8B030D-6E8A-4147-A177-3AD203B41FA5}">
                      <a16:colId xmlns:a16="http://schemas.microsoft.com/office/drawing/2014/main" val="3842516560"/>
                    </a:ext>
                  </a:extLst>
                </a:gridCol>
              </a:tblGrid>
              <a:tr h="30245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j</a:t>
                      </a:r>
                      <a:endParaRPr lang="es-ES" altLang="ja-JP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0" i="1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X</a:t>
                      </a:r>
                      <a:r>
                        <a:rPr lang="es-ES" sz="1600" b="0" i="1" u="none" strike="noStrike" baseline="-2500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+j</a:t>
                      </a: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[mm]</a:t>
                      </a:r>
                      <a:endParaRPr lang="es-ES" altLang="ja-JP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0" i="1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X</a:t>
                      </a:r>
                      <a:r>
                        <a:rPr lang="es-ES" sz="1600" b="0" i="1" u="none" strike="noStrike" baseline="-2500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-j</a:t>
                      </a: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[mm]</a:t>
                      </a:r>
                      <a:endParaRPr lang="es-ES" altLang="ja-JP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0" i="1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R</a:t>
                      </a:r>
                      <a:r>
                        <a:rPr lang="es-ES" sz="1600" b="0" i="1" u="none" strike="noStrike" baseline="-2500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j</a:t>
                      </a: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[mm]</a:t>
                      </a:r>
                      <a:endParaRPr lang="es-ES" altLang="ja-JP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600" b="0" i="1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γ</a:t>
                      </a:r>
                      <a:r>
                        <a:rPr lang="en-US" sz="1600" b="0" i="1" u="none" strike="noStrike" baseline="-2500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j</a:t>
                      </a:r>
                      <a:r>
                        <a:rPr lang="en-US" sz="16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[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rad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]</a:t>
                      </a:r>
                      <a:endParaRPr lang="en-US" altLang="ja-JP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Sin</a:t>
                      </a:r>
                      <a:r>
                        <a:rPr lang="el-GR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γ</a:t>
                      </a:r>
                      <a:r>
                        <a:rPr lang="es-ES" sz="16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j</a:t>
                      </a:r>
                      <a:endParaRPr lang="es-ES" altLang="ja-JP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0" i="1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a</a:t>
                      </a:r>
                      <a:r>
                        <a:rPr lang="es-ES" sz="1600" b="0" i="1" u="none" strike="noStrike" baseline="-2500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j</a:t>
                      </a: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[mm]</a:t>
                      </a:r>
                      <a:endParaRPr lang="es-ES" altLang="ja-JP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0" i="1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a</a:t>
                      </a:r>
                      <a:r>
                        <a:rPr lang="es-ES" sz="1600" b="0" i="1" u="none" strike="noStrike" baseline="-2500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average</a:t>
                      </a:r>
                      <a:r>
                        <a:rPr lang="es-ES" sz="16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[mm]</a:t>
                      </a:r>
                      <a:endParaRPr lang="es-ES" altLang="ja-JP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0" i="1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a</a:t>
                      </a:r>
                      <a:r>
                        <a:rPr lang="es-ES" sz="1600" b="0" i="1" u="none" strike="noStrike" baseline="-2500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STDEVP</a:t>
                      </a: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[mm]</a:t>
                      </a:r>
                      <a:endParaRPr lang="es-ES" altLang="ja-JP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525292"/>
                  </a:ext>
                </a:extLst>
              </a:tr>
              <a:tr h="30245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1</a:t>
                      </a:r>
                      <a:endParaRPr lang="en-US" altLang="ja-JP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30.628167</a:t>
                      </a:r>
                      <a:endParaRPr lang="en-US" altLang="ja-JP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21.611167</a:t>
                      </a:r>
                      <a:endParaRPr lang="en-US" altLang="ja-JP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4.51</a:t>
                      </a:r>
                      <a:endParaRPr lang="en-US" altLang="ja-JP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0.005922582</a:t>
                      </a:r>
                      <a:endParaRPr lang="en-US" altLang="ja-JP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0.005922548</a:t>
                      </a:r>
                      <a:endParaRPr lang="en-US" altLang="ja-JP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0.10684929</a:t>
                      </a:r>
                      <a:endParaRPr lang="en-US" altLang="ja-JP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0.10841919</a:t>
                      </a:r>
                      <a:endParaRPr lang="en-US" altLang="ja-JP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302" marR="132302" marT="66151" marB="66151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0.000908183</a:t>
                      </a:r>
                      <a:endParaRPr lang="en-US" altLang="ja-JP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302" marR="132302" marT="66151" marB="66151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766890"/>
                  </a:ext>
                </a:extLst>
              </a:tr>
              <a:tr h="30245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2</a:t>
                      </a:r>
                      <a:endParaRPr lang="en-US" altLang="ja-JP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34.9885000</a:t>
                      </a:r>
                      <a:endParaRPr lang="en-US" altLang="ja-JP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17.272000</a:t>
                      </a:r>
                      <a:endParaRPr lang="en-US" altLang="ja-JP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8.86</a:t>
                      </a:r>
                      <a:endParaRPr lang="en-US" altLang="ja-JP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0.011636234</a:t>
                      </a:r>
                      <a:endParaRPr lang="en-US" altLang="ja-JP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0.011635971</a:t>
                      </a:r>
                      <a:endParaRPr lang="en-US" altLang="ja-JP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0.10876961</a:t>
                      </a:r>
                      <a:endParaRPr lang="en-US" altLang="ja-JP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182355"/>
                  </a:ext>
                </a:extLst>
              </a:tr>
              <a:tr h="30245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3</a:t>
                      </a:r>
                      <a:endParaRPr lang="en-US" altLang="ja-JP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39.518617</a:t>
                      </a:r>
                      <a:endParaRPr lang="en-US" altLang="ja-JP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12.911677</a:t>
                      </a:r>
                      <a:endParaRPr lang="en-US" altLang="ja-JP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13.30</a:t>
                      </a:r>
                      <a:endParaRPr lang="en-US" altLang="ja-JP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0.017474503</a:t>
                      </a:r>
                      <a:endParaRPr lang="en-US" altLang="ja-JP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0.017473614</a:t>
                      </a:r>
                      <a:endParaRPr lang="en-US" altLang="ja-JP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0.10864725</a:t>
                      </a:r>
                      <a:endParaRPr lang="en-US" altLang="ja-JP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073440"/>
                  </a:ext>
                </a:extLst>
              </a:tr>
              <a:tr h="30245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4</a:t>
                      </a:r>
                      <a:endParaRPr lang="en-US" altLang="ja-JP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43.878500</a:t>
                      </a:r>
                      <a:endParaRPr lang="en-US" altLang="ja-JP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8.255000</a:t>
                      </a:r>
                      <a:endParaRPr lang="en-US" altLang="ja-JP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17.81</a:t>
                      </a:r>
                      <a:endParaRPr lang="en-US" altLang="ja-JP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0.023394375</a:t>
                      </a:r>
                      <a:endParaRPr lang="en-US" altLang="ja-JP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0.023392242</a:t>
                      </a:r>
                      <a:endParaRPr lang="en-US" altLang="ja-JP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0.10821024</a:t>
                      </a:r>
                      <a:endParaRPr lang="en-US" altLang="ja-JP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098124"/>
                  </a:ext>
                </a:extLst>
              </a:tr>
              <a:tr h="30245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5</a:t>
                      </a:r>
                      <a:endParaRPr lang="en-US" altLang="ja-JP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47.625000</a:t>
                      </a:r>
                      <a:endParaRPr lang="en-US" altLang="ja-JP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3.661833</a:t>
                      </a:r>
                      <a:endParaRPr lang="en-US" altLang="ja-JP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21.98</a:t>
                      </a:r>
                      <a:endParaRPr lang="en-US" altLang="ja-JP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0.02886838</a:t>
                      </a:r>
                      <a:endParaRPr lang="en-US" altLang="ja-JP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0.02886437</a:t>
                      </a:r>
                      <a:endParaRPr lang="en-US" altLang="ja-JP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0.10961957</a:t>
                      </a:r>
                      <a:endParaRPr lang="en-US" altLang="ja-JP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410463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8823E8A-B943-1B58-3463-D704F5A63425}"/>
              </a:ext>
            </a:extLst>
          </p:cNvPr>
          <p:cNvSpPr txBox="1"/>
          <p:nvPr/>
        </p:nvSpPr>
        <p:spPr>
          <a:xfrm>
            <a:off x="1850448" y="1970896"/>
            <a:ext cx="8509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表</a:t>
            </a:r>
            <a:r>
              <a:rPr kumimoji="1" lang="en-US" altLang="ja-JP" dirty="0"/>
              <a:t>1</a:t>
            </a:r>
            <a:r>
              <a:rPr lang="en-US" altLang="ja-JP" dirty="0"/>
              <a:t>.</a:t>
            </a:r>
            <a:r>
              <a:rPr lang="ja-JP" altLang="en-US" dirty="0"/>
              <a:t>単スリット</a:t>
            </a:r>
            <a:r>
              <a:rPr lang="en-US" altLang="ja-JP" dirty="0"/>
              <a:t>No.103</a:t>
            </a:r>
            <a:r>
              <a:rPr lang="ja-JP" altLang="en-US" dirty="0"/>
              <a:t>の回折像から得られた回折結果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02625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7430049-95A3-5B63-084E-3380F430902F}"/>
              </a:ext>
            </a:extLst>
          </p:cNvPr>
          <p:cNvSpPr txBox="1"/>
          <p:nvPr/>
        </p:nvSpPr>
        <p:spPr>
          <a:xfrm>
            <a:off x="1680883" y="2093762"/>
            <a:ext cx="8414282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ja-JP" altLang="en-US" sz="2000" kern="1200" dirty="0">
                <a:latin typeface="+mj-lt"/>
                <a:ea typeface="+mj-ea"/>
                <a:cs typeface="+mj-cs"/>
              </a:rPr>
              <a:t>表</a:t>
            </a:r>
            <a:r>
              <a:rPr kumimoji="1" lang="en-US" altLang="ja-JP" sz="2000" kern="1200" dirty="0">
                <a:latin typeface="+mj-lt"/>
                <a:ea typeface="+mj-ea"/>
                <a:cs typeface="+mj-cs"/>
              </a:rPr>
              <a:t>2.</a:t>
            </a:r>
            <a:r>
              <a:rPr lang="ja-JP" altLang="en-US" sz="2000" kern="1200" dirty="0">
                <a:latin typeface="+mj-lt"/>
                <a:ea typeface="+mj-ea"/>
                <a:cs typeface="+mj-cs"/>
              </a:rPr>
              <a:t>回折格子</a:t>
            </a:r>
            <a:r>
              <a:rPr lang="en-US" altLang="ja-JP" sz="2000" kern="1200" dirty="0">
                <a:latin typeface="+mj-lt"/>
                <a:ea typeface="+mj-ea"/>
                <a:cs typeface="+mj-cs"/>
              </a:rPr>
              <a:t>No.104</a:t>
            </a:r>
            <a:r>
              <a:rPr lang="ja-JP" altLang="en-US" sz="2000" kern="1200" dirty="0">
                <a:latin typeface="+mj-lt"/>
                <a:ea typeface="+mj-ea"/>
                <a:cs typeface="+mj-cs"/>
              </a:rPr>
              <a:t>の回折像から得られた暗点の回折結果</a:t>
            </a:r>
            <a:endParaRPr kumimoji="1" lang="en-US" altLang="ja-JP" sz="2000" kern="12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4427110-160B-D65F-2F41-49531F5EB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15189"/>
              </p:ext>
            </p:extLst>
          </p:nvPr>
        </p:nvGraphicFramePr>
        <p:xfrm>
          <a:off x="432225" y="3103532"/>
          <a:ext cx="11327552" cy="2177682"/>
        </p:xfrm>
        <a:graphic>
          <a:graphicData uri="http://schemas.openxmlformats.org/drawingml/2006/table">
            <a:tbl>
              <a:tblPr/>
              <a:tblGrid>
                <a:gridCol w="479623">
                  <a:extLst>
                    <a:ext uri="{9D8B030D-6E8A-4147-A177-3AD203B41FA5}">
                      <a16:colId xmlns:a16="http://schemas.microsoft.com/office/drawing/2014/main" val="3933647976"/>
                    </a:ext>
                  </a:extLst>
                </a:gridCol>
                <a:gridCol w="1538653">
                  <a:extLst>
                    <a:ext uri="{9D8B030D-6E8A-4147-A177-3AD203B41FA5}">
                      <a16:colId xmlns:a16="http://schemas.microsoft.com/office/drawing/2014/main" val="2189056385"/>
                    </a:ext>
                  </a:extLst>
                </a:gridCol>
                <a:gridCol w="993450">
                  <a:extLst>
                    <a:ext uri="{9D8B030D-6E8A-4147-A177-3AD203B41FA5}">
                      <a16:colId xmlns:a16="http://schemas.microsoft.com/office/drawing/2014/main" val="4138394013"/>
                    </a:ext>
                  </a:extLst>
                </a:gridCol>
                <a:gridCol w="1405296">
                  <a:extLst>
                    <a:ext uri="{9D8B030D-6E8A-4147-A177-3AD203B41FA5}">
                      <a16:colId xmlns:a16="http://schemas.microsoft.com/office/drawing/2014/main" val="2701048764"/>
                    </a:ext>
                  </a:extLst>
                </a:gridCol>
                <a:gridCol w="2303510">
                  <a:extLst>
                    <a:ext uri="{9D8B030D-6E8A-4147-A177-3AD203B41FA5}">
                      <a16:colId xmlns:a16="http://schemas.microsoft.com/office/drawing/2014/main" val="501855101"/>
                    </a:ext>
                  </a:extLst>
                </a:gridCol>
                <a:gridCol w="2303510">
                  <a:extLst>
                    <a:ext uri="{9D8B030D-6E8A-4147-A177-3AD203B41FA5}">
                      <a16:colId xmlns:a16="http://schemas.microsoft.com/office/drawing/2014/main" val="2113171493"/>
                    </a:ext>
                  </a:extLst>
                </a:gridCol>
                <a:gridCol w="2303510">
                  <a:extLst>
                    <a:ext uri="{9D8B030D-6E8A-4147-A177-3AD203B41FA5}">
                      <a16:colId xmlns:a16="http://schemas.microsoft.com/office/drawing/2014/main" val="760082562"/>
                    </a:ext>
                  </a:extLst>
                </a:gridCol>
              </a:tblGrid>
              <a:tr h="730496">
                <a:tc gridSpan="7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暗点</a:t>
                      </a:r>
                      <a:endParaRPr lang="ja-JP" altLang="en-US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5927" marR="225927" marT="112963" marB="112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438196"/>
                  </a:ext>
                </a:extLst>
              </a:tr>
              <a:tr h="93069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7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j</a:t>
                      </a:r>
                      <a:endParaRPr lang="es-ES" altLang="ja-JP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24" marR="11924" marT="11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7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X</a:t>
                      </a:r>
                      <a:r>
                        <a:rPr lang="es-ES" sz="27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+j</a:t>
                      </a:r>
                      <a:r>
                        <a:rPr lang="es-ES" sz="27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 /mm</a:t>
                      </a:r>
                      <a:endParaRPr lang="es-ES" altLang="ja-JP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24" marR="11924" marT="119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7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X</a:t>
                      </a:r>
                      <a:r>
                        <a:rPr lang="es-ES" sz="27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-j </a:t>
                      </a:r>
                      <a:r>
                        <a:rPr lang="es-ES" sz="27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/mm</a:t>
                      </a:r>
                      <a:endParaRPr lang="es-ES" altLang="ja-JP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24" marR="11924" marT="119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7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R</a:t>
                      </a:r>
                      <a:r>
                        <a:rPr lang="es-ES" sz="27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j</a:t>
                      </a:r>
                      <a:r>
                        <a:rPr lang="es-ES" sz="27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 /mm</a:t>
                      </a:r>
                      <a:endParaRPr lang="es-ES" altLang="ja-JP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24" marR="11924" marT="119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27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γ</a:t>
                      </a:r>
                      <a:r>
                        <a:rPr lang="en-US" sz="27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j </a:t>
                      </a:r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/rad</a:t>
                      </a:r>
                      <a:endParaRPr lang="en-US" altLang="ja-JP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24" marR="11924" marT="119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7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Sin</a:t>
                      </a:r>
                      <a:r>
                        <a:rPr lang="el-GR" sz="27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γ</a:t>
                      </a:r>
                      <a:r>
                        <a:rPr lang="es-ES" sz="27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j</a:t>
                      </a:r>
                      <a:endParaRPr lang="es-ES" altLang="ja-JP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24" marR="11924" marT="119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7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a</a:t>
                      </a:r>
                      <a:r>
                        <a:rPr lang="es-ES" sz="27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j</a:t>
                      </a:r>
                      <a:r>
                        <a:rPr lang="es-ES" sz="27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 /mm</a:t>
                      </a:r>
                      <a:endParaRPr lang="es-ES" altLang="ja-JP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24" marR="11924" marT="11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301760"/>
                  </a:ext>
                </a:extLst>
              </a:tr>
              <a:tr h="51649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1</a:t>
                      </a:r>
                      <a:endParaRPr lang="en-US" altLang="ja-JP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24" marR="11924" marT="119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35.6</a:t>
                      </a:r>
                      <a:endParaRPr lang="en-US" altLang="ja-JP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24" marR="11924" marT="119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18.6</a:t>
                      </a:r>
                      <a:endParaRPr lang="en-US" altLang="ja-JP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24" marR="11924" marT="119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8.500 </a:t>
                      </a:r>
                      <a:endParaRPr lang="en-US" altLang="ja-JP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24" marR="11924" marT="119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0.011165675</a:t>
                      </a:r>
                      <a:endParaRPr lang="en-US" altLang="ja-JP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24" marR="11924" marT="119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0.011165443</a:t>
                      </a:r>
                      <a:endParaRPr lang="en-US" altLang="ja-JP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24" marR="11924" marT="119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0.056676659</a:t>
                      </a:r>
                      <a:endParaRPr lang="en-US" altLang="ja-JP" sz="4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24" marR="11924" marT="119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498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46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B315323D-4E66-BC67-33C0-20A6F23C5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804093"/>
              </p:ext>
            </p:extLst>
          </p:nvPr>
        </p:nvGraphicFramePr>
        <p:xfrm>
          <a:off x="643467" y="1676901"/>
          <a:ext cx="10905069" cy="3504199"/>
        </p:xfrm>
        <a:graphic>
          <a:graphicData uri="http://schemas.openxmlformats.org/drawingml/2006/table">
            <a:tbl>
              <a:tblPr/>
              <a:tblGrid>
                <a:gridCol w="523474">
                  <a:extLst>
                    <a:ext uri="{9D8B030D-6E8A-4147-A177-3AD203B41FA5}">
                      <a16:colId xmlns:a16="http://schemas.microsoft.com/office/drawing/2014/main" val="1760052706"/>
                    </a:ext>
                  </a:extLst>
                </a:gridCol>
                <a:gridCol w="1084274">
                  <a:extLst>
                    <a:ext uri="{9D8B030D-6E8A-4147-A177-3AD203B41FA5}">
                      <a16:colId xmlns:a16="http://schemas.microsoft.com/office/drawing/2014/main" val="474680031"/>
                    </a:ext>
                  </a:extLst>
                </a:gridCol>
                <a:gridCol w="1084274">
                  <a:extLst>
                    <a:ext uri="{9D8B030D-6E8A-4147-A177-3AD203B41FA5}">
                      <a16:colId xmlns:a16="http://schemas.microsoft.com/office/drawing/2014/main" val="826138983"/>
                    </a:ext>
                  </a:extLst>
                </a:gridCol>
                <a:gridCol w="1255511">
                  <a:extLst>
                    <a:ext uri="{9D8B030D-6E8A-4147-A177-3AD203B41FA5}">
                      <a16:colId xmlns:a16="http://schemas.microsoft.com/office/drawing/2014/main" val="3970668293"/>
                    </a:ext>
                  </a:extLst>
                </a:gridCol>
                <a:gridCol w="1675042">
                  <a:extLst>
                    <a:ext uri="{9D8B030D-6E8A-4147-A177-3AD203B41FA5}">
                      <a16:colId xmlns:a16="http://schemas.microsoft.com/office/drawing/2014/main" val="1222138067"/>
                    </a:ext>
                  </a:extLst>
                </a:gridCol>
                <a:gridCol w="1675042">
                  <a:extLst>
                    <a:ext uri="{9D8B030D-6E8A-4147-A177-3AD203B41FA5}">
                      <a16:colId xmlns:a16="http://schemas.microsoft.com/office/drawing/2014/main" val="1725245574"/>
                    </a:ext>
                  </a:extLst>
                </a:gridCol>
                <a:gridCol w="1675042">
                  <a:extLst>
                    <a:ext uri="{9D8B030D-6E8A-4147-A177-3AD203B41FA5}">
                      <a16:colId xmlns:a16="http://schemas.microsoft.com/office/drawing/2014/main" val="3921433827"/>
                    </a:ext>
                  </a:extLst>
                </a:gridCol>
                <a:gridCol w="1932410">
                  <a:extLst>
                    <a:ext uri="{9D8B030D-6E8A-4147-A177-3AD203B41FA5}">
                      <a16:colId xmlns:a16="http://schemas.microsoft.com/office/drawing/2014/main" val="1825155072"/>
                    </a:ext>
                  </a:extLst>
                </a:gridCol>
              </a:tblGrid>
              <a:tr h="797281">
                <a:tc gridSpan="8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明点</a:t>
                      </a:r>
                      <a:endParaRPr lang="ja-JP" altLang="en-US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6581" marR="246581" marT="123291" marB="1232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04118"/>
                  </a:ext>
                </a:extLst>
              </a:tr>
              <a:tr h="101577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30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j</a:t>
                      </a:r>
                      <a:endParaRPr lang="es-ES" altLang="ja-JP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14" marR="13014" marT="1301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30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X</a:t>
                      </a:r>
                      <a:r>
                        <a:rPr lang="es-ES" sz="30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+j</a:t>
                      </a:r>
                      <a:r>
                        <a:rPr lang="es-ES" sz="30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 /mm</a:t>
                      </a:r>
                      <a:endParaRPr lang="es-ES" altLang="ja-JP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14" marR="13014" marT="1301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30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X</a:t>
                      </a:r>
                      <a:r>
                        <a:rPr lang="es-ES" sz="30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-j </a:t>
                      </a:r>
                      <a:r>
                        <a:rPr lang="es-ES" sz="30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/mm</a:t>
                      </a:r>
                      <a:endParaRPr lang="es-ES" altLang="ja-JP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14" marR="13014" marT="1301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30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R</a:t>
                      </a:r>
                      <a:r>
                        <a:rPr lang="es-ES" sz="30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j</a:t>
                      </a:r>
                      <a:r>
                        <a:rPr lang="es-ES" sz="30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 /mm</a:t>
                      </a:r>
                      <a:endParaRPr lang="es-ES" altLang="ja-JP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14" marR="13014" marT="1301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30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γ</a:t>
                      </a:r>
                      <a:r>
                        <a:rPr lang="en-US" sz="30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j </a:t>
                      </a: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/rad</a:t>
                      </a:r>
                      <a:endParaRPr lang="en-US" altLang="ja-JP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14" marR="13014" marT="1301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30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Sin</a:t>
                      </a:r>
                      <a:r>
                        <a:rPr lang="el-GR" sz="30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γ</a:t>
                      </a:r>
                      <a:r>
                        <a:rPr lang="es-ES" sz="30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j</a:t>
                      </a:r>
                      <a:endParaRPr lang="es-ES" altLang="ja-JP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14" marR="13014" marT="1301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30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d</a:t>
                      </a:r>
                      <a:r>
                        <a:rPr lang="es-ES" sz="30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j</a:t>
                      </a:r>
                      <a:r>
                        <a:rPr lang="es-ES" sz="30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 /mm</a:t>
                      </a:r>
                      <a:endParaRPr lang="es-ES" altLang="ja-JP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14" marR="13014" marT="1301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0.00528</a:t>
                      </a:r>
                      <a:endParaRPr lang="en-US" altLang="ja-JP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14" marR="13014" marT="1301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067220"/>
                  </a:ext>
                </a:extLst>
              </a:tr>
              <a:tr h="56371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1</a:t>
                      </a:r>
                      <a:endParaRPr lang="en-US" altLang="ja-JP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14" marR="13014" marT="1301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30.9</a:t>
                      </a:r>
                      <a:endParaRPr lang="en-US" altLang="ja-JP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14" marR="13014" marT="130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23.3</a:t>
                      </a:r>
                      <a:endParaRPr lang="en-US" altLang="ja-JP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14" marR="13014" marT="130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3.8</a:t>
                      </a:r>
                      <a:endParaRPr lang="en-US" altLang="ja-JP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14" marR="13014" marT="130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0.00499</a:t>
                      </a:r>
                      <a:endParaRPr lang="en-US" altLang="ja-JP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14" marR="13014" marT="130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0.00499</a:t>
                      </a:r>
                      <a:endParaRPr lang="en-US" altLang="ja-JP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14" marR="13014" marT="130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0.12677</a:t>
                      </a:r>
                      <a:endParaRPr lang="en-US" altLang="ja-JP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14" marR="13014" marT="130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0.1328</a:t>
                      </a:r>
                      <a:endParaRPr lang="en-US" altLang="ja-JP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6581" marR="246581" marT="123291" marB="123291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812602"/>
                  </a:ext>
                </a:extLst>
              </a:tr>
              <a:tr h="56371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2</a:t>
                      </a:r>
                      <a:endParaRPr lang="en-US" altLang="ja-JP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14" marR="13014" marT="1301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33.9</a:t>
                      </a:r>
                      <a:endParaRPr lang="en-US" altLang="ja-JP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14" marR="13014" marT="130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20.1</a:t>
                      </a:r>
                      <a:endParaRPr lang="en-US" altLang="ja-JP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14" marR="13014" marT="130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6.9</a:t>
                      </a:r>
                      <a:endParaRPr lang="en-US" altLang="ja-JP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14" marR="13014" marT="130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0.00906</a:t>
                      </a:r>
                      <a:endParaRPr lang="en-US" altLang="ja-JP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14" marR="13014" marT="130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0.00906</a:t>
                      </a:r>
                      <a:endParaRPr lang="en-US" altLang="ja-JP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14" marR="13014" marT="130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0.13964</a:t>
                      </a:r>
                      <a:endParaRPr lang="en-US" altLang="ja-JP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14" marR="13014" marT="130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90708"/>
                  </a:ext>
                </a:extLst>
              </a:tr>
              <a:tr h="56371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3</a:t>
                      </a:r>
                      <a:endParaRPr lang="en-US" altLang="ja-JP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14" marR="13014" marT="1301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38</a:t>
                      </a:r>
                      <a:endParaRPr lang="en-US" altLang="ja-JP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14" marR="13014" marT="130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16.1</a:t>
                      </a:r>
                      <a:endParaRPr lang="en-US" altLang="ja-JP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14" marR="13014" marT="130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10.95</a:t>
                      </a:r>
                      <a:endParaRPr lang="en-US" altLang="ja-JP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14" marR="13014" marT="130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0.01438</a:t>
                      </a:r>
                      <a:endParaRPr lang="en-US" altLang="ja-JP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14" marR="13014" marT="130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0.01438</a:t>
                      </a:r>
                      <a:endParaRPr lang="en-US" altLang="ja-JP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14" marR="13014" marT="130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34" charset="-128"/>
                        </a:rPr>
                        <a:t>0.13199</a:t>
                      </a:r>
                      <a:endParaRPr lang="en-US" altLang="ja-JP" sz="4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14" marR="13014" marT="130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23725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839995E-82F8-94D0-0BBA-C0D4CA77D40F}"/>
              </a:ext>
            </a:extLst>
          </p:cNvPr>
          <p:cNvSpPr txBox="1"/>
          <p:nvPr/>
        </p:nvSpPr>
        <p:spPr>
          <a:xfrm>
            <a:off x="1828637" y="1198500"/>
            <a:ext cx="876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表</a:t>
            </a:r>
            <a:r>
              <a:rPr kumimoji="1" lang="en-US" altLang="ja-JP" dirty="0"/>
              <a:t>3</a:t>
            </a:r>
            <a:r>
              <a:rPr lang="en-US" altLang="ja-JP" dirty="0"/>
              <a:t>.</a:t>
            </a:r>
            <a:r>
              <a:rPr lang="ja-JP" altLang="en-US" dirty="0"/>
              <a:t>回折格子</a:t>
            </a:r>
            <a:r>
              <a:rPr lang="en-US" altLang="ja-JP" dirty="0"/>
              <a:t>No.104</a:t>
            </a:r>
            <a:r>
              <a:rPr lang="ja-JP" altLang="en-US" dirty="0"/>
              <a:t>の回折像から得られた明点の回折結果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4321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673B3C61-9F0D-F5C4-975A-CA24F356EC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605068"/>
              </p:ext>
            </p:extLst>
          </p:nvPr>
        </p:nvGraphicFramePr>
        <p:xfrm>
          <a:off x="2587424" y="107690"/>
          <a:ext cx="7676866" cy="4597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図 2">
            <a:extLst>
              <a:ext uri="{FF2B5EF4-FFF2-40B4-BE49-F238E27FC236}">
                <a16:creationId xmlns:a16="http://schemas.microsoft.com/office/drawing/2014/main" id="{201CFF38-5B29-7142-38A7-22F95A183F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4734" y="4705350"/>
            <a:ext cx="15552735" cy="13406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6898AA8-B523-2EC4-D53E-F372E41C78F1}"/>
              </a:ext>
            </a:extLst>
          </p:cNvPr>
          <p:cNvCxnSpPr>
            <a:cxnSpLocks/>
          </p:cNvCxnSpPr>
          <p:nvPr/>
        </p:nvCxnSpPr>
        <p:spPr>
          <a:xfrm flipH="1">
            <a:off x="5192972" y="279779"/>
            <a:ext cx="88712" cy="5766215"/>
          </a:xfrm>
          <a:prstGeom prst="line">
            <a:avLst/>
          </a:prstGeom>
          <a:ln w="349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93F4286-971E-56A0-76B9-7CA817E41945}"/>
              </a:ext>
            </a:extLst>
          </p:cNvPr>
          <p:cNvCxnSpPr>
            <a:cxnSpLocks/>
          </p:cNvCxnSpPr>
          <p:nvPr/>
        </p:nvCxnSpPr>
        <p:spPr>
          <a:xfrm flipH="1">
            <a:off x="3882788" y="218364"/>
            <a:ext cx="81887" cy="5779827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45C42EC-F8C1-B4AA-DC63-DDC9BCA5B16F}"/>
              </a:ext>
            </a:extLst>
          </p:cNvPr>
          <p:cNvCxnSpPr>
            <a:cxnSpLocks/>
          </p:cNvCxnSpPr>
          <p:nvPr/>
        </p:nvCxnSpPr>
        <p:spPr>
          <a:xfrm flipH="1">
            <a:off x="7676866" y="279779"/>
            <a:ext cx="47767" cy="5793475"/>
          </a:xfrm>
          <a:prstGeom prst="line">
            <a:avLst/>
          </a:prstGeom>
          <a:ln w="349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F55C3FF-40EC-3472-9C53-BDC2B85B431A}"/>
              </a:ext>
            </a:extLst>
          </p:cNvPr>
          <p:cNvCxnSpPr>
            <a:cxnSpLocks/>
          </p:cNvCxnSpPr>
          <p:nvPr/>
        </p:nvCxnSpPr>
        <p:spPr>
          <a:xfrm>
            <a:off x="8905164" y="279779"/>
            <a:ext cx="0" cy="5718412"/>
          </a:xfrm>
          <a:prstGeom prst="line">
            <a:avLst/>
          </a:prstGeom>
          <a:ln w="349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93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C7D51536-DFDE-C146-51A8-112329EE11D9}"/>
              </a:ext>
            </a:extLst>
          </p:cNvPr>
          <p:cNvGraphicFramePr>
            <a:graphicFrameLocks/>
          </p:cNvGraphicFramePr>
          <p:nvPr/>
        </p:nvGraphicFramePr>
        <p:xfrm>
          <a:off x="3812429" y="2057400"/>
          <a:ext cx="456714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465E0D4-097F-349C-CABF-74DECB0D6110}"/>
              </a:ext>
            </a:extLst>
          </p:cNvPr>
          <p:cNvSpPr txBox="1"/>
          <p:nvPr/>
        </p:nvSpPr>
        <p:spPr>
          <a:xfrm>
            <a:off x="3405116" y="1605660"/>
            <a:ext cx="7001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あ</a:t>
            </a:r>
          </a:p>
        </p:txBody>
      </p:sp>
    </p:spTree>
    <p:extLst>
      <p:ext uri="{BB962C8B-B14F-4D97-AF65-F5344CB8AC3E}">
        <p14:creationId xmlns:p14="http://schemas.microsoft.com/office/powerpoint/2010/main" val="2831163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328</Words>
  <Application>Microsoft Office PowerPoint</Application>
  <PresentationFormat>ワイド画面</PresentationFormat>
  <Paragraphs>141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ＭＳ Ｐゴシック</vt:lpstr>
      <vt:lpstr>游ゴシック</vt:lpstr>
      <vt:lpstr>游ゴシック Light</vt:lpstr>
      <vt:lpstr>Arial</vt:lpstr>
      <vt:lpstr>Century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淳 栗山</dc:creator>
  <cp:lastModifiedBy>淳 栗山</cp:lastModifiedBy>
  <cp:revision>6</cp:revision>
  <dcterms:created xsi:type="dcterms:W3CDTF">2023-06-12T07:55:29Z</dcterms:created>
  <dcterms:modified xsi:type="dcterms:W3CDTF">2023-06-18T13:52:47Z</dcterms:modified>
</cp:coreProperties>
</file>