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0809;&#21560;&#21454;&#12288;&#23455;&#39443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2AMA6_&#23455;&#39443;&#22238;_&#20809;&#21560;&#21454;&#34509;&#20809;&#25968;&#20516;&#12487;&#12540;&#124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2AMA6_&#23455;&#39443;&#22238;_&#20809;&#21560;&#21454;&#34509;&#20809;&#25968;&#20516;&#12487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backward val="0.1"/>
            <c:intercept val="0"/>
            <c:dispRSqr val="0"/>
            <c:dispEq val="1"/>
            <c:trendlineLbl>
              <c:layout>
                <c:manualLayout>
                  <c:x val="-2.740485564304462E-2"/>
                  <c:y val="0.2685185185185185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Sheet1!$C$3:$C$12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 formatCode="0.0">
                  <c:v>1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0.126</c:v>
                </c:pt>
                <c:pt idx="1">
                  <c:v>0.23400000000000001</c:v>
                </c:pt>
                <c:pt idx="2">
                  <c:v>0.35199999999999998</c:v>
                </c:pt>
                <c:pt idx="3">
                  <c:v>0.44800000000000001</c:v>
                </c:pt>
                <c:pt idx="4">
                  <c:v>0.64200000000000002</c:v>
                </c:pt>
                <c:pt idx="5">
                  <c:v>0.66900000000000004</c:v>
                </c:pt>
                <c:pt idx="6">
                  <c:v>0.84499999999999997</c:v>
                </c:pt>
                <c:pt idx="7">
                  <c:v>0.90300000000000002</c:v>
                </c:pt>
                <c:pt idx="8">
                  <c:v>1.004</c:v>
                </c:pt>
                <c:pt idx="9">
                  <c:v>1.1140000000000001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16-4CB7-9A8C-9E2B2BA7E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135616"/>
        <c:axId val="1159132736"/>
      </c:scatterChart>
      <c:valAx>
        <c:axId val="1159135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ローダミン</a:t>
                </a:r>
                <a:r>
                  <a:rPr lang="es-E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水溶液のモル濃度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(×10</a:t>
                </a:r>
                <a:r>
                  <a:rPr 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＾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-5</a:t>
                </a:r>
                <a:r>
                  <a:rPr lang="es-E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mol/L)</a:t>
                </a:r>
                <a:endParaRPr lang="ja-JP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159132736"/>
        <c:crosses val="autoZero"/>
        <c:crossBetween val="midCat"/>
      </c:valAx>
      <c:valAx>
        <c:axId val="11591327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ja-JP"/>
                  <a:t>ローダミン</a:t>
                </a:r>
                <a:r>
                  <a:rPr lang="es-ES"/>
                  <a:t>B</a:t>
                </a:r>
                <a:r>
                  <a:rPr lang="ja-JP"/>
                  <a:t>水溶液の最大吸収波長における吸光度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15913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フルオレセイン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'sheet 1'!$A$3:$A$303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1'!$B$3:$B$303</c:f>
              <c:numCache>
                <c:formatCode>0.000</c:formatCode>
                <c:ptCount val="301"/>
                <c:pt idx="0">
                  <c:v>0.15210000000000001</c:v>
                </c:pt>
                <c:pt idx="1">
                  <c:v>0.15210000000000001</c:v>
                </c:pt>
                <c:pt idx="2">
                  <c:v>0.154</c:v>
                </c:pt>
                <c:pt idx="3">
                  <c:v>0.15590000000000001</c:v>
                </c:pt>
                <c:pt idx="4">
                  <c:v>0.1578</c:v>
                </c:pt>
                <c:pt idx="5">
                  <c:v>0.15970000000000001</c:v>
                </c:pt>
                <c:pt idx="6">
                  <c:v>0.16159999999999999</c:v>
                </c:pt>
                <c:pt idx="7">
                  <c:v>0.16539999999999999</c:v>
                </c:pt>
                <c:pt idx="8">
                  <c:v>0.1673</c:v>
                </c:pt>
                <c:pt idx="9">
                  <c:v>0.17100000000000001</c:v>
                </c:pt>
                <c:pt idx="10">
                  <c:v>0.1767</c:v>
                </c:pt>
                <c:pt idx="11">
                  <c:v>0.18240000000000001</c:v>
                </c:pt>
                <c:pt idx="12">
                  <c:v>0.188</c:v>
                </c:pt>
                <c:pt idx="13">
                  <c:v>0.19370000000000001</c:v>
                </c:pt>
                <c:pt idx="14">
                  <c:v>0.19939999999999999</c:v>
                </c:pt>
                <c:pt idx="15">
                  <c:v>0.20499999999999999</c:v>
                </c:pt>
                <c:pt idx="16">
                  <c:v>0.2107</c:v>
                </c:pt>
                <c:pt idx="17">
                  <c:v>0.21260000000000001</c:v>
                </c:pt>
                <c:pt idx="18">
                  <c:v>0.222</c:v>
                </c:pt>
                <c:pt idx="19">
                  <c:v>0.22770000000000001</c:v>
                </c:pt>
                <c:pt idx="20">
                  <c:v>0.23530000000000001</c:v>
                </c:pt>
                <c:pt idx="21">
                  <c:v>0.24279999999999999</c:v>
                </c:pt>
                <c:pt idx="22">
                  <c:v>0.2485</c:v>
                </c:pt>
                <c:pt idx="23">
                  <c:v>0.25419999999999998</c:v>
                </c:pt>
                <c:pt idx="24">
                  <c:v>0.26169999999999999</c:v>
                </c:pt>
                <c:pt idx="25">
                  <c:v>0.26740000000000003</c:v>
                </c:pt>
                <c:pt idx="26">
                  <c:v>0.2712</c:v>
                </c:pt>
                <c:pt idx="27">
                  <c:v>0.2787</c:v>
                </c:pt>
                <c:pt idx="28">
                  <c:v>0.28439999999999999</c:v>
                </c:pt>
                <c:pt idx="29">
                  <c:v>0.29189999999999999</c:v>
                </c:pt>
                <c:pt idx="30">
                  <c:v>0.29949999999999999</c:v>
                </c:pt>
                <c:pt idx="31">
                  <c:v>0.30709999999999998</c:v>
                </c:pt>
                <c:pt idx="32">
                  <c:v>0.3165</c:v>
                </c:pt>
                <c:pt idx="33">
                  <c:v>0.3241</c:v>
                </c:pt>
                <c:pt idx="34">
                  <c:v>0.33160000000000001</c:v>
                </c:pt>
                <c:pt idx="35">
                  <c:v>0.34110000000000001</c:v>
                </c:pt>
                <c:pt idx="36">
                  <c:v>0.34860000000000002</c:v>
                </c:pt>
                <c:pt idx="37">
                  <c:v>0.35809999999999997</c:v>
                </c:pt>
                <c:pt idx="38">
                  <c:v>0.36940000000000001</c:v>
                </c:pt>
                <c:pt idx="39">
                  <c:v>0.3826</c:v>
                </c:pt>
                <c:pt idx="40">
                  <c:v>0.39400000000000002</c:v>
                </c:pt>
                <c:pt idx="41">
                  <c:v>0.40720000000000001</c:v>
                </c:pt>
                <c:pt idx="42">
                  <c:v>0.41849999999999998</c:v>
                </c:pt>
                <c:pt idx="43">
                  <c:v>0.43169999999999997</c:v>
                </c:pt>
                <c:pt idx="44">
                  <c:v>0.44500000000000001</c:v>
                </c:pt>
                <c:pt idx="45">
                  <c:v>0.45250000000000001</c:v>
                </c:pt>
                <c:pt idx="46">
                  <c:v>0.46389999999999998</c:v>
                </c:pt>
                <c:pt idx="47">
                  <c:v>0.47899999999999998</c:v>
                </c:pt>
                <c:pt idx="48">
                  <c:v>0.4884</c:v>
                </c:pt>
                <c:pt idx="49">
                  <c:v>0.50160000000000005</c:v>
                </c:pt>
                <c:pt idx="50">
                  <c:v>0.5111</c:v>
                </c:pt>
                <c:pt idx="51">
                  <c:v>0.52049999999999996</c:v>
                </c:pt>
                <c:pt idx="52">
                  <c:v>0.53190000000000004</c:v>
                </c:pt>
                <c:pt idx="53">
                  <c:v>0.53939999999999999</c:v>
                </c:pt>
                <c:pt idx="54">
                  <c:v>0.54890000000000005</c:v>
                </c:pt>
                <c:pt idx="55">
                  <c:v>0.55259999999999998</c:v>
                </c:pt>
                <c:pt idx="56">
                  <c:v>0.55830000000000002</c:v>
                </c:pt>
                <c:pt idx="57">
                  <c:v>0.56779999999999997</c:v>
                </c:pt>
                <c:pt idx="58">
                  <c:v>0.57340000000000002</c:v>
                </c:pt>
                <c:pt idx="59">
                  <c:v>0.57909999999999995</c:v>
                </c:pt>
                <c:pt idx="60">
                  <c:v>0.58479999999999999</c:v>
                </c:pt>
                <c:pt idx="61">
                  <c:v>0.58850000000000002</c:v>
                </c:pt>
                <c:pt idx="62">
                  <c:v>0.59419999999999995</c:v>
                </c:pt>
                <c:pt idx="63">
                  <c:v>0.59989999999999999</c:v>
                </c:pt>
                <c:pt idx="64">
                  <c:v>0.6018</c:v>
                </c:pt>
                <c:pt idx="65">
                  <c:v>0.60740000000000005</c:v>
                </c:pt>
                <c:pt idx="66">
                  <c:v>0.61499999999999999</c:v>
                </c:pt>
                <c:pt idx="67">
                  <c:v>0.62250000000000005</c:v>
                </c:pt>
                <c:pt idx="68">
                  <c:v>0.62819999999999998</c:v>
                </c:pt>
                <c:pt idx="69">
                  <c:v>0.63580000000000003</c:v>
                </c:pt>
                <c:pt idx="70">
                  <c:v>0.64329999999999998</c:v>
                </c:pt>
                <c:pt idx="71">
                  <c:v>0.65090000000000003</c:v>
                </c:pt>
                <c:pt idx="72">
                  <c:v>0.66220000000000001</c:v>
                </c:pt>
                <c:pt idx="73">
                  <c:v>0.67359999999999998</c:v>
                </c:pt>
                <c:pt idx="74">
                  <c:v>0.67920000000000003</c:v>
                </c:pt>
                <c:pt idx="75">
                  <c:v>0.68869999999999998</c:v>
                </c:pt>
                <c:pt idx="76">
                  <c:v>0.70189999999999997</c:v>
                </c:pt>
                <c:pt idx="77">
                  <c:v>0.71509999999999996</c:v>
                </c:pt>
                <c:pt idx="78">
                  <c:v>0.72640000000000005</c:v>
                </c:pt>
                <c:pt idx="79">
                  <c:v>0.73780000000000001</c:v>
                </c:pt>
                <c:pt idx="80">
                  <c:v>0.751</c:v>
                </c:pt>
                <c:pt idx="81">
                  <c:v>0.76229999999999998</c:v>
                </c:pt>
                <c:pt idx="82">
                  <c:v>0.77370000000000005</c:v>
                </c:pt>
                <c:pt idx="83">
                  <c:v>0.77929999999999999</c:v>
                </c:pt>
                <c:pt idx="84">
                  <c:v>0.78879999999999995</c:v>
                </c:pt>
                <c:pt idx="85">
                  <c:v>0.79630000000000001</c:v>
                </c:pt>
                <c:pt idx="86">
                  <c:v>0.80389999999999995</c:v>
                </c:pt>
                <c:pt idx="87">
                  <c:v>0.80769999999999997</c:v>
                </c:pt>
                <c:pt idx="88">
                  <c:v>0.8115</c:v>
                </c:pt>
                <c:pt idx="89">
                  <c:v>0.80959999999999999</c:v>
                </c:pt>
                <c:pt idx="90">
                  <c:v>0.80579999999999996</c:v>
                </c:pt>
                <c:pt idx="91">
                  <c:v>0.79820000000000002</c:v>
                </c:pt>
                <c:pt idx="92">
                  <c:v>0.79259999999999997</c:v>
                </c:pt>
                <c:pt idx="93">
                  <c:v>0.77929999999999999</c:v>
                </c:pt>
                <c:pt idx="94">
                  <c:v>0.76229999999999998</c:v>
                </c:pt>
                <c:pt idx="95">
                  <c:v>0.74350000000000005</c:v>
                </c:pt>
                <c:pt idx="96">
                  <c:v>0.72270000000000001</c:v>
                </c:pt>
                <c:pt idx="97">
                  <c:v>0.7</c:v>
                </c:pt>
                <c:pt idx="98">
                  <c:v>0.67359999999999998</c:v>
                </c:pt>
                <c:pt idx="99">
                  <c:v>0.64900000000000002</c:v>
                </c:pt>
                <c:pt idx="100">
                  <c:v>0.62439999999999996</c:v>
                </c:pt>
                <c:pt idx="101">
                  <c:v>0.59989999999999999</c:v>
                </c:pt>
                <c:pt idx="102">
                  <c:v>0.57909999999999995</c:v>
                </c:pt>
                <c:pt idx="103">
                  <c:v>0.54320000000000002</c:v>
                </c:pt>
                <c:pt idx="104">
                  <c:v>0.49969999999999998</c:v>
                </c:pt>
                <c:pt idx="105">
                  <c:v>0.45250000000000001</c:v>
                </c:pt>
                <c:pt idx="106">
                  <c:v>0.40529999999999999</c:v>
                </c:pt>
                <c:pt idx="107">
                  <c:v>0.35620000000000002</c:v>
                </c:pt>
                <c:pt idx="108">
                  <c:v>0.32029999999999997</c:v>
                </c:pt>
                <c:pt idx="109">
                  <c:v>0.29010000000000002</c:v>
                </c:pt>
                <c:pt idx="110">
                  <c:v>0.26550000000000001</c:v>
                </c:pt>
                <c:pt idx="111">
                  <c:v>0.25040000000000001</c:v>
                </c:pt>
                <c:pt idx="112">
                  <c:v>0.22770000000000001</c:v>
                </c:pt>
                <c:pt idx="113">
                  <c:v>0.20499999999999999</c:v>
                </c:pt>
                <c:pt idx="114">
                  <c:v>0.18240000000000001</c:v>
                </c:pt>
                <c:pt idx="115">
                  <c:v>0.15970000000000001</c:v>
                </c:pt>
                <c:pt idx="116">
                  <c:v>0.15029999999999999</c:v>
                </c:pt>
                <c:pt idx="117">
                  <c:v>0.1351</c:v>
                </c:pt>
                <c:pt idx="118">
                  <c:v>0.1181</c:v>
                </c:pt>
                <c:pt idx="119">
                  <c:v>0.10680000000000001</c:v>
                </c:pt>
                <c:pt idx="120">
                  <c:v>9.7360000000000002E-2</c:v>
                </c:pt>
                <c:pt idx="121">
                  <c:v>9.1689999999999994E-2</c:v>
                </c:pt>
                <c:pt idx="122">
                  <c:v>8.0350000000000005E-2</c:v>
                </c:pt>
                <c:pt idx="123">
                  <c:v>7.2800000000000004E-2</c:v>
                </c:pt>
                <c:pt idx="124">
                  <c:v>6.5240000000000006E-2</c:v>
                </c:pt>
                <c:pt idx="125">
                  <c:v>5.9569999999999998E-2</c:v>
                </c:pt>
                <c:pt idx="126">
                  <c:v>5.3900000000000003E-2</c:v>
                </c:pt>
                <c:pt idx="127">
                  <c:v>5.0130000000000001E-2</c:v>
                </c:pt>
                <c:pt idx="128">
                  <c:v>4.446E-2</c:v>
                </c:pt>
                <c:pt idx="129">
                  <c:v>4.0680000000000001E-2</c:v>
                </c:pt>
                <c:pt idx="130">
                  <c:v>3.8789999999999998E-2</c:v>
                </c:pt>
                <c:pt idx="131">
                  <c:v>3.5009999999999999E-2</c:v>
                </c:pt>
                <c:pt idx="132">
                  <c:v>3.3119999999999997E-2</c:v>
                </c:pt>
                <c:pt idx="133">
                  <c:v>2.9350000000000001E-2</c:v>
                </c:pt>
                <c:pt idx="134">
                  <c:v>2.7459999999999998E-2</c:v>
                </c:pt>
                <c:pt idx="135">
                  <c:v>2.5569999999999999E-2</c:v>
                </c:pt>
                <c:pt idx="136">
                  <c:v>2.368E-2</c:v>
                </c:pt>
                <c:pt idx="137">
                  <c:v>2.179E-2</c:v>
                </c:pt>
                <c:pt idx="138">
                  <c:v>1.9900000000000001E-2</c:v>
                </c:pt>
                <c:pt idx="139">
                  <c:v>1.8010000000000002E-2</c:v>
                </c:pt>
                <c:pt idx="140">
                  <c:v>1.8010000000000002E-2</c:v>
                </c:pt>
                <c:pt idx="141">
                  <c:v>1.6119999999999999E-2</c:v>
                </c:pt>
                <c:pt idx="142">
                  <c:v>1.6119999999999999E-2</c:v>
                </c:pt>
                <c:pt idx="143">
                  <c:v>1.423E-2</c:v>
                </c:pt>
                <c:pt idx="144">
                  <c:v>1.234E-2</c:v>
                </c:pt>
                <c:pt idx="145">
                  <c:v>1.234E-2</c:v>
                </c:pt>
                <c:pt idx="146">
                  <c:v>1.0449999999999999E-2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3E-4001-8B8D-7B53FA6C6B0F}"/>
            </c:ext>
          </c:extLst>
        </c:ser>
        <c:ser>
          <c:idx val="1"/>
          <c:order val="1"/>
          <c:tx>
            <c:v>ローダミンB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'sheet 1'!$A$3:$A$303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1'!$C$3:$C$303</c:f>
              <c:numCache>
                <c:formatCode>0.000</c:formatCode>
                <c:ptCount val="301"/>
                <c:pt idx="0">
                  <c:v>8.9800000000000005E-2</c:v>
                </c:pt>
                <c:pt idx="1">
                  <c:v>8.9800000000000005E-2</c:v>
                </c:pt>
                <c:pt idx="2">
                  <c:v>8.9800000000000005E-2</c:v>
                </c:pt>
                <c:pt idx="3">
                  <c:v>8.7910000000000002E-2</c:v>
                </c:pt>
                <c:pt idx="4">
                  <c:v>8.7910000000000002E-2</c:v>
                </c:pt>
                <c:pt idx="5">
                  <c:v>8.7910000000000002E-2</c:v>
                </c:pt>
                <c:pt idx="6">
                  <c:v>8.4129999999999996E-2</c:v>
                </c:pt>
                <c:pt idx="7">
                  <c:v>8.4129999999999996E-2</c:v>
                </c:pt>
                <c:pt idx="8">
                  <c:v>8.4129999999999996E-2</c:v>
                </c:pt>
                <c:pt idx="9">
                  <c:v>8.4129999999999996E-2</c:v>
                </c:pt>
                <c:pt idx="10">
                  <c:v>8.4129999999999996E-2</c:v>
                </c:pt>
                <c:pt idx="11">
                  <c:v>8.4129999999999996E-2</c:v>
                </c:pt>
                <c:pt idx="12">
                  <c:v>8.2239999999999994E-2</c:v>
                </c:pt>
                <c:pt idx="13">
                  <c:v>8.2239999999999994E-2</c:v>
                </c:pt>
                <c:pt idx="14">
                  <c:v>8.2239999999999994E-2</c:v>
                </c:pt>
                <c:pt idx="15">
                  <c:v>8.0350000000000005E-2</c:v>
                </c:pt>
                <c:pt idx="16">
                  <c:v>8.0350000000000005E-2</c:v>
                </c:pt>
                <c:pt idx="17">
                  <c:v>8.0350000000000005E-2</c:v>
                </c:pt>
                <c:pt idx="18">
                  <c:v>8.0350000000000005E-2</c:v>
                </c:pt>
                <c:pt idx="19">
                  <c:v>8.0350000000000005E-2</c:v>
                </c:pt>
                <c:pt idx="20">
                  <c:v>7.8460000000000002E-2</c:v>
                </c:pt>
                <c:pt idx="21">
                  <c:v>7.8460000000000002E-2</c:v>
                </c:pt>
                <c:pt idx="22">
                  <c:v>7.8460000000000002E-2</c:v>
                </c:pt>
                <c:pt idx="23">
                  <c:v>7.6569999999999999E-2</c:v>
                </c:pt>
                <c:pt idx="24">
                  <c:v>7.6569999999999999E-2</c:v>
                </c:pt>
                <c:pt idx="25">
                  <c:v>7.6569999999999999E-2</c:v>
                </c:pt>
                <c:pt idx="26">
                  <c:v>7.6569999999999999E-2</c:v>
                </c:pt>
                <c:pt idx="27">
                  <c:v>7.4690000000000006E-2</c:v>
                </c:pt>
                <c:pt idx="28">
                  <c:v>7.2800000000000004E-2</c:v>
                </c:pt>
                <c:pt idx="29">
                  <c:v>7.2800000000000004E-2</c:v>
                </c:pt>
                <c:pt idx="30">
                  <c:v>7.2800000000000004E-2</c:v>
                </c:pt>
                <c:pt idx="31">
                  <c:v>7.0910000000000001E-2</c:v>
                </c:pt>
                <c:pt idx="32">
                  <c:v>7.0910000000000001E-2</c:v>
                </c:pt>
                <c:pt idx="33">
                  <c:v>6.9019999999999998E-2</c:v>
                </c:pt>
                <c:pt idx="34">
                  <c:v>6.9019999999999998E-2</c:v>
                </c:pt>
                <c:pt idx="35">
                  <c:v>6.9019999999999998E-2</c:v>
                </c:pt>
                <c:pt idx="36">
                  <c:v>6.9019999999999998E-2</c:v>
                </c:pt>
                <c:pt idx="37">
                  <c:v>6.7129999999999995E-2</c:v>
                </c:pt>
                <c:pt idx="38">
                  <c:v>6.7129999999999995E-2</c:v>
                </c:pt>
                <c:pt idx="39">
                  <c:v>6.7129999999999995E-2</c:v>
                </c:pt>
                <c:pt idx="40">
                  <c:v>6.7129999999999995E-2</c:v>
                </c:pt>
                <c:pt idx="41">
                  <c:v>6.7129999999999995E-2</c:v>
                </c:pt>
                <c:pt idx="42">
                  <c:v>6.5240000000000006E-2</c:v>
                </c:pt>
                <c:pt idx="43">
                  <c:v>6.5240000000000006E-2</c:v>
                </c:pt>
                <c:pt idx="44">
                  <c:v>6.5240000000000006E-2</c:v>
                </c:pt>
                <c:pt idx="45">
                  <c:v>6.5240000000000006E-2</c:v>
                </c:pt>
                <c:pt idx="46">
                  <c:v>6.5240000000000006E-2</c:v>
                </c:pt>
                <c:pt idx="47">
                  <c:v>6.7129999999999995E-2</c:v>
                </c:pt>
                <c:pt idx="48">
                  <c:v>6.7129999999999995E-2</c:v>
                </c:pt>
                <c:pt idx="49">
                  <c:v>6.7129999999999995E-2</c:v>
                </c:pt>
                <c:pt idx="50">
                  <c:v>6.7129999999999995E-2</c:v>
                </c:pt>
                <c:pt idx="51">
                  <c:v>6.7129999999999995E-2</c:v>
                </c:pt>
                <c:pt idx="52">
                  <c:v>6.9019999999999998E-2</c:v>
                </c:pt>
                <c:pt idx="53">
                  <c:v>6.9019999999999998E-2</c:v>
                </c:pt>
                <c:pt idx="54">
                  <c:v>7.0910000000000001E-2</c:v>
                </c:pt>
                <c:pt idx="55">
                  <c:v>7.0910000000000001E-2</c:v>
                </c:pt>
                <c:pt idx="56">
                  <c:v>7.0910000000000001E-2</c:v>
                </c:pt>
                <c:pt idx="57">
                  <c:v>7.2800000000000004E-2</c:v>
                </c:pt>
                <c:pt idx="58">
                  <c:v>7.4690000000000006E-2</c:v>
                </c:pt>
                <c:pt idx="59">
                  <c:v>7.4690000000000006E-2</c:v>
                </c:pt>
                <c:pt idx="60">
                  <c:v>7.6569999999999999E-2</c:v>
                </c:pt>
                <c:pt idx="61">
                  <c:v>7.8460000000000002E-2</c:v>
                </c:pt>
                <c:pt idx="62">
                  <c:v>8.0350000000000005E-2</c:v>
                </c:pt>
                <c:pt idx="63">
                  <c:v>8.2239999999999994E-2</c:v>
                </c:pt>
                <c:pt idx="64">
                  <c:v>8.4129999999999996E-2</c:v>
                </c:pt>
                <c:pt idx="65">
                  <c:v>8.7910000000000002E-2</c:v>
                </c:pt>
                <c:pt idx="66">
                  <c:v>8.7910000000000002E-2</c:v>
                </c:pt>
                <c:pt idx="67">
                  <c:v>8.9800000000000005E-2</c:v>
                </c:pt>
                <c:pt idx="68">
                  <c:v>9.3579999999999997E-2</c:v>
                </c:pt>
                <c:pt idx="69">
                  <c:v>9.5469999999999999E-2</c:v>
                </c:pt>
                <c:pt idx="70">
                  <c:v>9.7360000000000002E-2</c:v>
                </c:pt>
                <c:pt idx="71">
                  <c:v>0.1011</c:v>
                </c:pt>
                <c:pt idx="72">
                  <c:v>0.10299999999999999</c:v>
                </c:pt>
                <c:pt idx="73">
                  <c:v>0.10680000000000001</c:v>
                </c:pt>
                <c:pt idx="74">
                  <c:v>0.1087</c:v>
                </c:pt>
                <c:pt idx="75">
                  <c:v>0.1125</c:v>
                </c:pt>
                <c:pt idx="76">
                  <c:v>0.1144</c:v>
                </c:pt>
                <c:pt idx="77">
                  <c:v>0.1181</c:v>
                </c:pt>
                <c:pt idx="78">
                  <c:v>0.12</c:v>
                </c:pt>
                <c:pt idx="79">
                  <c:v>0.12379999999999999</c:v>
                </c:pt>
                <c:pt idx="80">
                  <c:v>0.12759999999999999</c:v>
                </c:pt>
                <c:pt idx="81">
                  <c:v>0.13320000000000001</c:v>
                </c:pt>
                <c:pt idx="82">
                  <c:v>0.13700000000000001</c:v>
                </c:pt>
                <c:pt idx="83">
                  <c:v>0.14080000000000001</c:v>
                </c:pt>
                <c:pt idx="84">
                  <c:v>0.14460000000000001</c:v>
                </c:pt>
                <c:pt idx="85">
                  <c:v>0.1484</c:v>
                </c:pt>
                <c:pt idx="86">
                  <c:v>0.15029999999999999</c:v>
                </c:pt>
                <c:pt idx="87">
                  <c:v>0.15590000000000001</c:v>
                </c:pt>
                <c:pt idx="88">
                  <c:v>0.16159999999999999</c:v>
                </c:pt>
                <c:pt idx="89">
                  <c:v>0.16539999999999999</c:v>
                </c:pt>
                <c:pt idx="90">
                  <c:v>0.17100000000000001</c:v>
                </c:pt>
                <c:pt idx="91">
                  <c:v>0.1767</c:v>
                </c:pt>
                <c:pt idx="92">
                  <c:v>0.18429999999999999</c:v>
                </c:pt>
                <c:pt idx="93">
                  <c:v>0.18609999999999999</c:v>
                </c:pt>
                <c:pt idx="94">
                  <c:v>0.1918</c:v>
                </c:pt>
                <c:pt idx="95">
                  <c:v>0.19939999999999999</c:v>
                </c:pt>
                <c:pt idx="96">
                  <c:v>0.2069</c:v>
                </c:pt>
                <c:pt idx="97">
                  <c:v>0.21260000000000001</c:v>
                </c:pt>
                <c:pt idx="98">
                  <c:v>0.222</c:v>
                </c:pt>
                <c:pt idx="99">
                  <c:v>0.2296</c:v>
                </c:pt>
                <c:pt idx="100">
                  <c:v>0.23530000000000001</c:v>
                </c:pt>
                <c:pt idx="101">
                  <c:v>0.2409</c:v>
                </c:pt>
                <c:pt idx="102">
                  <c:v>0.2485</c:v>
                </c:pt>
                <c:pt idx="103">
                  <c:v>0.25790000000000002</c:v>
                </c:pt>
                <c:pt idx="104">
                  <c:v>0.2712</c:v>
                </c:pt>
                <c:pt idx="105">
                  <c:v>0.2787</c:v>
                </c:pt>
                <c:pt idx="106">
                  <c:v>0.29189999999999999</c:v>
                </c:pt>
                <c:pt idx="107">
                  <c:v>0.31080000000000002</c:v>
                </c:pt>
                <c:pt idx="108">
                  <c:v>0.3241</c:v>
                </c:pt>
                <c:pt idx="109">
                  <c:v>0.3392</c:v>
                </c:pt>
                <c:pt idx="110">
                  <c:v>0.34860000000000002</c:v>
                </c:pt>
                <c:pt idx="111">
                  <c:v>0.3599</c:v>
                </c:pt>
                <c:pt idx="112">
                  <c:v>0.37130000000000002</c:v>
                </c:pt>
                <c:pt idx="113">
                  <c:v>0.38069999999999998</c:v>
                </c:pt>
                <c:pt idx="114">
                  <c:v>0.38640000000000002</c:v>
                </c:pt>
                <c:pt idx="115">
                  <c:v>0.3977</c:v>
                </c:pt>
                <c:pt idx="116">
                  <c:v>0.40720000000000001</c:v>
                </c:pt>
                <c:pt idx="117">
                  <c:v>0.41660000000000003</c:v>
                </c:pt>
                <c:pt idx="118">
                  <c:v>0.42420000000000002</c:v>
                </c:pt>
                <c:pt idx="119">
                  <c:v>0.43359999999999999</c:v>
                </c:pt>
                <c:pt idx="120">
                  <c:v>0.44119999999999998</c:v>
                </c:pt>
                <c:pt idx="121">
                  <c:v>0.44869999999999999</c:v>
                </c:pt>
                <c:pt idx="122">
                  <c:v>0.45629999999999998</c:v>
                </c:pt>
                <c:pt idx="123">
                  <c:v>0.4582</c:v>
                </c:pt>
                <c:pt idx="124">
                  <c:v>0.46389999999999998</c:v>
                </c:pt>
                <c:pt idx="125">
                  <c:v>0.46949999999999997</c:v>
                </c:pt>
                <c:pt idx="126">
                  <c:v>0.47710000000000002</c:v>
                </c:pt>
                <c:pt idx="127">
                  <c:v>0.48459999999999998</c:v>
                </c:pt>
                <c:pt idx="128">
                  <c:v>0.49220000000000003</c:v>
                </c:pt>
                <c:pt idx="129">
                  <c:v>0.49969999999999998</c:v>
                </c:pt>
                <c:pt idx="130">
                  <c:v>0.50729999999999997</c:v>
                </c:pt>
                <c:pt idx="131">
                  <c:v>0.51680000000000004</c:v>
                </c:pt>
                <c:pt idx="132">
                  <c:v>0.5262</c:v>
                </c:pt>
                <c:pt idx="133">
                  <c:v>0.53380000000000005</c:v>
                </c:pt>
                <c:pt idx="134">
                  <c:v>0.54700000000000004</c:v>
                </c:pt>
                <c:pt idx="135">
                  <c:v>0.56020000000000003</c:v>
                </c:pt>
                <c:pt idx="136">
                  <c:v>0.57530000000000003</c:v>
                </c:pt>
                <c:pt idx="137">
                  <c:v>0.59230000000000005</c:v>
                </c:pt>
                <c:pt idx="138">
                  <c:v>0.61119999999999997</c:v>
                </c:pt>
                <c:pt idx="139">
                  <c:v>0.63009999999999999</c:v>
                </c:pt>
                <c:pt idx="140">
                  <c:v>0.65090000000000003</c:v>
                </c:pt>
                <c:pt idx="141">
                  <c:v>0.67169999999999996</c:v>
                </c:pt>
                <c:pt idx="142">
                  <c:v>0.68679999999999997</c:v>
                </c:pt>
                <c:pt idx="143">
                  <c:v>0.71130000000000004</c:v>
                </c:pt>
                <c:pt idx="144">
                  <c:v>0.7359</c:v>
                </c:pt>
                <c:pt idx="145">
                  <c:v>0.76229999999999998</c:v>
                </c:pt>
                <c:pt idx="146">
                  <c:v>0.78879999999999995</c:v>
                </c:pt>
                <c:pt idx="147">
                  <c:v>0.81520000000000004</c:v>
                </c:pt>
                <c:pt idx="148">
                  <c:v>0.8417</c:v>
                </c:pt>
                <c:pt idx="149">
                  <c:v>0.86619999999999997</c:v>
                </c:pt>
                <c:pt idx="150">
                  <c:v>0.89270000000000005</c:v>
                </c:pt>
                <c:pt idx="151">
                  <c:v>0.91539999999999999</c:v>
                </c:pt>
                <c:pt idx="152">
                  <c:v>0.92859999999999998</c:v>
                </c:pt>
                <c:pt idx="153">
                  <c:v>0.94940000000000002</c:v>
                </c:pt>
                <c:pt idx="154">
                  <c:v>0.97019999999999995</c:v>
                </c:pt>
                <c:pt idx="155">
                  <c:v>0.98529999999999995</c:v>
                </c:pt>
                <c:pt idx="156">
                  <c:v>0.99660000000000004</c:v>
                </c:pt>
                <c:pt idx="157">
                  <c:v>1.004</c:v>
                </c:pt>
                <c:pt idx="158">
                  <c:v>1.008</c:v>
                </c:pt>
                <c:pt idx="159">
                  <c:v>1.008</c:v>
                </c:pt>
                <c:pt idx="160">
                  <c:v>1</c:v>
                </c:pt>
                <c:pt idx="161">
                  <c:v>0.99280000000000002</c:v>
                </c:pt>
                <c:pt idx="162">
                  <c:v>0.97960000000000003</c:v>
                </c:pt>
                <c:pt idx="163">
                  <c:v>0.9607</c:v>
                </c:pt>
                <c:pt idx="164">
                  <c:v>0.93430000000000002</c:v>
                </c:pt>
                <c:pt idx="165">
                  <c:v>0.90400000000000003</c:v>
                </c:pt>
                <c:pt idx="166">
                  <c:v>0.87</c:v>
                </c:pt>
                <c:pt idx="167">
                  <c:v>0.83409999999999995</c:v>
                </c:pt>
                <c:pt idx="168">
                  <c:v>0.79259999999999997</c:v>
                </c:pt>
                <c:pt idx="169">
                  <c:v>0.751</c:v>
                </c:pt>
                <c:pt idx="170">
                  <c:v>0.70760000000000001</c:v>
                </c:pt>
                <c:pt idx="171">
                  <c:v>0.67920000000000003</c:v>
                </c:pt>
                <c:pt idx="172">
                  <c:v>0.63390000000000002</c:v>
                </c:pt>
                <c:pt idx="173">
                  <c:v>0.58479999999999999</c:v>
                </c:pt>
                <c:pt idx="174">
                  <c:v>0.5413</c:v>
                </c:pt>
                <c:pt idx="175">
                  <c:v>0.49969999999999998</c:v>
                </c:pt>
                <c:pt idx="176">
                  <c:v>0.4582</c:v>
                </c:pt>
                <c:pt idx="177">
                  <c:v>0.41849999999999998</c:v>
                </c:pt>
                <c:pt idx="178">
                  <c:v>0.38069999999999998</c:v>
                </c:pt>
                <c:pt idx="179">
                  <c:v>0.3448</c:v>
                </c:pt>
                <c:pt idx="180">
                  <c:v>0.3241</c:v>
                </c:pt>
                <c:pt idx="181">
                  <c:v>0.29189999999999999</c:v>
                </c:pt>
                <c:pt idx="182">
                  <c:v>0.2636</c:v>
                </c:pt>
                <c:pt idx="183">
                  <c:v>0.23530000000000001</c:v>
                </c:pt>
                <c:pt idx="184">
                  <c:v>0.21260000000000001</c:v>
                </c:pt>
                <c:pt idx="185">
                  <c:v>0.19370000000000001</c:v>
                </c:pt>
                <c:pt idx="186">
                  <c:v>0.17100000000000001</c:v>
                </c:pt>
                <c:pt idx="187">
                  <c:v>0.15210000000000001</c:v>
                </c:pt>
                <c:pt idx="188">
                  <c:v>0.13700000000000001</c:v>
                </c:pt>
                <c:pt idx="189">
                  <c:v>0.1295</c:v>
                </c:pt>
                <c:pt idx="190">
                  <c:v>0.1162</c:v>
                </c:pt>
                <c:pt idx="191">
                  <c:v>0.10489999999999999</c:v>
                </c:pt>
                <c:pt idx="192">
                  <c:v>9.5469999999999999E-2</c:v>
                </c:pt>
                <c:pt idx="193">
                  <c:v>8.6019999999999999E-2</c:v>
                </c:pt>
                <c:pt idx="194">
                  <c:v>7.6569999999999999E-2</c:v>
                </c:pt>
                <c:pt idx="195">
                  <c:v>7.0910000000000001E-2</c:v>
                </c:pt>
                <c:pt idx="196">
                  <c:v>6.5240000000000006E-2</c:v>
                </c:pt>
                <c:pt idx="197">
                  <c:v>6.1460000000000001E-2</c:v>
                </c:pt>
                <c:pt idx="198">
                  <c:v>5.7680000000000002E-2</c:v>
                </c:pt>
                <c:pt idx="199">
                  <c:v>5.5789999999999999E-2</c:v>
                </c:pt>
                <c:pt idx="200">
                  <c:v>5.2019999999999997E-2</c:v>
                </c:pt>
                <c:pt idx="201">
                  <c:v>5.0130000000000001E-2</c:v>
                </c:pt>
                <c:pt idx="202">
                  <c:v>4.8239999999999998E-2</c:v>
                </c:pt>
                <c:pt idx="203">
                  <c:v>4.446E-2</c:v>
                </c:pt>
                <c:pt idx="204">
                  <c:v>4.446E-2</c:v>
                </c:pt>
                <c:pt idx="205">
                  <c:v>4.0680000000000001E-2</c:v>
                </c:pt>
                <c:pt idx="206">
                  <c:v>3.8789999999999998E-2</c:v>
                </c:pt>
                <c:pt idx="207">
                  <c:v>3.6900000000000002E-2</c:v>
                </c:pt>
                <c:pt idx="208">
                  <c:v>3.6900000000000002E-2</c:v>
                </c:pt>
                <c:pt idx="209">
                  <c:v>3.6900000000000002E-2</c:v>
                </c:pt>
                <c:pt idx="210">
                  <c:v>3.5009999999999999E-2</c:v>
                </c:pt>
                <c:pt idx="211">
                  <c:v>3.5009999999999999E-2</c:v>
                </c:pt>
                <c:pt idx="212">
                  <c:v>3.5009999999999999E-2</c:v>
                </c:pt>
                <c:pt idx="213">
                  <c:v>3.3119999999999997E-2</c:v>
                </c:pt>
                <c:pt idx="214">
                  <c:v>3.3119999999999997E-2</c:v>
                </c:pt>
                <c:pt idx="215">
                  <c:v>3.3119999999999997E-2</c:v>
                </c:pt>
                <c:pt idx="216">
                  <c:v>3.3119999999999997E-2</c:v>
                </c:pt>
                <c:pt idx="217">
                  <c:v>3.3119999999999997E-2</c:v>
                </c:pt>
                <c:pt idx="218">
                  <c:v>3.3119999999999997E-2</c:v>
                </c:pt>
                <c:pt idx="219">
                  <c:v>3.3119999999999997E-2</c:v>
                </c:pt>
                <c:pt idx="220">
                  <c:v>3.3119999999999997E-2</c:v>
                </c:pt>
                <c:pt idx="221">
                  <c:v>3.1230000000000001E-2</c:v>
                </c:pt>
                <c:pt idx="222">
                  <c:v>3.1230000000000001E-2</c:v>
                </c:pt>
                <c:pt idx="223">
                  <c:v>3.1230000000000001E-2</c:v>
                </c:pt>
                <c:pt idx="224">
                  <c:v>3.1230000000000001E-2</c:v>
                </c:pt>
                <c:pt idx="225">
                  <c:v>3.1230000000000001E-2</c:v>
                </c:pt>
                <c:pt idx="226">
                  <c:v>3.1230000000000001E-2</c:v>
                </c:pt>
                <c:pt idx="227">
                  <c:v>3.1230000000000001E-2</c:v>
                </c:pt>
                <c:pt idx="228">
                  <c:v>3.1230000000000001E-2</c:v>
                </c:pt>
                <c:pt idx="229">
                  <c:v>3.1230000000000001E-2</c:v>
                </c:pt>
                <c:pt idx="230">
                  <c:v>3.1230000000000001E-2</c:v>
                </c:pt>
                <c:pt idx="231">
                  <c:v>3.1230000000000001E-2</c:v>
                </c:pt>
                <c:pt idx="232">
                  <c:v>3.1230000000000001E-2</c:v>
                </c:pt>
                <c:pt idx="233">
                  <c:v>3.1230000000000001E-2</c:v>
                </c:pt>
                <c:pt idx="234">
                  <c:v>3.1230000000000001E-2</c:v>
                </c:pt>
                <c:pt idx="235">
                  <c:v>3.1230000000000001E-2</c:v>
                </c:pt>
                <c:pt idx="236">
                  <c:v>3.1230000000000001E-2</c:v>
                </c:pt>
                <c:pt idx="237">
                  <c:v>3.1230000000000001E-2</c:v>
                </c:pt>
                <c:pt idx="238">
                  <c:v>3.1230000000000001E-2</c:v>
                </c:pt>
                <c:pt idx="239">
                  <c:v>3.1230000000000001E-2</c:v>
                </c:pt>
                <c:pt idx="240">
                  <c:v>3.1230000000000001E-2</c:v>
                </c:pt>
                <c:pt idx="241">
                  <c:v>3.1230000000000001E-2</c:v>
                </c:pt>
                <c:pt idx="242">
                  <c:v>3.1230000000000001E-2</c:v>
                </c:pt>
                <c:pt idx="243">
                  <c:v>3.1230000000000001E-2</c:v>
                </c:pt>
                <c:pt idx="244">
                  <c:v>3.1230000000000001E-2</c:v>
                </c:pt>
                <c:pt idx="245">
                  <c:v>3.1230000000000001E-2</c:v>
                </c:pt>
                <c:pt idx="246">
                  <c:v>3.1230000000000001E-2</c:v>
                </c:pt>
                <c:pt idx="247">
                  <c:v>3.5009999999999999E-2</c:v>
                </c:pt>
                <c:pt idx="248">
                  <c:v>3.1230000000000001E-2</c:v>
                </c:pt>
                <c:pt idx="249">
                  <c:v>2.9350000000000001E-2</c:v>
                </c:pt>
                <c:pt idx="250">
                  <c:v>2.9350000000000001E-2</c:v>
                </c:pt>
                <c:pt idx="251">
                  <c:v>2.9350000000000001E-2</c:v>
                </c:pt>
                <c:pt idx="252">
                  <c:v>3.1230000000000001E-2</c:v>
                </c:pt>
                <c:pt idx="253">
                  <c:v>3.1230000000000001E-2</c:v>
                </c:pt>
                <c:pt idx="254">
                  <c:v>3.1230000000000001E-2</c:v>
                </c:pt>
                <c:pt idx="255">
                  <c:v>3.1230000000000001E-2</c:v>
                </c:pt>
                <c:pt idx="256">
                  <c:v>3.1230000000000001E-2</c:v>
                </c:pt>
                <c:pt idx="257">
                  <c:v>3.1230000000000001E-2</c:v>
                </c:pt>
                <c:pt idx="258">
                  <c:v>3.1230000000000001E-2</c:v>
                </c:pt>
                <c:pt idx="259">
                  <c:v>3.1230000000000001E-2</c:v>
                </c:pt>
                <c:pt idx="260">
                  <c:v>3.1230000000000001E-2</c:v>
                </c:pt>
                <c:pt idx="261">
                  <c:v>3.1230000000000001E-2</c:v>
                </c:pt>
                <c:pt idx="262">
                  <c:v>3.1230000000000001E-2</c:v>
                </c:pt>
                <c:pt idx="263">
                  <c:v>3.1230000000000001E-2</c:v>
                </c:pt>
                <c:pt idx="264">
                  <c:v>3.1230000000000001E-2</c:v>
                </c:pt>
                <c:pt idx="265">
                  <c:v>3.1230000000000001E-2</c:v>
                </c:pt>
                <c:pt idx="266">
                  <c:v>3.1230000000000001E-2</c:v>
                </c:pt>
                <c:pt idx="267">
                  <c:v>3.1230000000000001E-2</c:v>
                </c:pt>
                <c:pt idx="268">
                  <c:v>2.9350000000000001E-2</c:v>
                </c:pt>
                <c:pt idx="269">
                  <c:v>2.9350000000000001E-2</c:v>
                </c:pt>
                <c:pt idx="270">
                  <c:v>2.9350000000000001E-2</c:v>
                </c:pt>
                <c:pt idx="271">
                  <c:v>2.9350000000000001E-2</c:v>
                </c:pt>
                <c:pt idx="272">
                  <c:v>2.9350000000000001E-2</c:v>
                </c:pt>
                <c:pt idx="273">
                  <c:v>2.9350000000000001E-2</c:v>
                </c:pt>
                <c:pt idx="274">
                  <c:v>2.9350000000000001E-2</c:v>
                </c:pt>
                <c:pt idx="275">
                  <c:v>2.9350000000000001E-2</c:v>
                </c:pt>
                <c:pt idx="276">
                  <c:v>2.9350000000000001E-2</c:v>
                </c:pt>
                <c:pt idx="277">
                  <c:v>2.9350000000000001E-2</c:v>
                </c:pt>
                <c:pt idx="278">
                  <c:v>2.9350000000000001E-2</c:v>
                </c:pt>
                <c:pt idx="279">
                  <c:v>2.9350000000000001E-2</c:v>
                </c:pt>
                <c:pt idx="280">
                  <c:v>2.9350000000000001E-2</c:v>
                </c:pt>
                <c:pt idx="281">
                  <c:v>2.9350000000000001E-2</c:v>
                </c:pt>
                <c:pt idx="282">
                  <c:v>2.9350000000000001E-2</c:v>
                </c:pt>
                <c:pt idx="283">
                  <c:v>2.9350000000000001E-2</c:v>
                </c:pt>
                <c:pt idx="284">
                  <c:v>2.9350000000000001E-2</c:v>
                </c:pt>
                <c:pt idx="285">
                  <c:v>2.9350000000000001E-2</c:v>
                </c:pt>
                <c:pt idx="286">
                  <c:v>2.9350000000000001E-2</c:v>
                </c:pt>
                <c:pt idx="287">
                  <c:v>2.9350000000000001E-2</c:v>
                </c:pt>
                <c:pt idx="288">
                  <c:v>2.9350000000000001E-2</c:v>
                </c:pt>
                <c:pt idx="289">
                  <c:v>2.9350000000000001E-2</c:v>
                </c:pt>
                <c:pt idx="290">
                  <c:v>2.9350000000000001E-2</c:v>
                </c:pt>
                <c:pt idx="291">
                  <c:v>2.9350000000000001E-2</c:v>
                </c:pt>
                <c:pt idx="292">
                  <c:v>2.9350000000000001E-2</c:v>
                </c:pt>
                <c:pt idx="293">
                  <c:v>2.9350000000000001E-2</c:v>
                </c:pt>
                <c:pt idx="294">
                  <c:v>2.9350000000000001E-2</c:v>
                </c:pt>
                <c:pt idx="295">
                  <c:v>2.9350000000000001E-2</c:v>
                </c:pt>
                <c:pt idx="296">
                  <c:v>2.9350000000000001E-2</c:v>
                </c:pt>
                <c:pt idx="297">
                  <c:v>2.9350000000000001E-2</c:v>
                </c:pt>
                <c:pt idx="298">
                  <c:v>2.9350000000000001E-2</c:v>
                </c:pt>
                <c:pt idx="299">
                  <c:v>2.9350000000000001E-2</c:v>
                </c:pt>
                <c:pt idx="300">
                  <c:v>2.9350000000000001E-2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3E-4001-8B8D-7B53FA6C6B0F}"/>
            </c:ext>
          </c:extLst>
        </c:ser>
        <c:ser>
          <c:idx val="2"/>
          <c:order val="2"/>
          <c:tx>
            <c:v>ナフトールグリーン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'sheet 1'!$A$3:$A$303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1'!$D$3:$D$303</c:f>
              <c:numCache>
                <c:formatCode>0.000_ </c:formatCode>
                <c:ptCount val="301"/>
                <c:pt idx="0">
                  <c:v>0.90780000000000005</c:v>
                </c:pt>
                <c:pt idx="1">
                  <c:v>0.89270000000000005</c:v>
                </c:pt>
                <c:pt idx="2">
                  <c:v>0.87</c:v>
                </c:pt>
                <c:pt idx="3">
                  <c:v>0.85870000000000002</c:v>
                </c:pt>
                <c:pt idx="4">
                  <c:v>0.83789999999999998</c:v>
                </c:pt>
                <c:pt idx="5">
                  <c:v>0.82279999999999998</c:v>
                </c:pt>
                <c:pt idx="6">
                  <c:v>0.8115</c:v>
                </c:pt>
                <c:pt idx="7">
                  <c:v>0.79449999999999998</c:v>
                </c:pt>
                <c:pt idx="8">
                  <c:v>0.78310000000000002</c:v>
                </c:pt>
                <c:pt idx="9">
                  <c:v>0.77180000000000004</c:v>
                </c:pt>
                <c:pt idx="10">
                  <c:v>0.76229999999999998</c:v>
                </c:pt>
                <c:pt idx="11">
                  <c:v>0.75480000000000003</c:v>
                </c:pt>
                <c:pt idx="12">
                  <c:v>0.74350000000000005</c:v>
                </c:pt>
                <c:pt idx="13">
                  <c:v>0.73780000000000001</c:v>
                </c:pt>
                <c:pt idx="14">
                  <c:v>0.73019999999999996</c:v>
                </c:pt>
                <c:pt idx="15">
                  <c:v>0.72270000000000001</c:v>
                </c:pt>
                <c:pt idx="16">
                  <c:v>0.71509999999999996</c:v>
                </c:pt>
                <c:pt idx="17">
                  <c:v>0.70760000000000001</c:v>
                </c:pt>
                <c:pt idx="18">
                  <c:v>0.69810000000000005</c:v>
                </c:pt>
                <c:pt idx="19">
                  <c:v>0.69059999999999999</c:v>
                </c:pt>
                <c:pt idx="20">
                  <c:v>0.68300000000000005</c:v>
                </c:pt>
                <c:pt idx="21">
                  <c:v>0.6754</c:v>
                </c:pt>
                <c:pt idx="22">
                  <c:v>0.67169999999999996</c:v>
                </c:pt>
                <c:pt idx="23">
                  <c:v>0.66410000000000002</c:v>
                </c:pt>
                <c:pt idx="24">
                  <c:v>0.65649999999999997</c:v>
                </c:pt>
                <c:pt idx="25">
                  <c:v>0.64710000000000001</c:v>
                </c:pt>
                <c:pt idx="26">
                  <c:v>0.63949999999999996</c:v>
                </c:pt>
                <c:pt idx="27">
                  <c:v>0.63200000000000001</c:v>
                </c:pt>
                <c:pt idx="28">
                  <c:v>0.62629999999999997</c:v>
                </c:pt>
                <c:pt idx="29">
                  <c:v>0.61880000000000002</c:v>
                </c:pt>
                <c:pt idx="30">
                  <c:v>0.61119999999999997</c:v>
                </c:pt>
                <c:pt idx="31">
                  <c:v>0.60370000000000001</c:v>
                </c:pt>
                <c:pt idx="32">
                  <c:v>0.59989999999999999</c:v>
                </c:pt>
                <c:pt idx="33">
                  <c:v>0.59419999999999995</c:v>
                </c:pt>
                <c:pt idx="34">
                  <c:v>0.58479999999999999</c:v>
                </c:pt>
                <c:pt idx="35">
                  <c:v>0.57909999999999995</c:v>
                </c:pt>
                <c:pt idx="36">
                  <c:v>0.5696</c:v>
                </c:pt>
                <c:pt idx="37">
                  <c:v>0.56210000000000004</c:v>
                </c:pt>
                <c:pt idx="38">
                  <c:v>0.55449999999999999</c:v>
                </c:pt>
                <c:pt idx="39">
                  <c:v>0.54700000000000004</c:v>
                </c:pt>
                <c:pt idx="40">
                  <c:v>0.53939999999999999</c:v>
                </c:pt>
                <c:pt idx="41">
                  <c:v>0.53559999999999997</c:v>
                </c:pt>
                <c:pt idx="42">
                  <c:v>0.52810000000000001</c:v>
                </c:pt>
                <c:pt idx="43">
                  <c:v>0.51680000000000004</c:v>
                </c:pt>
                <c:pt idx="44">
                  <c:v>0.50919999999999999</c:v>
                </c:pt>
                <c:pt idx="45">
                  <c:v>0.49969999999999998</c:v>
                </c:pt>
                <c:pt idx="46">
                  <c:v>0.49220000000000003</c:v>
                </c:pt>
                <c:pt idx="47">
                  <c:v>0.48089999999999999</c:v>
                </c:pt>
                <c:pt idx="48">
                  <c:v>0.4733</c:v>
                </c:pt>
                <c:pt idx="49">
                  <c:v>0.46200000000000002</c:v>
                </c:pt>
                <c:pt idx="50">
                  <c:v>0.45250000000000001</c:v>
                </c:pt>
                <c:pt idx="51">
                  <c:v>0.44690000000000002</c:v>
                </c:pt>
                <c:pt idx="52">
                  <c:v>0.4355</c:v>
                </c:pt>
                <c:pt idx="53">
                  <c:v>0.42420000000000002</c:v>
                </c:pt>
                <c:pt idx="54">
                  <c:v>0.41470000000000001</c:v>
                </c:pt>
                <c:pt idx="55">
                  <c:v>0.40529999999999999</c:v>
                </c:pt>
                <c:pt idx="56">
                  <c:v>0.39400000000000002</c:v>
                </c:pt>
                <c:pt idx="57">
                  <c:v>0.38450000000000001</c:v>
                </c:pt>
                <c:pt idx="58">
                  <c:v>0.37319999999999998</c:v>
                </c:pt>
                <c:pt idx="59">
                  <c:v>0.36370000000000002</c:v>
                </c:pt>
                <c:pt idx="60">
                  <c:v>0.35809999999999997</c:v>
                </c:pt>
                <c:pt idx="61">
                  <c:v>0.34860000000000002</c:v>
                </c:pt>
                <c:pt idx="62">
                  <c:v>0.33729999999999999</c:v>
                </c:pt>
                <c:pt idx="63">
                  <c:v>0.32779999999999998</c:v>
                </c:pt>
                <c:pt idx="64">
                  <c:v>0.31840000000000002</c:v>
                </c:pt>
                <c:pt idx="65">
                  <c:v>0.30890000000000001</c:v>
                </c:pt>
                <c:pt idx="66">
                  <c:v>0.3014</c:v>
                </c:pt>
                <c:pt idx="67">
                  <c:v>0.29380000000000001</c:v>
                </c:pt>
                <c:pt idx="68">
                  <c:v>0.2863</c:v>
                </c:pt>
                <c:pt idx="69">
                  <c:v>0.28249999999999997</c:v>
                </c:pt>
                <c:pt idx="70">
                  <c:v>0.27489999999999998</c:v>
                </c:pt>
                <c:pt idx="71">
                  <c:v>0.26740000000000003</c:v>
                </c:pt>
                <c:pt idx="72">
                  <c:v>0.26169999999999999</c:v>
                </c:pt>
                <c:pt idx="73">
                  <c:v>0.25419999999999998</c:v>
                </c:pt>
                <c:pt idx="74">
                  <c:v>0.2485</c:v>
                </c:pt>
                <c:pt idx="75">
                  <c:v>0.2447</c:v>
                </c:pt>
                <c:pt idx="76">
                  <c:v>0.23899999999999999</c:v>
                </c:pt>
                <c:pt idx="77">
                  <c:v>0.23530000000000001</c:v>
                </c:pt>
                <c:pt idx="78">
                  <c:v>0.23150000000000001</c:v>
                </c:pt>
                <c:pt idx="79">
                  <c:v>0.2296</c:v>
                </c:pt>
                <c:pt idx="80">
                  <c:v>0.22389999999999999</c:v>
                </c:pt>
                <c:pt idx="81">
                  <c:v>0.21829999999999999</c:v>
                </c:pt>
                <c:pt idx="82">
                  <c:v>0.2145</c:v>
                </c:pt>
                <c:pt idx="83">
                  <c:v>0.21260000000000001</c:v>
                </c:pt>
                <c:pt idx="84">
                  <c:v>0.20880000000000001</c:v>
                </c:pt>
                <c:pt idx="85">
                  <c:v>0.2069</c:v>
                </c:pt>
                <c:pt idx="86">
                  <c:v>0.2031</c:v>
                </c:pt>
                <c:pt idx="87">
                  <c:v>0.20130000000000001</c:v>
                </c:pt>
                <c:pt idx="88">
                  <c:v>0.19939999999999999</c:v>
                </c:pt>
                <c:pt idx="89">
                  <c:v>0.1956</c:v>
                </c:pt>
                <c:pt idx="90">
                  <c:v>0.19370000000000001</c:v>
                </c:pt>
                <c:pt idx="91">
                  <c:v>0.188</c:v>
                </c:pt>
                <c:pt idx="92">
                  <c:v>0.18609999999999999</c:v>
                </c:pt>
                <c:pt idx="93">
                  <c:v>0.18609999999999999</c:v>
                </c:pt>
                <c:pt idx="94">
                  <c:v>0.18240000000000001</c:v>
                </c:pt>
                <c:pt idx="95">
                  <c:v>0.17860000000000001</c:v>
                </c:pt>
                <c:pt idx="96">
                  <c:v>0.1767</c:v>
                </c:pt>
                <c:pt idx="97">
                  <c:v>0.1767</c:v>
                </c:pt>
                <c:pt idx="98">
                  <c:v>0.1767</c:v>
                </c:pt>
                <c:pt idx="99">
                  <c:v>0.1729</c:v>
                </c:pt>
                <c:pt idx="100">
                  <c:v>0.17100000000000001</c:v>
                </c:pt>
                <c:pt idx="101">
                  <c:v>0.1691</c:v>
                </c:pt>
                <c:pt idx="102">
                  <c:v>0.1691</c:v>
                </c:pt>
                <c:pt idx="103">
                  <c:v>0.16539999999999999</c:v>
                </c:pt>
                <c:pt idx="104">
                  <c:v>0.16350000000000001</c:v>
                </c:pt>
                <c:pt idx="105">
                  <c:v>0.16159999999999999</c:v>
                </c:pt>
                <c:pt idx="106">
                  <c:v>0.15970000000000001</c:v>
                </c:pt>
                <c:pt idx="107">
                  <c:v>0.1578</c:v>
                </c:pt>
                <c:pt idx="108">
                  <c:v>0.15590000000000001</c:v>
                </c:pt>
                <c:pt idx="109">
                  <c:v>0.154</c:v>
                </c:pt>
                <c:pt idx="110">
                  <c:v>0.15210000000000001</c:v>
                </c:pt>
                <c:pt idx="111">
                  <c:v>0.15029999999999999</c:v>
                </c:pt>
                <c:pt idx="112">
                  <c:v>0.14649999999999999</c:v>
                </c:pt>
                <c:pt idx="113">
                  <c:v>0.15029999999999999</c:v>
                </c:pt>
                <c:pt idx="114">
                  <c:v>0.14649999999999999</c:v>
                </c:pt>
                <c:pt idx="115">
                  <c:v>0.14460000000000001</c:v>
                </c:pt>
                <c:pt idx="116">
                  <c:v>0.14460000000000001</c:v>
                </c:pt>
                <c:pt idx="117">
                  <c:v>0.14269999999999999</c:v>
                </c:pt>
                <c:pt idx="118">
                  <c:v>0.1389</c:v>
                </c:pt>
                <c:pt idx="119">
                  <c:v>0.1389</c:v>
                </c:pt>
                <c:pt idx="120">
                  <c:v>0.13700000000000001</c:v>
                </c:pt>
                <c:pt idx="121">
                  <c:v>0.1351</c:v>
                </c:pt>
                <c:pt idx="122">
                  <c:v>0.13320000000000001</c:v>
                </c:pt>
                <c:pt idx="123">
                  <c:v>0.1295</c:v>
                </c:pt>
                <c:pt idx="124">
                  <c:v>0.1295</c:v>
                </c:pt>
                <c:pt idx="125">
                  <c:v>0.12759999999999999</c:v>
                </c:pt>
                <c:pt idx="126">
                  <c:v>0.12570000000000001</c:v>
                </c:pt>
                <c:pt idx="127">
                  <c:v>0.12570000000000001</c:v>
                </c:pt>
                <c:pt idx="128">
                  <c:v>0.12379999999999999</c:v>
                </c:pt>
                <c:pt idx="129">
                  <c:v>0.12189999999999999</c:v>
                </c:pt>
                <c:pt idx="130">
                  <c:v>0.12</c:v>
                </c:pt>
                <c:pt idx="131">
                  <c:v>0.12</c:v>
                </c:pt>
                <c:pt idx="132">
                  <c:v>0.1181</c:v>
                </c:pt>
                <c:pt idx="133">
                  <c:v>0.1181</c:v>
                </c:pt>
                <c:pt idx="134">
                  <c:v>0.1162</c:v>
                </c:pt>
                <c:pt idx="135">
                  <c:v>0.1162</c:v>
                </c:pt>
                <c:pt idx="136">
                  <c:v>0.1144</c:v>
                </c:pt>
                <c:pt idx="137">
                  <c:v>0.1144</c:v>
                </c:pt>
                <c:pt idx="138">
                  <c:v>0.1125</c:v>
                </c:pt>
                <c:pt idx="139">
                  <c:v>0.1125</c:v>
                </c:pt>
                <c:pt idx="140">
                  <c:v>0.1125</c:v>
                </c:pt>
                <c:pt idx="141">
                  <c:v>0.1106</c:v>
                </c:pt>
                <c:pt idx="142">
                  <c:v>0.1106</c:v>
                </c:pt>
                <c:pt idx="143">
                  <c:v>0.1106</c:v>
                </c:pt>
                <c:pt idx="144">
                  <c:v>0.1106</c:v>
                </c:pt>
                <c:pt idx="145">
                  <c:v>0.1106</c:v>
                </c:pt>
                <c:pt idx="146">
                  <c:v>0.1106</c:v>
                </c:pt>
                <c:pt idx="147">
                  <c:v>0.1106</c:v>
                </c:pt>
                <c:pt idx="148">
                  <c:v>0.1106</c:v>
                </c:pt>
                <c:pt idx="149">
                  <c:v>0.1106</c:v>
                </c:pt>
                <c:pt idx="150">
                  <c:v>0.1106</c:v>
                </c:pt>
                <c:pt idx="151">
                  <c:v>0.1125</c:v>
                </c:pt>
                <c:pt idx="152">
                  <c:v>0.1125</c:v>
                </c:pt>
                <c:pt idx="153">
                  <c:v>0.1125</c:v>
                </c:pt>
                <c:pt idx="154">
                  <c:v>0.1144</c:v>
                </c:pt>
                <c:pt idx="155">
                  <c:v>0.1144</c:v>
                </c:pt>
                <c:pt idx="156">
                  <c:v>0.1162</c:v>
                </c:pt>
                <c:pt idx="157">
                  <c:v>0.1181</c:v>
                </c:pt>
                <c:pt idx="158">
                  <c:v>0.1181</c:v>
                </c:pt>
                <c:pt idx="159">
                  <c:v>0.12</c:v>
                </c:pt>
                <c:pt idx="160">
                  <c:v>0.12189999999999999</c:v>
                </c:pt>
                <c:pt idx="161">
                  <c:v>0.12379999999999999</c:v>
                </c:pt>
                <c:pt idx="162">
                  <c:v>0.12570000000000001</c:v>
                </c:pt>
                <c:pt idx="163">
                  <c:v>0.12759999999999999</c:v>
                </c:pt>
                <c:pt idx="164">
                  <c:v>0.1295</c:v>
                </c:pt>
                <c:pt idx="165">
                  <c:v>0.13320000000000001</c:v>
                </c:pt>
                <c:pt idx="166">
                  <c:v>0.1351</c:v>
                </c:pt>
                <c:pt idx="167">
                  <c:v>0.1389</c:v>
                </c:pt>
                <c:pt idx="168">
                  <c:v>0.14080000000000001</c:v>
                </c:pt>
                <c:pt idx="169">
                  <c:v>0.14460000000000001</c:v>
                </c:pt>
                <c:pt idx="170">
                  <c:v>0.14649999999999999</c:v>
                </c:pt>
                <c:pt idx="171">
                  <c:v>0.15029999999999999</c:v>
                </c:pt>
                <c:pt idx="172">
                  <c:v>0.15210000000000001</c:v>
                </c:pt>
                <c:pt idx="173">
                  <c:v>0.15590000000000001</c:v>
                </c:pt>
                <c:pt idx="174">
                  <c:v>0.1578</c:v>
                </c:pt>
                <c:pt idx="175">
                  <c:v>0.16350000000000001</c:v>
                </c:pt>
                <c:pt idx="176">
                  <c:v>0.1673</c:v>
                </c:pt>
                <c:pt idx="177">
                  <c:v>0.17100000000000001</c:v>
                </c:pt>
                <c:pt idx="178">
                  <c:v>0.17480000000000001</c:v>
                </c:pt>
                <c:pt idx="179">
                  <c:v>0.18049999999999999</c:v>
                </c:pt>
                <c:pt idx="180">
                  <c:v>0.18429999999999999</c:v>
                </c:pt>
                <c:pt idx="181">
                  <c:v>0.18990000000000001</c:v>
                </c:pt>
                <c:pt idx="182">
                  <c:v>0.1918</c:v>
                </c:pt>
                <c:pt idx="183">
                  <c:v>0.1956</c:v>
                </c:pt>
                <c:pt idx="184">
                  <c:v>0.2031</c:v>
                </c:pt>
                <c:pt idx="185">
                  <c:v>0.2069</c:v>
                </c:pt>
                <c:pt idx="186">
                  <c:v>0.21260000000000001</c:v>
                </c:pt>
                <c:pt idx="187">
                  <c:v>0.21829999999999999</c:v>
                </c:pt>
                <c:pt idx="188">
                  <c:v>0.22389999999999999</c:v>
                </c:pt>
                <c:pt idx="189">
                  <c:v>0.2296</c:v>
                </c:pt>
                <c:pt idx="190">
                  <c:v>0.23530000000000001</c:v>
                </c:pt>
                <c:pt idx="191">
                  <c:v>0.23899999999999999</c:v>
                </c:pt>
                <c:pt idx="192">
                  <c:v>0.2447</c:v>
                </c:pt>
                <c:pt idx="193">
                  <c:v>0.25040000000000001</c:v>
                </c:pt>
                <c:pt idx="194">
                  <c:v>0.25790000000000002</c:v>
                </c:pt>
                <c:pt idx="195">
                  <c:v>0.2636</c:v>
                </c:pt>
                <c:pt idx="196">
                  <c:v>0.2712</c:v>
                </c:pt>
                <c:pt idx="197">
                  <c:v>0.2787</c:v>
                </c:pt>
                <c:pt idx="198">
                  <c:v>0.28439999999999999</c:v>
                </c:pt>
                <c:pt idx="199">
                  <c:v>0.29189999999999999</c:v>
                </c:pt>
                <c:pt idx="200">
                  <c:v>0.29380000000000001</c:v>
                </c:pt>
                <c:pt idx="201">
                  <c:v>0.3014</c:v>
                </c:pt>
                <c:pt idx="202">
                  <c:v>0.30890000000000001</c:v>
                </c:pt>
                <c:pt idx="203">
                  <c:v>0.31840000000000002</c:v>
                </c:pt>
                <c:pt idx="204">
                  <c:v>0.32590000000000002</c:v>
                </c:pt>
                <c:pt idx="205">
                  <c:v>0.33350000000000002</c:v>
                </c:pt>
                <c:pt idx="206">
                  <c:v>0.34110000000000001</c:v>
                </c:pt>
                <c:pt idx="207">
                  <c:v>0.34860000000000002</c:v>
                </c:pt>
                <c:pt idx="208">
                  <c:v>0.35809999999999997</c:v>
                </c:pt>
                <c:pt idx="209">
                  <c:v>0.36559999999999998</c:v>
                </c:pt>
                <c:pt idx="210">
                  <c:v>0.36940000000000001</c:v>
                </c:pt>
                <c:pt idx="211">
                  <c:v>0.37880000000000003</c:v>
                </c:pt>
                <c:pt idx="212">
                  <c:v>0.38640000000000002</c:v>
                </c:pt>
                <c:pt idx="213">
                  <c:v>0.39579999999999999</c:v>
                </c:pt>
                <c:pt idx="214">
                  <c:v>0.40339999999999998</c:v>
                </c:pt>
                <c:pt idx="215">
                  <c:v>0.4128</c:v>
                </c:pt>
                <c:pt idx="216">
                  <c:v>0.4204</c:v>
                </c:pt>
                <c:pt idx="217">
                  <c:v>0.42799999999999999</c:v>
                </c:pt>
                <c:pt idx="218">
                  <c:v>0.4355</c:v>
                </c:pt>
                <c:pt idx="219">
                  <c:v>0.43930000000000002</c:v>
                </c:pt>
                <c:pt idx="220">
                  <c:v>0.45250000000000001</c:v>
                </c:pt>
                <c:pt idx="221">
                  <c:v>0.46010000000000001</c:v>
                </c:pt>
                <c:pt idx="222">
                  <c:v>0.46949999999999997</c:v>
                </c:pt>
                <c:pt idx="223">
                  <c:v>0.47710000000000002</c:v>
                </c:pt>
                <c:pt idx="224">
                  <c:v>0.4884</c:v>
                </c:pt>
                <c:pt idx="225">
                  <c:v>0.496</c:v>
                </c:pt>
                <c:pt idx="226">
                  <c:v>0.50539999999999996</c:v>
                </c:pt>
                <c:pt idx="227">
                  <c:v>0.51300000000000001</c:v>
                </c:pt>
                <c:pt idx="228">
                  <c:v>0.52429999999999999</c:v>
                </c:pt>
                <c:pt idx="229">
                  <c:v>0.52810000000000001</c:v>
                </c:pt>
                <c:pt idx="230">
                  <c:v>0.53749999999999998</c:v>
                </c:pt>
                <c:pt idx="231">
                  <c:v>0.54700000000000004</c:v>
                </c:pt>
                <c:pt idx="232">
                  <c:v>0.55449999999999999</c:v>
                </c:pt>
                <c:pt idx="233">
                  <c:v>0.56399999999999995</c:v>
                </c:pt>
                <c:pt idx="234">
                  <c:v>0.57340000000000002</c:v>
                </c:pt>
                <c:pt idx="235">
                  <c:v>0.58289999999999997</c:v>
                </c:pt>
                <c:pt idx="236">
                  <c:v>0.59040000000000004</c:v>
                </c:pt>
                <c:pt idx="237">
                  <c:v>0.59989999999999999</c:v>
                </c:pt>
                <c:pt idx="238">
                  <c:v>0.60370000000000001</c:v>
                </c:pt>
                <c:pt idx="239">
                  <c:v>0.61309999999999998</c:v>
                </c:pt>
                <c:pt idx="240">
                  <c:v>0.62250000000000005</c:v>
                </c:pt>
                <c:pt idx="241">
                  <c:v>0.63009999999999999</c:v>
                </c:pt>
                <c:pt idx="242">
                  <c:v>0.63949999999999996</c:v>
                </c:pt>
                <c:pt idx="243">
                  <c:v>0.64710000000000001</c:v>
                </c:pt>
                <c:pt idx="244">
                  <c:v>0.65649999999999997</c:v>
                </c:pt>
                <c:pt idx="245">
                  <c:v>0.66410000000000002</c:v>
                </c:pt>
                <c:pt idx="246">
                  <c:v>0.67169999999999996</c:v>
                </c:pt>
                <c:pt idx="247">
                  <c:v>0.67920000000000003</c:v>
                </c:pt>
                <c:pt idx="248">
                  <c:v>0.68300000000000005</c:v>
                </c:pt>
                <c:pt idx="249">
                  <c:v>0.69059999999999999</c:v>
                </c:pt>
                <c:pt idx="250">
                  <c:v>0.7</c:v>
                </c:pt>
                <c:pt idx="251">
                  <c:v>0.70760000000000001</c:v>
                </c:pt>
                <c:pt idx="252">
                  <c:v>0.71509999999999996</c:v>
                </c:pt>
                <c:pt idx="253">
                  <c:v>0.7208</c:v>
                </c:pt>
                <c:pt idx="254">
                  <c:v>0.72829999999999995</c:v>
                </c:pt>
                <c:pt idx="255">
                  <c:v>0.7359</c:v>
                </c:pt>
                <c:pt idx="256">
                  <c:v>0.74160000000000004</c:v>
                </c:pt>
                <c:pt idx="257">
                  <c:v>0.74529999999999996</c:v>
                </c:pt>
                <c:pt idx="258">
                  <c:v>0.75290000000000001</c:v>
                </c:pt>
                <c:pt idx="259">
                  <c:v>0.75860000000000005</c:v>
                </c:pt>
                <c:pt idx="260">
                  <c:v>0.7661</c:v>
                </c:pt>
                <c:pt idx="261">
                  <c:v>0.77180000000000004</c:v>
                </c:pt>
                <c:pt idx="262">
                  <c:v>0.77749999999999997</c:v>
                </c:pt>
                <c:pt idx="263">
                  <c:v>0.78310000000000002</c:v>
                </c:pt>
                <c:pt idx="264">
                  <c:v>0.78879999999999995</c:v>
                </c:pt>
                <c:pt idx="265">
                  <c:v>0.79449999999999998</c:v>
                </c:pt>
                <c:pt idx="266">
                  <c:v>0.79630000000000001</c:v>
                </c:pt>
                <c:pt idx="267">
                  <c:v>0.80200000000000005</c:v>
                </c:pt>
                <c:pt idx="268">
                  <c:v>0.80769999999999997</c:v>
                </c:pt>
                <c:pt idx="269">
                  <c:v>0.81340000000000001</c:v>
                </c:pt>
                <c:pt idx="270">
                  <c:v>0.81710000000000005</c:v>
                </c:pt>
                <c:pt idx="271">
                  <c:v>0.82089999999999996</c:v>
                </c:pt>
                <c:pt idx="272">
                  <c:v>0.8266</c:v>
                </c:pt>
                <c:pt idx="273">
                  <c:v>0.83220000000000005</c:v>
                </c:pt>
                <c:pt idx="274">
                  <c:v>0.83599999999999997</c:v>
                </c:pt>
                <c:pt idx="275">
                  <c:v>0.83979999999999999</c:v>
                </c:pt>
                <c:pt idx="276">
                  <c:v>0.8417</c:v>
                </c:pt>
                <c:pt idx="277">
                  <c:v>0.84550000000000003</c:v>
                </c:pt>
                <c:pt idx="278">
                  <c:v>0.84919999999999995</c:v>
                </c:pt>
                <c:pt idx="279">
                  <c:v>0.85489999999999999</c:v>
                </c:pt>
                <c:pt idx="280">
                  <c:v>0.85870000000000002</c:v>
                </c:pt>
                <c:pt idx="281">
                  <c:v>0.86060000000000003</c:v>
                </c:pt>
                <c:pt idx="282">
                  <c:v>0.86439999999999995</c:v>
                </c:pt>
                <c:pt idx="283">
                  <c:v>0.87</c:v>
                </c:pt>
                <c:pt idx="284">
                  <c:v>0.87</c:v>
                </c:pt>
                <c:pt idx="285">
                  <c:v>0.87380000000000002</c:v>
                </c:pt>
                <c:pt idx="286">
                  <c:v>0.87760000000000005</c:v>
                </c:pt>
                <c:pt idx="287">
                  <c:v>0.88139999999999996</c:v>
                </c:pt>
                <c:pt idx="288">
                  <c:v>0.8851</c:v>
                </c:pt>
                <c:pt idx="289">
                  <c:v>0.88700000000000001</c:v>
                </c:pt>
                <c:pt idx="290">
                  <c:v>0.89080000000000004</c:v>
                </c:pt>
                <c:pt idx="291">
                  <c:v>0.89270000000000005</c:v>
                </c:pt>
                <c:pt idx="292">
                  <c:v>0.89649999999999996</c:v>
                </c:pt>
                <c:pt idx="293">
                  <c:v>0.89839999999999998</c:v>
                </c:pt>
                <c:pt idx="294">
                  <c:v>0.90210000000000001</c:v>
                </c:pt>
                <c:pt idx="295">
                  <c:v>0.90400000000000003</c:v>
                </c:pt>
                <c:pt idx="296">
                  <c:v>0.90590000000000004</c:v>
                </c:pt>
                <c:pt idx="297">
                  <c:v>0.90969999999999995</c:v>
                </c:pt>
                <c:pt idx="298">
                  <c:v>0.91159999999999997</c:v>
                </c:pt>
                <c:pt idx="299">
                  <c:v>0.91349999999999998</c:v>
                </c:pt>
                <c:pt idx="300">
                  <c:v>0.91539999999999999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A3E-4001-8B8D-7B53FA6C6B0F}"/>
            </c:ext>
          </c:extLst>
        </c:ser>
        <c:ser>
          <c:idx val="3"/>
          <c:order val="3"/>
          <c:tx>
            <c:v>ブロモフェノールブルー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'sheet 1'!$A$3:$A$303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1'!$E$3:$E$303</c:f>
              <c:numCache>
                <c:formatCode>0.000</c:formatCode>
                <c:ptCount val="301"/>
                <c:pt idx="0">
                  <c:v>7.0910000000000001E-2</c:v>
                </c:pt>
                <c:pt idx="1">
                  <c:v>6.5240000000000006E-2</c:v>
                </c:pt>
                <c:pt idx="2">
                  <c:v>6.1460000000000001E-2</c:v>
                </c:pt>
                <c:pt idx="3">
                  <c:v>5.9569999999999998E-2</c:v>
                </c:pt>
                <c:pt idx="4">
                  <c:v>5.3900000000000003E-2</c:v>
                </c:pt>
                <c:pt idx="5">
                  <c:v>5.2019999999999997E-2</c:v>
                </c:pt>
                <c:pt idx="6">
                  <c:v>5.0130000000000001E-2</c:v>
                </c:pt>
                <c:pt idx="7">
                  <c:v>4.6350000000000002E-2</c:v>
                </c:pt>
                <c:pt idx="8">
                  <c:v>4.446E-2</c:v>
                </c:pt>
                <c:pt idx="9">
                  <c:v>4.2569999999999997E-2</c:v>
                </c:pt>
                <c:pt idx="10">
                  <c:v>4.0680000000000001E-2</c:v>
                </c:pt>
                <c:pt idx="11">
                  <c:v>3.8789999999999998E-2</c:v>
                </c:pt>
                <c:pt idx="12">
                  <c:v>3.8789999999999998E-2</c:v>
                </c:pt>
                <c:pt idx="13">
                  <c:v>3.8789999999999998E-2</c:v>
                </c:pt>
                <c:pt idx="14">
                  <c:v>3.6900000000000002E-2</c:v>
                </c:pt>
                <c:pt idx="15">
                  <c:v>3.6900000000000002E-2</c:v>
                </c:pt>
                <c:pt idx="16">
                  <c:v>3.6900000000000002E-2</c:v>
                </c:pt>
                <c:pt idx="17">
                  <c:v>3.5009999999999999E-2</c:v>
                </c:pt>
                <c:pt idx="18">
                  <c:v>3.5009999999999999E-2</c:v>
                </c:pt>
                <c:pt idx="19">
                  <c:v>3.5009999999999999E-2</c:v>
                </c:pt>
                <c:pt idx="20">
                  <c:v>3.3119999999999997E-2</c:v>
                </c:pt>
                <c:pt idx="21">
                  <c:v>3.3119999999999997E-2</c:v>
                </c:pt>
                <c:pt idx="22">
                  <c:v>3.3119999999999997E-2</c:v>
                </c:pt>
                <c:pt idx="23">
                  <c:v>3.3119999999999997E-2</c:v>
                </c:pt>
                <c:pt idx="24">
                  <c:v>3.3119999999999997E-2</c:v>
                </c:pt>
                <c:pt idx="25">
                  <c:v>3.3119999999999997E-2</c:v>
                </c:pt>
                <c:pt idx="26">
                  <c:v>3.3119999999999997E-2</c:v>
                </c:pt>
                <c:pt idx="27">
                  <c:v>3.5009999999999999E-2</c:v>
                </c:pt>
                <c:pt idx="28">
                  <c:v>3.5009999999999999E-2</c:v>
                </c:pt>
                <c:pt idx="29">
                  <c:v>3.5009999999999999E-2</c:v>
                </c:pt>
                <c:pt idx="30">
                  <c:v>3.5009999999999999E-2</c:v>
                </c:pt>
                <c:pt idx="31">
                  <c:v>3.5009999999999999E-2</c:v>
                </c:pt>
                <c:pt idx="32">
                  <c:v>3.5009999999999999E-2</c:v>
                </c:pt>
                <c:pt idx="33">
                  <c:v>3.5009999999999999E-2</c:v>
                </c:pt>
                <c:pt idx="34">
                  <c:v>3.5009999999999999E-2</c:v>
                </c:pt>
                <c:pt idx="35">
                  <c:v>3.6900000000000002E-2</c:v>
                </c:pt>
                <c:pt idx="36">
                  <c:v>3.6900000000000002E-2</c:v>
                </c:pt>
                <c:pt idx="37">
                  <c:v>3.8789999999999998E-2</c:v>
                </c:pt>
                <c:pt idx="38">
                  <c:v>3.8789999999999998E-2</c:v>
                </c:pt>
                <c:pt idx="39">
                  <c:v>3.8789999999999998E-2</c:v>
                </c:pt>
                <c:pt idx="40">
                  <c:v>3.8789999999999998E-2</c:v>
                </c:pt>
                <c:pt idx="41">
                  <c:v>3.8789999999999998E-2</c:v>
                </c:pt>
                <c:pt idx="42">
                  <c:v>4.0680000000000001E-2</c:v>
                </c:pt>
                <c:pt idx="43">
                  <c:v>4.0680000000000001E-2</c:v>
                </c:pt>
                <c:pt idx="44">
                  <c:v>4.0680000000000001E-2</c:v>
                </c:pt>
                <c:pt idx="45">
                  <c:v>4.0680000000000001E-2</c:v>
                </c:pt>
                <c:pt idx="46">
                  <c:v>4.0680000000000001E-2</c:v>
                </c:pt>
                <c:pt idx="47">
                  <c:v>4.446E-2</c:v>
                </c:pt>
                <c:pt idx="48">
                  <c:v>4.446E-2</c:v>
                </c:pt>
                <c:pt idx="49">
                  <c:v>4.446E-2</c:v>
                </c:pt>
                <c:pt idx="50">
                  <c:v>4.446E-2</c:v>
                </c:pt>
                <c:pt idx="51">
                  <c:v>4.446E-2</c:v>
                </c:pt>
                <c:pt idx="52">
                  <c:v>4.446E-2</c:v>
                </c:pt>
                <c:pt idx="53">
                  <c:v>4.6350000000000002E-2</c:v>
                </c:pt>
                <c:pt idx="54">
                  <c:v>4.6350000000000002E-2</c:v>
                </c:pt>
                <c:pt idx="55">
                  <c:v>4.6350000000000002E-2</c:v>
                </c:pt>
                <c:pt idx="56">
                  <c:v>4.6350000000000002E-2</c:v>
                </c:pt>
                <c:pt idx="57">
                  <c:v>5.0130000000000001E-2</c:v>
                </c:pt>
                <c:pt idx="58">
                  <c:v>5.0130000000000001E-2</c:v>
                </c:pt>
                <c:pt idx="59">
                  <c:v>5.2019999999999997E-2</c:v>
                </c:pt>
                <c:pt idx="60">
                  <c:v>5.2019999999999997E-2</c:v>
                </c:pt>
                <c:pt idx="61">
                  <c:v>5.2019999999999997E-2</c:v>
                </c:pt>
                <c:pt idx="62">
                  <c:v>5.2019999999999997E-2</c:v>
                </c:pt>
                <c:pt idx="63">
                  <c:v>5.3900000000000003E-2</c:v>
                </c:pt>
                <c:pt idx="64">
                  <c:v>5.3900000000000003E-2</c:v>
                </c:pt>
                <c:pt idx="65">
                  <c:v>5.3900000000000003E-2</c:v>
                </c:pt>
                <c:pt idx="66">
                  <c:v>5.5789999999999999E-2</c:v>
                </c:pt>
                <c:pt idx="67">
                  <c:v>5.7680000000000002E-2</c:v>
                </c:pt>
                <c:pt idx="68">
                  <c:v>5.7680000000000002E-2</c:v>
                </c:pt>
                <c:pt idx="69">
                  <c:v>5.7680000000000002E-2</c:v>
                </c:pt>
                <c:pt idx="70">
                  <c:v>5.9569999999999998E-2</c:v>
                </c:pt>
                <c:pt idx="71">
                  <c:v>5.9569999999999998E-2</c:v>
                </c:pt>
                <c:pt idx="72">
                  <c:v>6.1460000000000001E-2</c:v>
                </c:pt>
                <c:pt idx="73">
                  <c:v>6.1460000000000001E-2</c:v>
                </c:pt>
                <c:pt idx="74">
                  <c:v>6.3350000000000004E-2</c:v>
                </c:pt>
                <c:pt idx="75">
                  <c:v>6.3350000000000004E-2</c:v>
                </c:pt>
                <c:pt idx="76">
                  <c:v>6.5240000000000006E-2</c:v>
                </c:pt>
                <c:pt idx="77">
                  <c:v>6.5240000000000006E-2</c:v>
                </c:pt>
                <c:pt idx="78">
                  <c:v>6.7129999999999995E-2</c:v>
                </c:pt>
                <c:pt idx="79">
                  <c:v>6.7129999999999995E-2</c:v>
                </c:pt>
                <c:pt idx="80">
                  <c:v>6.9019999999999998E-2</c:v>
                </c:pt>
                <c:pt idx="81">
                  <c:v>7.0910000000000001E-2</c:v>
                </c:pt>
                <c:pt idx="82">
                  <c:v>7.2800000000000004E-2</c:v>
                </c:pt>
                <c:pt idx="83">
                  <c:v>7.2800000000000004E-2</c:v>
                </c:pt>
                <c:pt idx="84">
                  <c:v>7.4690000000000006E-2</c:v>
                </c:pt>
                <c:pt idx="85">
                  <c:v>7.6569999999999999E-2</c:v>
                </c:pt>
                <c:pt idx="86">
                  <c:v>7.8460000000000002E-2</c:v>
                </c:pt>
                <c:pt idx="87">
                  <c:v>8.0350000000000005E-2</c:v>
                </c:pt>
                <c:pt idx="88">
                  <c:v>8.0350000000000005E-2</c:v>
                </c:pt>
                <c:pt idx="89">
                  <c:v>8.2239999999999994E-2</c:v>
                </c:pt>
                <c:pt idx="90">
                  <c:v>8.4129999999999996E-2</c:v>
                </c:pt>
                <c:pt idx="91">
                  <c:v>8.7910000000000002E-2</c:v>
                </c:pt>
                <c:pt idx="92">
                  <c:v>8.9800000000000005E-2</c:v>
                </c:pt>
                <c:pt idx="93">
                  <c:v>8.9800000000000005E-2</c:v>
                </c:pt>
                <c:pt idx="94">
                  <c:v>9.3579999999999997E-2</c:v>
                </c:pt>
                <c:pt idx="95">
                  <c:v>9.5469999999999999E-2</c:v>
                </c:pt>
                <c:pt idx="96">
                  <c:v>9.7360000000000002E-2</c:v>
                </c:pt>
                <c:pt idx="97">
                  <c:v>9.9239999999999995E-2</c:v>
                </c:pt>
                <c:pt idx="98">
                  <c:v>0.1011</c:v>
                </c:pt>
                <c:pt idx="99">
                  <c:v>0.10299999999999999</c:v>
                </c:pt>
                <c:pt idx="100">
                  <c:v>0.10489999999999999</c:v>
                </c:pt>
                <c:pt idx="101">
                  <c:v>0.10680000000000001</c:v>
                </c:pt>
                <c:pt idx="102">
                  <c:v>0.1087</c:v>
                </c:pt>
                <c:pt idx="103">
                  <c:v>0.1144</c:v>
                </c:pt>
                <c:pt idx="104">
                  <c:v>0.1106</c:v>
                </c:pt>
                <c:pt idx="105">
                  <c:v>0.1162</c:v>
                </c:pt>
                <c:pt idx="106">
                  <c:v>0.12</c:v>
                </c:pt>
                <c:pt idx="107">
                  <c:v>0.12189999999999999</c:v>
                </c:pt>
                <c:pt idx="108">
                  <c:v>0.12759999999999999</c:v>
                </c:pt>
                <c:pt idx="109">
                  <c:v>0.13139999999999999</c:v>
                </c:pt>
                <c:pt idx="110">
                  <c:v>0.13700000000000001</c:v>
                </c:pt>
                <c:pt idx="111">
                  <c:v>0.1389</c:v>
                </c:pt>
                <c:pt idx="112">
                  <c:v>0.14269999999999999</c:v>
                </c:pt>
                <c:pt idx="113">
                  <c:v>0.14649999999999999</c:v>
                </c:pt>
                <c:pt idx="114">
                  <c:v>0.15029999999999999</c:v>
                </c:pt>
                <c:pt idx="115">
                  <c:v>0.15210000000000001</c:v>
                </c:pt>
                <c:pt idx="116">
                  <c:v>0.1578</c:v>
                </c:pt>
                <c:pt idx="117">
                  <c:v>0.15970000000000001</c:v>
                </c:pt>
                <c:pt idx="118">
                  <c:v>0.16539999999999999</c:v>
                </c:pt>
                <c:pt idx="119">
                  <c:v>0.1691</c:v>
                </c:pt>
                <c:pt idx="120">
                  <c:v>0.1729</c:v>
                </c:pt>
                <c:pt idx="121">
                  <c:v>0.17860000000000001</c:v>
                </c:pt>
                <c:pt idx="122">
                  <c:v>0.18429999999999999</c:v>
                </c:pt>
                <c:pt idx="123">
                  <c:v>0.188</c:v>
                </c:pt>
                <c:pt idx="124">
                  <c:v>0.19370000000000001</c:v>
                </c:pt>
                <c:pt idx="125">
                  <c:v>0.19939999999999999</c:v>
                </c:pt>
                <c:pt idx="126">
                  <c:v>0.20130000000000001</c:v>
                </c:pt>
                <c:pt idx="127">
                  <c:v>0.20499999999999999</c:v>
                </c:pt>
                <c:pt idx="128">
                  <c:v>0.2107</c:v>
                </c:pt>
                <c:pt idx="129">
                  <c:v>0.21829999999999999</c:v>
                </c:pt>
                <c:pt idx="130">
                  <c:v>0.22389999999999999</c:v>
                </c:pt>
                <c:pt idx="131">
                  <c:v>0.23150000000000001</c:v>
                </c:pt>
                <c:pt idx="132">
                  <c:v>0.23719999999999999</c:v>
                </c:pt>
                <c:pt idx="133">
                  <c:v>0.24279999999999999</c:v>
                </c:pt>
                <c:pt idx="134">
                  <c:v>0.25040000000000001</c:v>
                </c:pt>
                <c:pt idx="135">
                  <c:v>0.25230000000000002</c:v>
                </c:pt>
                <c:pt idx="136">
                  <c:v>0.25790000000000002</c:v>
                </c:pt>
                <c:pt idx="137">
                  <c:v>0.26740000000000003</c:v>
                </c:pt>
                <c:pt idx="138">
                  <c:v>0.27489999999999998</c:v>
                </c:pt>
                <c:pt idx="139">
                  <c:v>0.28249999999999997</c:v>
                </c:pt>
                <c:pt idx="140">
                  <c:v>0.28820000000000001</c:v>
                </c:pt>
                <c:pt idx="141">
                  <c:v>0.29570000000000002</c:v>
                </c:pt>
                <c:pt idx="142">
                  <c:v>0.30330000000000001</c:v>
                </c:pt>
                <c:pt idx="143">
                  <c:v>0.31080000000000002</c:v>
                </c:pt>
                <c:pt idx="144">
                  <c:v>0.32029999999999997</c:v>
                </c:pt>
                <c:pt idx="145">
                  <c:v>0.3241</c:v>
                </c:pt>
                <c:pt idx="146">
                  <c:v>0.33160000000000001</c:v>
                </c:pt>
                <c:pt idx="147">
                  <c:v>0.3392</c:v>
                </c:pt>
                <c:pt idx="148">
                  <c:v>0.34860000000000002</c:v>
                </c:pt>
                <c:pt idx="149">
                  <c:v>0.35620000000000002</c:v>
                </c:pt>
                <c:pt idx="150">
                  <c:v>0.36370000000000002</c:v>
                </c:pt>
                <c:pt idx="151">
                  <c:v>0.37130000000000002</c:v>
                </c:pt>
                <c:pt idx="152">
                  <c:v>0.37880000000000003</c:v>
                </c:pt>
                <c:pt idx="153">
                  <c:v>0.38640000000000002</c:v>
                </c:pt>
                <c:pt idx="154">
                  <c:v>0.3921</c:v>
                </c:pt>
                <c:pt idx="155">
                  <c:v>0.40150000000000002</c:v>
                </c:pt>
                <c:pt idx="156">
                  <c:v>0.40910000000000002</c:v>
                </c:pt>
                <c:pt idx="157">
                  <c:v>0.41660000000000003</c:v>
                </c:pt>
                <c:pt idx="158">
                  <c:v>0.42420000000000002</c:v>
                </c:pt>
                <c:pt idx="159">
                  <c:v>0.43169999999999997</c:v>
                </c:pt>
                <c:pt idx="160">
                  <c:v>0.44119999999999998</c:v>
                </c:pt>
                <c:pt idx="161">
                  <c:v>0.44869999999999999</c:v>
                </c:pt>
                <c:pt idx="162">
                  <c:v>0.4582</c:v>
                </c:pt>
                <c:pt idx="163">
                  <c:v>0.4657</c:v>
                </c:pt>
                <c:pt idx="164">
                  <c:v>0.47139999999999999</c:v>
                </c:pt>
                <c:pt idx="165">
                  <c:v>0.47899999999999998</c:v>
                </c:pt>
                <c:pt idx="166">
                  <c:v>0.49030000000000001</c:v>
                </c:pt>
                <c:pt idx="167">
                  <c:v>0.49969999999999998</c:v>
                </c:pt>
                <c:pt idx="168">
                  <c:v>0.50919999999999999</c:v>
                </c:pt>
                <c:pt idx="169">
                  <c:v>0.51859999999999995</c:v>
                </c:pt>
                <c:pt idx="170">
                  <c:v>0.53</c:v>
                </c:pt>
                <c:pt idx="171">
                  <c:v>0.5413</c:v>
                </c:pt>
                <c:pt idx="172">
                  <c:v>0.55259999999999998</c:v>
                </c:pt>
                <c:pt idx="173">
                  <c:v>0.55830000000000002</c:v>
                </c:pt>
                <c:pt idx="174">
                  <c:v>0.56779999999999997</c:v>
                </c:pt>
                <c:pt idx="175">
                  <c:v>0.58660000000000001</c:v>
                </c:pt>
                <c:pt idx="176">
                  <c:v>0.59799999999999998</c:v>
                </c:pt>
                <c:pt idx="177">
                  <c:v>0.61309999999999998</c:v>
                </c:pt>
                <c:pt idx="178">
                  <c:v>0.62819999999999998</c:v>
                </c:pt>
                <c:pt idx="179">
                  <c:v>0.64329999999999998</c:v>
                </c:pt>
                <c:pt idx="180">
                  <c:v>0.6603</c:v>
                </c:pt>
                <c:pt idx="181">
                  <c:v>0.67730000000000001</c:v>
                </c:pt>
                <c:pt idx="182">
                  <c:v>0.69430000000000003</c:v>
                </c:pt>
                <c:pt idx="183">
                  <c:v>0.70569999999999999</c:v>
                </c:pt>
                <c:pt idx="184">
                  <c:v>0.72460000000000002</c:v>
                </c:pt>
                <c:pt idx="185">
                  <c:v>0.74350000000000005</c:v>
                </c:pt>
                <c:pt idx="186">
                  <c:v>0.76229999999999998</c:v>
                </c:pt>
                <c:pt idx="187">
                  <c:v>0.78310000000000002</c:v>
                </c:pt>
                <c:pt idx="188">
                  <c:v>0.80010000000000003</c:v>
                </c:pt>
                <c:pt idx="189">
                  <c:v>0.81899999999999995</c:v>
                </c:pt>
                <c:pt idx="190">
                  <c:v>0.83789999999999998</c:v>
                </c:pt>
                <c:pt idx="191">
                  <c:v>0.85489999999999999</c:v>
                </c:pt>
                <c:pt idx="192">
                  <c:v>0.86439999999999995</c:v>
                </c:pt>
                <c:pt idx="193">
                  <c:v>0.87949999999999995</c:v>
                </c:pt>
                <c:pt idx="194">
                  <c:v>0.89459999999999995</c:v>
                </c:pt>
                <c:pt idx="195">
                  <c:v>0.90780000000000005</c:v>
                </c:pt>
                <c:pt idx="196">
                  <c:v>0.9173</c:v>
                </c:pt>
                <c:pt idx="197">
                  <c:v>0.92669999999999997</c:v>
                </c:pt>
                <c:pt idx="198">
                  <c:v>0.93049999999999999</c:v>
                </c:pt>
                <c:pt idx="199">
                  <c:v>0.93240000000000001</c:v>
                </c:pt>
                <c:pt idx="200">
                  <c:v>0.93049999999999999</c:v>
                </c:pt>
                <c:pt idx="201">
                  <c:v>0.92859999999999998</c:v>
                </c:pt>
                <c:pt idx="202">
                  <c:v>0.92100000000000004</c:v>
                </c:pt>
                <c:pt idx="203">
                  <c:v>0.90780000000000005</c:v>
                </c:pt>
                <c:pt idx="204">
                  <c:v>0.89459999999999995</c:v>
                </c:pt>
                <c:pt idx="205">
                  <c:v>0.87570000000000003</c:v>
                </c:pt>
                <c:pt idx="206">
                  <c:v>0.85489999999999999</c:v>
                </c:pt>
                <c:pt idx="207">
                  <c:v>0.83040000000000003</c:v>
                </c:pt>
                <c:pt idx="208">
                  <c:v>0.80389999999999995</c:v>
                </c:pt>
                <c:pt idx="209">
                  <c:v>0.77559999999999996</c:v>
                </c:pt>
                <c:pt idx="210">
                  <c:v>0.74160000000000004</c:v>
                </c:pt>
                <c:pt idx="211">
                  <c:v>0.7208</c:v>
                </c:pt>
                <c:pt idx="212">
                  <c:v>0.68869999999999998</c:v>
                </c:pt>
                <c:pt idx="213">
                  <c:v>0.65280000000000005</c:v>
                </c:pt>
                <c:pt idx="214">
                  <c:v>0.6169</c:v>
                </c:pt>
                <c:pt idx="215">
                  <c:v>0.58099999999999996</c:v>
                </c:pt>
                <c:pt idx="216">
                  <c:v>0.54700000000000004</c:v>
                </c:pt>
                <c:pt idx="217">
                  <c:v>0.51490000000000002</c:v>
                </c:pt>
                <c:pt idx="218">
                  <c:v>0.48089999999999999</c:v>
                </c:pt>
                <c:pt idx="219">
                  <c:v>0.44869999999999999</c:v>
                </c:pt>
                <c:pt idx="220">
                  <c:v>0.42980000000000002</c:v>
                </c:pt>
                <c:pt idx="221">
                  <c:v>0.39579999999999999</c:v>
                </c:pt>
                <c:pt idx="222">
                  <c:v>0.36749999999999999</c:v>
                </c:pt>
                <c:pt idx="223">
                  <c:v>0.3392</c:v>
                </c:pt>
                <c:pt idx="224">
                  <c:v>0.31269999999999998</c:v>
                </c:pt>
                <c:pt idx="225">
                  <c:v>0.2863</c:v>
                </c:pt>
                <c:pt idx="226">
                  <c:v>0.2636</c:v>
                </c:pt>
                <c:pt idx="227">
                  <c:v>0.2409</c:v>
                </c:pt>
                <c:pt idx="228">
                  <c:v>0.22020000000000001</c:v>
                </c:pt>
                <c:pt idx="229">
                  <c:v>0.20130000000000001</c:v>
                </c:pt>
                <c:pt idx="230">
                  <c:v>0.1918</c:v>
                </c:pt>
                <c:pt idx="231">
                  <c:v>0.17480000000000001</c:v>
                </c:pt>
                <c:pt idx="232">
                  <c:v>0.1578</c:v>
                </c:pt>
                <c:pt idx="233">
                  <c:v>0.14460000000000001</c:v>
                </c:pt>
                <c:pt idx="234">
                  <c:v>0.13139999999999999</c:v>
                </c:pt>
                <c:pt idx="235">
                  <c:v>0.1181</c:v>
                </c:pt>
                <c:pt idx="236">
                  <c:v>0.10680000000000001</c:v>
                </c:pt>
                <c:pt idx="237">
                  <c:v>9.7360000000000002E-2</c:v>
                </c:pt>
                <c:pt idx="238">
                  <c:v>8.7910000000000002E-2</c:v>
                </c:pt>
                <c:pt idx="239">
                  <c:v>8.2239999999999994E-2</c:v>
                </c:pt>
                <c:pt idx="240">
                  <c:v>7.4690000000000006E-2</c:v>
                </c:pt>
                <c:pt idx="241">
                  <c:v>6.9019999999999998E-2</c:v>
                </c:pt>
                <c:pt idx="242">
                  <c:v>6.1460000000000001E-2</c:v>
                </c:pt>
                <c:pt idx="243">
                  <c:v>5.5789999999999999E-2</c:v>
                </c:pt>
                <c:pt idx="244">
                  <c:v>5.0130000000000001E-2</c:v>
                </c:pt>
                <c:pt idx="245">
                  <c:v>4.446E-2</c:v>
                </c:pt>
                <c:pt idx="246">
                  <c:v>3.8789999999999998E-2</c:v>
                </c:pt>
                <c:pt idx="247">
                  <c:v>3.3119999999999997E-2</c:v>
                </c:pt>
                <c:pt idx="248">
                  <c:v>3.3119999999999997E-2</c:v>
                </c:pt>
                <c:pt idx="249">
                  <c:v>3.1230000000000001E-2</c:v>
                </c:pt>
                <c:pt idx="250">
                  <c:v>8.5640000000000004E-3</c:v>
                </c:pt>
                <c:pt idx="251">
                  <c:v>1.0449999999999999E-2</c:v>
                </c:pt>
                <c:pt idx="252">
                  <c:v>6.6750000000000004E-3</c:v>
                </c:pt>
                <c:pt idx="253">
                  <c:v>6.6750000000000004E-3</c:v>
                </c:pt>
                <c:pt idx="254">
                  <c:v>6.6750000000000004E-3</c:v>
                </c:pt>
                <c:pt idx="255">
                  <c:v>4.7860000000000003E-3</c:v>
                </c:pt>
                <c:pt idx="256">
                  <c:v>1.008E-3</c:v>
                </c:pt>
                <c:pt idx="257">
                  <c:v>1.008E-3</c:v>
                </c:pt>
                <c:pt idx="258">
                  <c:v>1.008E-3</c:v>
                </c:pt>
                <c:pt idx="259">
                  <c:v>1.008E-3</c:v>
                </c:pt>
                <c:pt idx="260">
                  <c:v>1.008E-3</c:v>
                </c:pt>
                <c:pt idx="261">
                  <c:v>1.008E-3</c:v>
                </c:pt>
                <c:pt idx="262">
                  <c:v>4.7860000000000003E-3</c:v>
                </c:pt>
                <c:pt idx="263">
                  <c:v>2.8969999999999998E-3</c:v>
                </c:pt>
                <c:pt idx="264">
                  <c:v>2.8969999999999998E-3</c:v>
                </c:pt>
                <c:pt idx="265">
                  <c:v>2.8969999999999998E-3</c:v>
                </c:pt>
                <c:pt idx="266">
                  <c:v>1.008E-3</c:v>
                </c:pt>
                <c:pt idx="267">
                  <c:v>1.008E-3</c:v>
                </c:pt>
                <c:pt idx="268">
                  <c:v>1.008E-3</c:v>
                </c:pt>
                <c:pt idx="269">
                  <c:v>1.008E-3</c:v>
                </c:pt>
                <c:pt idx="270">
                  <c:v>1.008E-3</c:v>
                </c:pt>
                <c:pt idx="271">
                  <c:v>1.008E-3</c:v>
                </c:pt>
                <c:pt idx="272">
                  <c:v>1.008E-3</c:v>
                </c:pt>
                <c:pt idx="273">
                  <c:v>1.008E-3</c:v>
                </c:pt>
                <c:pt idx="274">
                  <c:v>1.008E-3</c:v>
                </c:pt>
                <c:pt idx="275">
                  <c:v>1.008E-3</c:v>
                </c:pt>
                <c:pt idx="276">
                  <c:v>1.008E-3</c:v>
                </c:pt>
                <c:pt idx="277">
                  <c:v>1.008E-3</c:v>
                </c:pt>
                <c:pt idx="278">
                  <c:v>1.008E-3</c:v>
                </c:pt>
                <c:pt idx="279">
                  <c:v>1.008E-3</c:v>
                </c:pt>
                <c:pt idx="280">
                  <c:v>1.008E-3</c:v>
                </c:pt>
                <c:pt idx="281">
                  <c:v>1.008E-3</c:v>
                </c:pt>
                <c:pt idx="282">
                  <c:v>1.008E-3</c:v>
                </c:pt>
                <c:pt idx="283">
                  <c:v>1.008E-3</c:v>
                </c:pt>
                <c:pt idx="284">
                  <c:v>1.008E-3</c:v>
                </c:pt>
                <c:pt idx="285">
                  <c:v>1.008E-3</c:v>
                </c:pt>
                <c:pt idx="286">
                  <c:v>1.008E-3</c:v>
                </c:pt>
                <c:pt idx="287">
                  <c:v>1.008E-3</c:v>
                </c:pt>
                <c:pt idx="288">
                  <c:v>1.008E-3</c:v>
                </c:pt>
                <c:pt idx="289">
                  <c:v>1.008E-3</c:v>
                </c:pt>
                <c:pt idx="290">
                  <c:v>1.008E-3</c:v>
                </c:pt>
                <c:pt idx="291">
                  <c:v>1.008E-3</c:v>
                </c:pt>
                <c:pt idx="292">
                  <c:v>1.008E-3</c:v>
                </c:pt>
                <c:pt idx="293">
                  <c:v>1.008E-3</c:v>
                </c:pt>
                <c:pt idx="294">
                  <c:v>1.008E-3</c:v>
                </c:pt>
                <c:pt idx="295">
                  <c:v>1.008E-3</c:v>
                </c:pt>
                <c:pt idx="296">
                  <c:v>1.008E-3</c:v>
                </c:pt>
                <c:pt idx="297">
                  <c:v>1.008E-3</c:v>
                </c:pt>
                <c:pt idx="298">
                  <c:v>1.008E-3</c:v>
                </c:pt>
                <c:pt idx="299">
                  <c:v>1.008E-3</c:v>
                </c:pt>
                <c:pt idx="300">
                  <c:v>1.008E-3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A3E-4001-8B8D-7B53FA6C6B0F}"/>
            </c:ext>
          </c:extLst>
        </c:ser>
        <c:ser>
          <c:idx val="4"/>
          <c:order val="4"/>
          <c:tx>
            <c:v>フェノールレッド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'sheet 1'!$A$3:$A$303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1'!$F$3:$F$303</c:f>
              <c:numCache>
                <c:formatCode>0.000</c:formatCode>
                <c:ptCount val="301"/>
                <c:pt idx="0">
                  <c:v>0.78120000000000001</c:v>
                </c:pt>
                <c:pt idx="1">
                  <c:v>0.78879999999999995</c:v>
                </c:pt>
                <c:pt idx="2">
                  <c:v>0.79820000000000002</c:v>
                </c:pt>
                <c:pt idx="3">
                  <c:v>0.81340000000000001</c:v>
                </c:pt>
                <c:pt idx="4">
                  <c:v>0.82469999999999999</c:v>
                </c:pt>
                <c:pt idx="5">
                  <c:v>0.82279999999999998</c:v>
                </c:pt>
                <c:pt idx="6">
                  <c:v>0.83409999999999995</c:v>
                </c:pt>
                <c:pt idx="7">
                  <c:v>0.8417</c:v>
                </c:pt>
                <c:pt idx="8">
                  <c:v>0.84919999999999995</c:v>
                </c:pt>
                <c:pt idx="9">
                  <c:v>0.85489999999999999</c:v>
                </c:pt>
                <c:pt idx="10">
                  <c:v>0.85870000000000002</c:v>
                </c:pt>
                <c:pt idx="11">
                  <c:v>0.86439999999999995</c:v>
                </c:pt>
                <c:pt idx="12">
                  <c:v>0.86809999999999998</c:v>
                </c:pt>
                <c:pt idx="13">
                  <c:v>0.87570000000000003</c:v>
                </c:pt>
                <c:pt idx="14">
                  <c:v>0.88139999999999996</c:v>
                </c:pt>
                <c:pt idx="15">
                  <c:v>0.8851</c:v>
                </c:pt>
                <c:pt idx="16">
                  <c:v>0.88890000000000002</c:v>
                </c:pt>
                <c:pt idx="17">
                  <c:v>0.89080000000000004</c:v>
                </c:pt>
                <c:pt idx="18">
                  <c:v>0.89459999999999995</c:v>
                </c:pt>
                <c:pt idx="19">
                  <c:v>0.89649999999999996</c:v>
                </c:pt>
                <c:pt idx="20">
                  <c:v>0.89649999999999996</c:v>
                </c:pt>
                <c:pt idx="21">
                  <c:v>0.89839999999999998</c:v>
                </c:pt>
                <c:pt idx="22">
                  <c:v>0.90029999999999999</c:v>
                </c:pt>
                <c:pt idx="23">
                  <c:v>0.90029999999999999</c:v>
                </c:pt>
                <c:pt idx="24">
                  <c:v>0.90029999999999999</c:v>
                </c:pt>
                <c:pt idx="25">
                  <c:v>0.89839999999999998</c:v>
                </c:pt>
                <c:pt idx="26">
                  <c:v>0.89839999999999998</c:v>
                </c:pt>
                <c:pt idx="27">
                  <c:v>0.89649999999999996</c:v>
                </c:pt>
                <c:pt idx="28">
                  <c:v>0.89459999999999995</c:v>
                </c:pt>
                <c:pt idx="29">
                  <c:v>0.89270000000000005</c:v>
                </c:pt>
                <c:pt idx="30">
                  <c:v>0.88890000000000002</c:v>
                </c:pt>
                <c:pt idx="31">
                  <c:v>0.88700000000000001</c:v>
                </c:pt>
                <c:pt idx="32">
                  <c:v>0.88139999999999996</c:v>
                </c:pt>
                <c:pt idx="33">
                  <c:v>0.87570000000000003</c:v>
                </c:pt>
                <c:pt idx="34">
                  <c:v>0.87</c:v>
                </c:pt>
                <c:pt idx="35">
                  <c:v>0.86439999999999995</c:v>
                </c:pt>
                <c:pt idx="36">
                  <c:v>0.85870000000000002</c:v>
                </c:pt>
                <c:pt idx="37">
                  <c:v>0.85109999999999997</c:v>
                </c:pt>
                <c:pt idx="38">
                  <c:v>0.84360000000000002</c:v>
                </c:pt>
                <c:pt idx="39">
                  <c:v>0.83979999999999999</c:v>
                </c:pt>
                <c:pt idx="40">
                  <c:v>0.83220000000000005</c:v>
                </c:pt>
                <c:pt idx="41">
                  <c:v>0.82089999999999996</c:v>
                </c:pt>
                <c:pt idx="42">
                  <c:v>0.8115</c:v>
                </c:pt>
                <c:pt idx="43">
                  <c:v>0.80200000000000005</c:v>
                </c:pt>
                <c:pt idx="44">
                  <c:v>0.79259999999999997</c:v>
                </c:pt>
                <c:pt idx="45">
                  <c:v>0.78120000000000001</c:v>
                </c:pt>
                <c:pt idx="46">
                  <c:v>0.76990000000000003</c:v>
                </c:pt>
                <c:pt idx="47">
                  <c:v>0.75860000000000005</c:v>
                </c:pt>
                <c:pt idx="48">
                  <c:v>0.751</c:v>
                </c:pt>
                <c:pt idx="49">
                  <c:v>0.73970000000000002</c:v>
                </c:pt>
                <c:pt idx="50">
                  <c:v>0.72829999999999995</c:v>
                </c:pt>
                <c:pt idx="51">
                  <c:v>0.71509999999999996</c:v>
                </c:pt>
                <c:pt idx="52">
                  <c:v>0.70189999999999997</c:v>
                </c:pt>
                <c:pt idx="53">
                  <c:v>0.68869999999999998</c:v>
                </c:pt>
                <c:pt idx="54">
                  <c:v>0.67730000000000001</c:v>
                </c:pt>
                <c:pt idx="55">
                  <c:v>0.66220000000000001</c:v>
                </c:pt>
                <c:pt idx="56">
                  <c:v>0.64900000000000002</c:v>
                </c:pt>
                <c:pt idx="57">
                  <c:v>0.63949999999999996</c:v>
                </c:pt>
                <c:pt idx="58">
                  <c:v>0.62629999999999997</c:v>
                </c:pt>
                <c:pt idx="59">
                  <c:v>0.61119999999999997</c:v>
                </c:pt>
                <c:pt idx="60">
                  <c:v>0.59609999999999996</c:v>
                </c:pt>
                <c:pt idx="61">
                  <c:v>0.58289999999999997</c:v>
                </c:pt>
                <c:pt idx="62">
                  <c:v>0.56399999999999995</c:v>
                </c:pt>
                <c:pt idx="63">
                  <c:v>0.55079999999999996</c:v>
                </c:pt>
                <c:pt idx="64">
                  <c:v>0.53559999999999997</c:v>
                </c:pt>
                <c:pt idx="65">
                  <c:v>0.51859999999999995</c:v>
                </c:pt>
                <c:pt idx="66">
                  <c:v>0.50349999999999995</c:v>
                </c:pt>
                <c:pt idx="67">
                  <c:v>0.496</c:v>
                </c:pt>
                <c:pt idx="68">
                  <c:v>0.48089999999999999</c:v>
                </c:pt>
                <c:pt idx="69">
                  <c:v>0.46389999999999998</c:v>
                </c:pt>
                <c:pt idx="70">
                  <c:v>0.4506</c:v>
                </c:pt>
                <c:pt idx="71">
                  <c:v>0.42980000000000002</c:v>
                </c:pt>
                <c:pt idx="72">
                  <c:v>0.41849999999999998</c:v>
                </c:pt>
                <c:pt idx="73">
                  <c:v>0.40720000000000001</c:v>
                </c:pt>
                <c:pt idx="74">
                  <c:v>0.39579999999999999</c:v>
                </c:pt>
                <c:pt idx="75">
                  <c:v>0.37880000000000003</c:v>
                </c:pt>
                <c:pt idx="76">
                  <c:v>0.36940000000000001</c:v>
                </c:pt>
                <c:pt idx="77">
                  <c:v>0.35620000000000002</c:v>
                </c:pt>
                <c:pt idx="78">
                  <c:v>0.34289999999999998</c:v>
                </c:pt>
                <c:pt idx="79">
                  <c:v>0.32969999999999999</c:v>
                </c:pt>
                <c:pt idx="80">
                  <c:v>0.3165</c:v>
                </c:pt>
                <c:pt idx="81">
                  <c:v>0.30520000000000003</c:v>
                </c:pt>
                <c:pt idx="82">
                  <c:v>0.29189999999999999</c:v>
                </c:pt>
                <c:pt idx="83">
                  <c:v>0.28060000000000002</c:v>
                </c:pt>
                <c:pt idx="84">
                  <c:v>0.26740000000000003</c:v>
                </c:pt>
                <c:pt idx="85">
                  <c:v>0.25600000000000001</c:v>
                </c:pt>
                <c:pt idx="86">
                  <c:v>0.25040000000000001</c:v>
                </c:pt>
                <c:pt idx="87">
                  <c:v>0.2409</c:v>
                </c:pt>
                <c:pt idx="88">
                  <c:v>0.22770000000000001</c:v>
                </c:pt>
                <c:pt idx="89">
                  <c:v>0.21829999999999999</c:v>
                </c:pt>
                <c:pt idx="90">
                  <c:v>0.2069</c:v>
                </c:pt>
                <c:pt idx="91">
                  <c:v>0.1956</c:v>
                </c:pt>
                <c:pt idx="92">
                  <c:v>0.18990000000000001</c:v>
                </c:pt>
                <c:pt idx="93">
                  <c:v>0.18049999999999999</c:v>
                </c:pt>
                <c:pt idx="94">
                  <c:v>0.1691</c:v>
                </c:pt>
                <c:pt idx="95">
                  <c:v>0.16539999999999999</c:v>
                </c:pt>
                <c:pt idx="96">
                  <c:v>0.1578</c:v>
                </c:pt>
                <c:pt idx="97">
                  <c:v>0.15029999999999999</c:v>
                </c:pt>
                <c:pt idx="98">
                  <c:v>0.14269999999999999</c:v>
                </c:pt>
                <c:pt idx="99">
                  <c:v>0.13700000000000001</c:v>
                </c:pt>
                <c:pt idx="100">
                  <c:v>0.13139999999999999</c:v>
                </c:pt>
                <c:pt idx="101">
                  <c:v>0.12379999999999999</c:v>
                </c:pt>
                <c:pt idx="102">
                  <c:v>0.1181</c:v>
                </c:pt>
                <c:pt idx="103">
                  <c:v>0.1144</c:v>
                </c:pt>
                <c:pt idx="104">
                  <c:v>0.10489999999999999</c:v>
                </c:pt>
                <c:pt idx="105">
                  <c:v>0.1011</c:v>
                </c:pt>
                <c:pt idx="106">
                  <c:v>9.3579999999999997E-2</c:v>
                </c:pt>
                <c:pt idx="107">
                  <c:v>8.4129999999999996E-2</c:v>
                </c:pt>
                <c:pt idx="108">
                  <c:v>7.6569999999999999E-2</c:v>
                </c:pt>
                <c:pt idx="109">
                  <c:v>7.2800000000000004E-2</c:v>
                </c:pt>
                <c:pt idx="110">
                  <c:v>6.9019999999999998E-2</c:v>
                </c:pt>
                <c:pt idx="111">
                  <c:v>6.5240000000000006E-2</c:v>
                </c:pt>
                <c:pt idx="112">
                  <c:v>6.1460000000000001E-2</c:v>
                </c:pt>
                <c:pt idx="113">
                  <c:v>5.7680000000000002E-2</c:v>
                </c:pt>
                <c:pt idx="114">
                  <c:v>5.5789999999999999E-2</c:v>
                </c:pt>
                <c:pt idx="115">
                  <c:v>5.2019999999999997E-2</c:v>
                </c:pt>
                <c:pt idx="116">
                  <c:v>4.8239999999999998E-2</c:v>
                </c:pt>
                <c:pt idx="117">
                  <c:v>4.2569999999999997E-2</c:v>
                </c:pt>
                <c:pt idx="118">
                  <c:v>4.0680000000000001E-2</c:v>
                </c:pt>
                <c:pt idx="119">
                  <c:v>3.6900000000000002E-2</c:v>
                </c:pt>
                <c:pt idx="120">
                  <c:v>3.5009999999999999E-2</c:v>
                </c:pt>
                <c:pt idx="121">
                  <c:v>3.3119999999999997E-2</c:v>
                </c:pt>
                <c:pt idx="122">
                  <c:v>2.9350000000000001E-2</c:v>
                </c:pt>
                <c:pt idx="123">
                  <c:v>2.9350000000000001E-2</c:v>
                </c:pt>
                <c:pt idx="124">
                  <c:v>2.7459999999999998E-2</c:v>
                </c:pt>
                <c:pt idx="125">
                  <c:v>2.5569999999999999E-2</c:v>
                </c:pt>
                <c:pt idx="126">
                  <c:v>2.368E-2</c:v>
                </c:pt>
                <c:pt idx="127">
                  <c:v>2.179E-2</c:v>
                </c:pt>
                <c:pt idx="128">
                  <c:v>1.9900000000000001E-2</c:v>
                </c:pt>
                <c:pt idx="129">
                  <c:v>1.8010000000000002E-2</c:v>
                </c:pt>
                <c:pt idx="130">
                  <c:v>1.6119999999999999E-2</c:v>
                </c:pt>
                <c:pt idx="131">
                  <c:v>1.6119999999999999E-2</c:v>
                </c:pt>
                <c:pt idx="132">
                  <c:v>1.6119999999999999E-2</c:v>
                </c:pt>
                <c:pt idx="133">
                  <c:v>1.423E-2</c:v>
                </c:pt>
                <c:pt idx="134">
                  <c:v>1.234E-2</c:v>
                </c:pt>
                <c:pt idx="135">
                  <c:v>1.234E-2</c:v>
                </c:pt>
                <c:pt idx="136">
                  <c:v>1.0449999999999999E-2</c:v>
                </c:pt>
                <c:pt idx="137">
                  <c:v>1.0449999999999999E-2</c:v>
                </c:pt>
                <c:pt idx="138">
                  <c:v>8.5640000000000004E-3</c:v>
                </c:pt>
                <c:pt idx="139">
                  <c:v>8.5640000000000004E-3</c:v>
                </c:pt>
                <c:pt idx="140">
                  <c:v>8.5640000000000004E-3</c:v>
                </c:pt>
                <c:pt idx="141">
                  <c:v>8.5640000000000004E-3</c:v>
                </c:pt>
                <c:pt idx="142">
                  <c:v>8.5640000000000004E-3</c:v>
                </c:pt>
                <c:pt idx="143">
                  <c:v>6.6750000000000004E-3</c:v>
                </c:pt>
                <c:pt idx="144">
                  <c:v>6.6750000000000004E-3</c:v>
                </c:pt>
                <c:pt idx="145">
                  <c:v>6.6750000000000004E-3</c:v>
                </c:pt>
                <c:pt idx="146">
                  <c:v>6.6750000000000004E-3</c:v>
                </c:pt>
                <c:pt idx="147">
                  <c:v>6.6750000000000004E-3</c:v>
                </c:pt>
                <c:pt idx="148">
                  <c:v>2.8969999999999998E-3</c:v>
                </c:pt>
                <c:pt idx="149">
                  <c:v>2.8969999999999998E-3</c:v>
                </c:pt>
                <c:pt idx="150">
                  <c:v>4.7860000000000003E-3</c:v>
                </c:pt>
                <c:pt idx="151">
                  <c:v>4.7860000000000003E-3</c:v>
                </c:pt>
                <c:pt idx="152">
                  <c:v>4.7860000000000003E-3</c:v>
                </c:pt>
                <c:pt idx="153">
                  <c:v>4.7860000000000003E-3</c:v>
                </c:pt>
                <c:pt idx="154">
                  <c:v>2.8969999999999998E-3</c:v>
                </c:pt>
                <c:pt idx="155">
                  <c:v>2.8969999999999998E-3</c:v>
                </c:pt>
                <c:pt idx="156">
                  <c:v>2.8969999999999998E-3</c:v>
                </c:pt>
                <c:pt idx="157">
                  <c:v>2.8969999999999998E-3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A3E-4001-8B8D-7B53FA6C6B0F}"/>
            </c:ext>
          </c:extLst>
        </c:ser>
        <c:ser>
          <c:idx val="5"/>
          <c:order val="5"/>
          <c:tx>
            <c:v>フタロシアニンナトリウム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'sheet 1'!$A$3:$A$303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1'!$G$3:$G$303</c:f>
              <c:numCache>
                <c:formatCode>0.000_);[Red]\(0.000\)</c:formatCode>
                <c:ptCount val="301"/>
                <c:pt idx="0">
                  <c:v>0.88160000000000005</c:v>
                </c:pt>
                <c:pt idx="1">
                  <c:v>0.87229999999999996</c:v>
                </c:pt>
                <c:pt idx="2">
                  <c:v>0.86129999999999995</c:v>
                </c:pt>
                <c:pt idx="3">
                  <c:v>0.84619999999999995</c:v>
                </c:pt>
                <c:pt idx="4">
                  <c:v>0.83230000000000004</c:v>
                </c:pt>
                <c:pt idx="5">
                  <c:v>0.82769999999999999</c:v>
                </c:pt>
                <c:pt idx="6">
                  <c:v>0.82450000000000001</c:v>
                </c:pt>
                <c:pt idx="7">
                  <c:v>0.82010000000000005</c:v>
                </c:pt>
                <c:pt idx="8">
                  <c:v>0.81910000000000005</c:v>
                </c:pt>
                <c:pt idx="9">
                  <c:v>0.80210000000000004</c:v>
                </c:pt>
                <c:pt idx="10">
                  <c:v>0.79600000000000004</c:v>
                </c:pt>
                <c:pt idx="11">
                  <c:v>0.79</c:v>
                </c:pt>
                <c:pt idx="12">
                  <c:v>0.78520000000000001</c:v>
                </c:pt>
                <c:pt idx="13">
                  <c:v>0.78059999999999996</c:v>
                </c:pt>
                <c:pt idx="14">
                  <c:v>0.77470000000000006</c:v>
                </c:pt>
                <c:pt idx="15">
                  <c:v>0.76880000000000004</c:v>
                </c:pt>
                <c:pt idx="16">
                  <c:v>0.76380000000000003</c:v>
                </c:pt>
                <c:pt idx="17">
                  <c:v>0.75939999999999996</c:v>
                </c:pt>
                <c:pt idx="18">
                  <c:v>0.75339999999999996</c:v>
                </c:pt>
                <c:pt idx="19">
                  <c:v>0.74729999999999996</c:v>
                </c:pt>
                <c:pt idx="20">
                  <c:v>0.74150000000000005</c:v>
                </c:pt>
                <c:pt idx="21">
                  <c:v>0.73640000000000005</c:v>
                </c:pt>
                <c:pt idx="22">
                  <c:v>0.73070000000000002</c:v>
                </c:pt>
                <c:pt idx="23">
                  <c:v>0.72609999999999997</c:v>
                </c:pt>
                <c:pt idx="24">
                  <c:v>0.72</c:v>
                </c:pt>
                <c:pt idx="25">
                  <c:v>0.71419999999999995</c:v>
                </c:pt>
                <c:pt idx="26">
                  <c:v>0.70820000000000005</c:v>
                </c:pt>
                <c:pt idx="27">
                  <c:v>0.70209999999999995</c:v>
                </c:pt>
                <c:pt idx="28">
                  <c:v>0.69630000000000003</c:v>
                </c:pt>
                <c:pt idx="29">
                  <c:v>0.69020000000000004</c:v>
                </c:pt>
                <c:pt idx="30">
                  <c:v>0.68420000000000003</c:v>
                </c:pt>
                <c:pt idx="31">
                  <c:v>0.67820000000000003</c:v>
                </c:pt>
                <c:pt idx="32">
                  <c:v>0.67100000000000004</c:v>
                </c:pt>
                <c:pt idx="33">
                  <c:v>0.66510000000000002</c:v>
                </c:pt>
                <c:pt idx="34">
                  <c:v>0.65790000000000004</c:v>
                </c:pt>
                <c:pt idx="35">
                  <c:v>0.65180000000000005</c:v>
                </c:pt>
                <c:pt idx="36">
                  <c:v>0.64480000000000004</c:v>
                </c:pt>
                <c:pt idx="37">
                  <c:v>0.63870000000000005</c:v>
                </c:pt>
                <c:pt idx="38">
                  <c:v>0.63149999999999995</c:v>
                </c:pt>
                <c:pt idx="39">
                  <c:v>0.62549999999999994</c:v>
                </c:pt>
                <c:pt idx="40">
                  <c:v>0.61819999999999997</c:v>
                </c:pt>
                <c:pt idx="41">
                  <c:v>0.61170000000000002</c:v>
                </c:pt>
                <c:pt idx="42">
                  <c:v>0.60429999999999995</c:v>
                </c:pt>
                <c:pt idx="43">
                  <c:v>0.5978</c:v>
                </c:pt>
                <c:pt idx="44">
                  <c:v>0.59</c:v>
                </c:pt>
                <c:pt idx="45">
                  <c:v>0.58320000000000005</c:v>
                </c:pt>
                <c:pt idx="46">
                  <c:v>0.5756</c:v>
                </c:pt>
                <c:pt idx="47">
                  <c:v>0.56899999999999995</c:v>
                </c:pt>
                <c:pt idx="48">
                  <c:v>0.56069999999999998</c:v>
                </c:pt>
                <c:pt idx="49">
                  <c:v>0.55389999999999995</c:v>
                </c:pt>
                <c:pt idx="50">
                  <c:v>0.54659999999999997</c:v>
                </c:pt>
                <c:pt idx="51">
                  <c:v>0.54</c:v>
                </c:pt>
                <c:pt idx="52">
                  <c:v>0.53220000000000001</c:v>
                </c:pt>
                <c:pt idx="53">
                  <c:v>0.52559999999999996</c:v>
                </c:pt>
                <c:pt idx="54">
                  <c:v>0.51839999999999997</c:v>
                </c:pt>
                <c:pt idx="55">
                  <c:v>0.51119999999999999</c:v>
                </c:pt>
                <c:pt idx="56">
                  <c:v>0.50419999999999998</c:v>
                </c:pt>
                <c:pt idx="57">
                  <c:v>0.49669999999999997</c:v>
                </c:pt>
                <c:pt idx="58">
                  <c:v>0.49</c:v>
                </c:pt>
                <c:pt idx="59">
                  <c:v>0.48299999999999998</c:v>
                </c:pt>
                <c:pt idx="60">
                  <c:v>0.47620000000000001</c:v>
                </c:pt>
                <c:pt idx="61">
                  <c:v>0.46949999999999997</c:v>
                </c:pt>
                <c:pt idx="62">
                  <c:v>0.4733</c:v>
                </c:pt>
                <c:pt idx="63">
                  <c:v>0.46539999999999998</c:v>
                </c:pt>
                <c:pt idx="64">
                  <c:v>0.46529999999999999</c:v>
                </c:pt>
                <c:pt idx="65">
                  <c:v>0.45739999999999997</c:v>
                </c:pt>
                <c:pt idx="66">
                  <c:v>0.4466</c:v>
                </c:pt>
                <c:pt idx="67">
                  <c:v>0.43630000000000002</c:v>
                </c:pt>
                <c:pt idx="68">
                  <c:v>0.4274</c:v>
                </c:pt>
                <c:pt idx="69">
                  <c:v>0.41839999999999999</c:v>
                </c:pt>
                <c:pt idx="70">
                  <c:v>0.40789999999999998</c:v>
                </c:pt>
                <c:pt idx="71">
                  <c:v>0.40179999999999999</c:v>
                </c:pt>
                <c:pt idx="72">
                  <c:v>0.39290000000000003</c:v>
                </c:pt>
                <c:pt idx="73">
                  <c:v>0.38440000000000002</c:v>
                </c:pt>
                <c:pt idx="74">
                  <c:v>0.38080000000000003</c:v>
                </c:pt>
                <c:pt idx="75">
                  <c:v>0.37419999999999998</c:v>
                </c:pt>
                <c:pt idx="76">
                  <c:v>0.36630000000000001</c:v>
                </c:pt>
                <c:pt idx="77">
                  <c:v>0.35980000000000001</c:v>
                </c:pt>
                <c:pt idx="78">
                  <c:v>0.35260000000000002</c:v>
                </c:pt>
                <c:pt idx="79">
                  <c:v>0.34520000000000001</c:v>
                </c:pt>
                <c:pt idx="80">
                  <c:v>0.33850000000000002</c:v>
                </c:pt>
                <c:pt idx="81">
                  <c:v>0.33150000000000002</c:v>
                </c:pt>
                <c:pt idx="82">
                  <c:v>0.32490000000000002</c:v>
                </c:pt>
                <c:pt idx="83">
                  <c:v>0.31790000000000002</c:v>
                </c:pt>
                <c:pt idx="84">
                  <c:v>0.3115</c:v>
                </c:pt>
                <c:pt idx="85">
                  <c:v>0.30449999999999999</c:v>
                </c:pt>
                <c:pt idx="86">
                  <c:v>0.2984</c:v>
                </c:pt>
                <c:pt idx="87">
                  <c:v>0.29239999999999999</c:v>
                </c:pt>
                <c:pt idx="88">
                  <c:v>0.2853</c:v>
                </c:pt>
                <c:pt idx="89">
                  <c:v>0.2792</c:v>
                </c:pt>
                <c:pt idx="90">
                  <c:v>0.27329999999999999</c:v>
                </c:pt>
                <c:pt idx="91">
                  <c:v>0.26740000000000003</c:v>
                </c:pt>
                <c:pt idx="92">
                  <c:v>0.26129999999999998</c:v>
                </c:pt>
                <c:pt idx="93">
                  <c:v>0.25740000000000002</c:v>
                </c:pt>
                <c:pt idx="94">
                  <c:v>0.25190000000000001</c:v>
                </c:pt>
                <c:pt idx="95">
                  <c:v>0.24590000000000001</c:v>
                </c:pt>
                <c:pt idx="96">
                  <c:v>0.2427</c:v>
                </c:pt>
                <c:pt idx="97">
                  <c:v>0.23880000000000001</c:v>
                </c:pt>
                <c:pt idx="98">
                  <c:v>0.2331</c:v>
                </c:pt>
                <c:pt idx="99">
                  <c:v>0.22850000000000001</c:v>
                </c:pt>
                <c:pt idx="100">
                  <c:v>0.2228</c:v>
                </c:pt>
                <c:pt idx="101">
                  <c:v>0.21709999999999999</c:v>
                </c:pt>
                <c:pt idx="102">
                  <c:v>0.2102</c:v>
                </c:pt>
                <c:pt idx="103">
                  <c:v>0.20319999999999999</c:v>
                </c:pt>
                <c:pt idx="104">
                  <c:v>0.19819999999999999</c:v>
                </c:pt>
                <c:pt idx="105">
                  <c:v>0.19420000000000001</c:v>
                </c:pt>
                <c:pt idx="106">
                  <c:v>0.1903</c:v>
                </c:pt>
                <c:pt idx="107">
                  <c:v>0.18659999999999999</c:v>
                </c:pt>
                <c:pt idx="108">
                  <c:v>0.18240000000000001</c:v>
                </c:pt>
                <c:pt idx="109">
                  <c:v>0.1789</c:v>
                </c:pt>
                <c:pt idx="110">
                  <c:v>0.17460000000000001</c:v>
                </c:pt>
                <c:pt idx="111">
                  <c:v>0.1716</c:v>
                </c:pt>
                <c:pt idx="112">
                  <c:v>0.16869999999999999</c:v>
                </c:pt>
                <c:pt idx="113">
                  <c:v>0.16600000000000001</c:v>
                </c:pt>
                <c:pt idx="114">
                  <c:v>0.1633</c:v>
                </c:pt>
                <c:pt idx="115">
                  <c:v>0.16109999999999999</c:v>
                </c:pt>
                <c:pt idx="116">
                  <c:v>0.159</c:v>
                </c:pt>
                <c:pt idx="117">
                  <c:v>0.1575</c:v>
                </c:pt>
                <c:pt idx="118">
                  <c:v>0.156</c:v>
                </c:pt>
                <c:pt idx="119">
                  <c:v>0.155</c:v>
                </c:pt>
                <c:pt idx="120">
                  <c:v>0.15429999999999999</c:v>
                </c:pt>
                <c:pt idx="121">
                  <c:v>0.1537</c:v>
                </c:pt>
                <c:pt idx="122">
                  <c:v>0.1537</c:v>
                </c:pt>
                <c:pt idx="123">
                  <c:v>0.1537</c:v>
                </c:pt>
                <c:pt idx="124">
                  <c:v>0.1547</c:v>
                </c:pt>
                <c:pt idx="125">
                  <c:v>0.15559999999999999</c:v>
                </c:pt>
                <c:pt idx="126">
                  <c:v>0.157</c:v>
                </c:pt>
                <c:pt idx="127">
                  <c:v>0.159</c:v>
                </c:pt>
                <c:pt idx="128">
                  <c:v>0.1613</c:v>
                </c:pt>
                <c:pt idx="129">
                  <c:v>0.16389999999999999</c:v>
                </c:pt>
                <c:pt idx="130">
                  <c:v>0.1673</c:v>
                </c:pt>
                <c:pt idx="131">
                  <c:v>0.1709</c:v>
                </c:pt>
                <c:pt idx="132">
                  <c:v>0.17580000000000001</c:v>
                </c:pt>
                <c:pt idx="133">
                  <c:v>0.1799</c:v>
                </c:pt>
                <c:pt idx="134">
                  <c:v>0.1857</c:v>
                </c:pt>
                <c:pt idx="135">
                  <c:v>0.1908</c:v>
                </c:pt>
                <c:pt idx="136">
                  <c:v>0.1971</c:v>
                </c:pt>
                <c:pt idx="137">
                  <c:v>0.2039</c:v>
                </c:pt>
                <c:pt idx="138">
                  <c:v>0.21099999999999999</c:v>
                </c:pt>
                <c:pt idx="139">
                  <c:v>0.21879999999999999</c:v>
                </c:pt>
                <c:pt idx="140">
                  <c:v>0.22720000000000001</c:v>
                </c:pt>
                <c:pt idx="141">
                  <c:v>0.23569999999999999</c:v>
                </c:pt>
                <c:pt idx="142">
                  <c:v>0.24440000000000001</c:v>
                </c:pt>
                <c:pt idx="143">
                  <c:v>0.2545</c:v>
                </c:pt>
                <c:pt idx="144">
                  <c:v>0.26440000000000002</c:v>
                </c:pt>
                <c:pt idx="145">
                  <c:v>0.27579999999999999</c:v>
                </c:pt>
                <c:pt idx="146">
                  <c:v>0.28589999999999999</c:v>
                </c:pt>
                <c:pt idx="147">
                  <c:v>0.29749999999999999</c:v>
                </c:pt>
                <c:pt idx="148">
                  <c:v>0.30940000000000001</c:v>
                </c:pt>
                <c:pt idx="149">
                  <c:v>0.3216</c:v>
                </c:pt>
                <c:pt idx="150">
                  <c:v>0.33439999999999998</c:v>
                </c:pt>
                <c:pt idx="151">
                  <c:v>0.34689999999999999</c:v>
                </c:pt>
                <c:pt idx="152">
                  <c:v>0.3599</c:v>
                </c:pt>
                <c:pt idx="153">
                  <c:v>0.37280000000000002</c:v>
                </c:pt>
                <c:pt idx="154">
                  <c:v>0.38600000000000001</c:v>
                </c:pt>
                <c:pt idx="155">
                  <c:v>0.3987</c:v>
                </c:pt>
                <c:pt idx="156">
                  <c:v>0.4113</c:v>
                </c:pt>
                <c:pt idx="157">
                  <c:v>0.42459999999999998</c:v>
                </c:pt>
                <c:pt idx="158">
                  <c:v>0.43619999999999998</c:v>
                </c:pt>
                <c:pt idx="159">
                  <c:v>0.44829999999999998</c:v>
                </c:pt>
                <c:pt idx="160">
                  <c:v>0.46039999999999998</c:v>
                </c:pt>
                <c:pt idx="161">
                  <c:v>0.47199999999999998</c:v>
                </c:pt>
                <c:pt idx="162">
                  <c:v>0.48420000000000002</c:v>
                </c:pt>
                <c:pt idx="163">
                  <c:v>0.49559999999999998</c:v>
                </c:pt>
                <c:pt idx="164">
                  <c:v>0.50509999999999999</c:v>
                </c:pt>
                <c:pt idx="165">
                  <c:v>0.51900000000000002</c:v>
                </c:pt>
                <c:pt idx="166">
                  <c:v>0.52890000000000004</c:v>
                </c:pt>
                <c:pt idx="167">
                  <c:v>0.53439999999999999</c:v>
                </c:pt>
                <c:pt idx="168">
                  <c:v>0.54420000000000002</c:v>
                </c:pt>
                <c:pt idx="169">
                  <c:v>0.55220000000000002</c:v>
                </c:pt>
                <c:pt idx="170">
                  <c:v>0.56130000000000002</c:v>
                </c:pt>
                <c:pt idx="171">
                  <c:v>0.56920000000000004</c:v>
                </c:pt>
                <c:pt idx="172">
                  <c:v>0.5776</c:v>
                </c:pt>
                <c:pt idx="173">
                  <c:v>0.5857</c:v>
                </c:pt>
                <c:pt idx="174">
                  <c:v>0.5927</c:v>
                </c:pt>
                <c:pt idx="175">
                  <c:v>0.60050000000000003</c:v>
                </c:pt>
                <c:pt idx="176">
                  <c:v>0.60819999999999996</c:v>
                </c:pt>
                <c:pt idx="177">
                  <c:v>0.61499999999999999</c:v>
                </c:pt>
                <c:pt idx="178">
                  <c:v>0.62190000000000001</c:v>
                </c:pt>
                <c:pt idx="179">
                  <c:v>0.62949999999999995</c:v>
                </c:pt>
                <c:pt idx="180">
                  <c:v>0.63549999999999995</c:v>
                </c:pt>
                <c:pt idx="181">
                  <c:v>0.64270000000000005</c:v>
                </c:pt>
                <c:pt idx="182">
                  <c:v>0.64929999999999999</c:v>
                </c:pt>
                <c:pt idx="183">
                  <c:v>0.65580000000000005</c:v>
                </c:pt>
                <c:pt idx="184">
                  <c:v>0.66239999999999999</c:v>
                </c:pt>
                <c:pt idx="185">
                  <c:v>0.66900000000000004</c:v>
                </c:pt>
                <c:pt idx="186">
                  <c:v>0.67530000000000001</c:v>
                </c:pt>
                <c:pt idx="187">
                  <c:v>0.68240000000000001</c:v>
                </c:pt>
                <c:pt idx="188">
                  <c:v>0.68820000000000003</c:v>
                </c:pt>
                <c:pt idx="189">
                  <c:v>0.69520000000000004</c:v>
                </c:pt>
                <c:pt idx="190">
                  <c:v>0.70150000000000001</c:v>
                </c:pt>
                <c:pt idx="191">
                  <c:v>0.70809999999999995</c:v>
                </c:pt>
                <c:pt idx="192">
                  <c:v>0.7147</c:v>
                </c:pt>
                <c:pt idx="193">
                  <c:v>0.72119999999999995</c:v>
                </c:pt>
                <c:pt idx="194">
                  <c:v>0.72799999999999998</c:v>
                </c:pt>
                <c:pt idx="195">
                  <c:v>0.73509999999999998</c:v>
                </c:pt>
                <c:pt idx="196">
                  <c:v>0.74099999999999999</c:v>
                </c:pt>
                <c:pt idx="197">
                  <c:v>0.74819999999999998</c:v>
                </c:pt>
                <c:pt idx="198">
                  <c:v>0.75549999999999995</c:v>
                </c:pt>
                <c:pt idx="199">
                  <c:v>0.76139999999999997</c:v>
                </c:pt>
                <c:pt idx="200">
                  <c:v>0.76780000000000004</c:v>
                </c:pt>
                <c:pt idx="201">
                  <c:v>0.77470000000000006</c:v>
                </c:pt>
                <c:pt idx="202">
                  <c:v>0.78049999999999997</c:v>
                </c:pt>
                <c:pt idx="203">
                  <c:v>0.78669999999999995</c:v>
                </c:pt>
                <c:pt idx="204">
                  <c:v>0.79249999999999998</c:v>
                </c:pt>
                <c:pt idx="205">
                  <c:v>0.79849999999999999</c:v>
                </c:pt>
                <c:pt idx="206">
                  <c:v>0.80459999999999998</c:v>
                </c:pt>
                <c:pt idx="207">
                  <c:v>0.81030000000000002</c:v>
                </c:pt>
                <c:pt idx="208">
                  <c:v>0.81420000000000003</c:v>
                </c:pt>
                <c:pt idx="209">
                  <c:v>0.81989999999999996</c:v>
                </c:pt>
                <c:pt idx="210">
                  <c:v>0.82420000000000004</c:v>
                </c:pt>
                <c:pt idx="211">
                  <c:v>0.82889999999999997</c:v>
                </c:pt>
                <c:pt idx="212">
                  <c:v>0.8327</c:v>
                </c:pt>
                <c:pt idx="213">
                  <c:v>0.83630000000000004</c:v>
                </c:pt>
                <c:pt idx="214">
                  <c:v>0.83989999999999998</c:v>
                </c:pt>
                <c:pt idx="215">
                  <c:v>0.84350000000000003</c:v>
                </c:pt>
                <c:pt idx="216">
                  <c:v>0.84660000000000002</c:v>
                </c:pt>
                <c:pt idx="217">
                  <c:v>0.84960000000000002</c:v>
                </c:pt>
                <c:pt idx="218">
                  <c:v>0.85250000000000004</c:v>
                </c:pt>
                <c:pt idx="219">
                  <c:v>0.85450000000000004</c:v>
                </c:pt>
                <c:pt idx="220">
                  <c:v>0.85729999999999995</c:v>
                </c:pt>
                <c:pt idx="221">
                  <c:v>0.86019999999999996</c:v>
                </c:pt>
                <c:pt idx="222">
                  <c:v>0.86219999999999997</c:v>
                </c:pt>
                <c:pt idx="223">
                  <c:v>0.8649</c:v>
                </c:pt>
                <c:pt idx="224">
                  <c:v>0.86699999999999999</c:v>
                </c:pt>
                <c:pt idx="225">
                  <c:v>0.86970000000000003</c:v>
                </c:pt>
                <c:pt idx="226">
                  <c:v>0.87190000000000001</c:v>
                </c:pt>
                <c:pt idx="227">
                  <c:v>0.87439999999999996</c:v>
                </c:pt>
                <c:pt idx="228">
                  <c:v>0.87680000000000002</c:v>
                </c:pt>
                <c:pt idx="229">
                  <c:v>0.879</c:v>
                </c:pt>
                <c:pt idx="230">
                  <c:v>0.8821</c:v>
                </c:pt>
                <c:pt idx="231">
                  <c:v>0.88380000000000003</c:v>
                </c:pt>
                <c:pt idx="232">
                  <c:v>0.88670000000000004</c:v>
                </c:pt>
                <c:pt idx="233">
                  <c:v>0.88980000000000004</c:v>
                </c:pt>
                <c:pt idx="234">
                  <c:v>0.89200000000000002</c:v>
                </c:pt>
                <c:pt idx="235">
                  <c:v>0.89439999999999997</c:v>
                </c:pt>
                <c:pt idx="236">
                  <c:v>0.89749999999999996</c:v>
                </c:pt>
                <c:pt idx="237">
                  <c:v>0.90039999999999998</c:v>
                </c:pt>
                <c:pt idx="238">
                  <c:v>0.90339999999999998</c:v>
                </c:pt>
                <c:pt idx="239">
                  <c:v>0.90580000000000005</c:v>
                </c:pt>
                <c:pt idx="240">
                  <c:v>0.90810000000000002</c:v>
                </c:pt>
                <c:pt idx="241">
                  <c:v>0.91110000000000002</c:v>
                </c:pt>
                <c:pt idx="242">
                  <c:v>0.91279999999999994</c:v>
                </c:pt>
                <c:pt idx="243">
                  <c:v>0.91549999999999998</c:v>
                </c:pt>
                <c:pt idx="244">
                  <c:v>0.91700000000000004</c:v>
                </c:pt>
                <c:pt idx="245">
                  <c:v>0.91849999999999998</c:v>
                </c:pt>
                <c:pt idx="246">
                  <c:v>0.92</c:v>
                </c:pt>
                <c:pt idx="247">
                  <c:v>0.92090000000000005</c:v>
                </c:pt>
                <c:pt idx="248">
                  <c:v>0.92090000000000005</c:v>
                </c:pt>
                <c:pt idx="249">
                  <c:v>0.92090000000000005</c:v>
                </c:pt>
                <c:pt idx="250">
                  <c:v>0.92090000000000005</c:v>
                </c:pt>
                <c:pt idx="251">
                  <c:v>0.92090000000000005</c:v>
                </c:pt>
                <c:pt idx="252">
                  <c:v>0.9204</c:v>
                </c:pt>
                <c:pt idx="253">
                  <c:v>0.91900000000000004</c:v>
                </c:pt>
                <c:pt idx="254">
                  <c:v>0.91810000000000003</c:v>
                </c:pt>
                <c:pt idx="255">
                  <c:v>0.91600000000000004</c:v>
                </c:pt>
                <c:pt idx="256">
                  <c:v>0.91449999999999998</c:v>
                </c:pt>
                <c:pt idx="257">
                  <c:v>0.91300000000000003</c:v>
                </c:pt>
                <c:pt idx="258">
                  <c:v>0.9103</c:v>
                </c:pt>
                <c:pt idx="259">
                  <c:v>0.90820000000000001</c:v>
                </c:pt>
                <c:pt idx="260">
                  <c:v>0.90549999999999997</c:v>
                </c:pt>
                <c:pt idx="261">
                  <c:v>0.90259999999999996</c:v>
                </c:pt>
                <c:pt idx="262">
                  <c:v>0.89959999999999996</c:v>
                </c:pt>
                <c:pt idx="263">
                  <c:v>0.89659999999999995</c:v>
                </c:pt>
                <c:pt idx="264">
                  <c:v>0.89370000000000005</c:v>
                </c:pt>
                <c:pt idx="265">
                  <c:v>0.89070000000000005</c:v>
                </c:pt>
                <c:pt idx="266">
                  <c:v>0.88700000000000001</c:v>
                </c:pt>
                <c:pt idx="267">
                  <c:v>0.88349999999999995</c:v>
                </c:pt>
                <c:pt idx="268">
                  <c:v>0.88039999999999996</c:v>
                </c:pt>
                <c:pt idx="269">
                  <c:v>0.87749999999999995</c:v>
                </c:pt>
                <c:pt idx="270">
                  <c:v>0.87450000000000006</c:v>
                </c:pt>
                <c:pt idx="271">
                  <c:v>0.87190000000000001</c:v>
                </c:pt>
                <c:pt idx="272">
                  <c:v>0.86990000000000001</c:v>
                </c:pt>
                <c:pt idx="273">
                  <c:v>0.86809999999999998</c:v>
                </c:pt>
                <c:pt idx="274">
                  <c:v>0.86560000000000004</c:v>
                </c:pt>
                <c:pt idx="275">
                  <c:v>0.86539999999999995</c:v>
                </c:pt>
                <c:pt idx="276">
                  <c:v>0.86419999999999997</c:v>
                </c:pt>
                <c:pt idx="277">
                  <c:v>0.86419999999999997</c:v>
                </c:pt>
                <c:pt idx="278">
                  <c:v>0.86439999999999995</c:v>
                </c:pt>
                <c:pt idx="279">
                  <c:v>0.86550000000000005</c:v>
                </c:pt>
                <c:pt idx="280">
                  <c:v>0.86680000000000001</c:v>
                </c:pt>
                <c:pt idx="281">
                  <c:v>0.86829999999999996</c:v>
                </c:pt>
                <c:pt idx="282">
                  <c:v>0.871</c:v>
                </c:pt>
                <c:pt idx="283">
                  <c:v>0.87380000000000002</c:v>
                </c:pt>
                <c:pt idx="284">
                  <c:v>0.87660000000000005</c:v>
                </c:pt>
                <c:pt idx="285">
                  <c:v>0.87990000000000002</c:v>
                </c:pt>
                <c:pt idx="286">
                  <c:v>0.88339999999999996</c:v>
                </c:pt>
                <c:pt idx="287">
                  <c:v>0.88729999999999998</c:v>
                </c:pt>
                <c:pt idx="288">
                  <c:v>0.89070000000000005</c:v>
                </c:pt>
                <c:pt idx="289">
                  <c:v>0.89490000000000003</c:v>
                </c:pt>
                <c:pt idx="290">
                  <c:v>0.89970000000000006</c:v>
                </c:pt>
                <c:pt idx="291">
                  <c:v>0.90349999999999997</c:v>
                </c:pt>
                <c:pt idx="292">
                  <c:v>0.90769999999999995</c:v>
                </c:pt>
                <c:pt idx="293">
                  <c:v>0.91310000000000002</c:v>
                </c:pt>
                <c:pt idx="294">
                  <c:v>0.9163</c:v>
                </c:pt>
                <c:pt idx="295">
                  <c:v>0.9224</c:v>
                </c:pt>
                <c:pt idx="296">
                  <c:v>0.92589999999999995</c:v>
                </c:pt>
                <c:pt idx="297">
                  <c:v>0.93169999999999997</c:v>
                </c:pt>
                <c:pt idx="298">
                  <c:v>0.93679999999999997</c:v>
                </c:pt>
                <c:pt idx="299">
                  <c:v>0.91159999999999997</c:v>
                </c:pt>
                <c:pt idx="300">
                  <c:v>0.91539999999999999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A3E-4001-8B8D-7B53FA6C6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060736"/>
        <c:axId val="1159052096"/>
      </c:scatterChart>
      <c:valAx>
        <c:axId val="1159060736"/>
        <c:scaling>
          <c:orientation val="minMax"/>
          <c:max val="700"/>
          <c:min val="4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波長　</a:t>
                </a:r>
                <a:r>
                  <a:rPr lang="en-US" altLang="ja-JP"/>
                  <a:t>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9052096"/>
        <c:crosses val="autoZero"/>
        <c:crossBetween val="midCat"/>
      </c:valAx>
      <c:valAx>
        <c:axId val="11590520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吸光度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9060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フルオレセイン(蛍光強度)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'sheet 1'!$J$3:$J$303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1'!$K$3:$K$303</c:f>
              <c:numCache>
                <c:formatCode>0.0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0.2</c:v>
                </c:pt>
                <c:pt idx="55">
                  <c:v>0.4</c:v>
                </c:pt>
                <c:pt idx="56">
                  <c:v>0.7</c:v>
                </c:pt>
                <c:pt idx="57">
                  <c:v>0.9</c:v>
                </c:pt>
                <c:pt idx="58">
                  <c:v>1</c:v>
                </c:pt>
                <c:pt idx="59">
                  <c:v>1.1000000000000001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1.1000000000000001</c:v>
                </c:pt>
                <c:pt idx="72">
                  <c:v>1.2</c:v>
                </c:pt>
                <c:pt idx="73">
                  <c:v>1.4</c:v>
                </c:pt>
                <c:pt idx="74">
                  <c:v>1.7</c:v>
                </c:pt>
                <c:pt idx="75">
                  <c:v>2.1</c:v>
                </c:pt>
                <c:pt idx="76">
                  <c:v>2.5</c:v>
                </c:pt>
                <c:pt idx="77">
                  <c:v>2.9</c:v>
                </c:pt>
                <c:pt idx="78">
                  <c:v>3.4</c:v>
                </c:pt>
                <c:pt idx="79">
                  <c:v>4.0999999999999996</c:v>
                </c:pt>
                <c:pt idx="80">
                  <c:v>5.0999999999999996</c:v>
                </c:pt>
                <c:pt idx="81">
                  <c:v>6.6</c:v>
                </c:pt>
                <c:pt idx="82">
                  <c:v>8.6</c:v>
                </c:pt>
                <c:pt idx="83">
                  <c:v>11.1</c:v>
                </c:pt>
                <c:pt idx="84">
                  <c:v>14.1</c:v>
                </c:pt>
                <c:pt idx="85">
                  <c:v>18</c:v>
                </c:pt>
                <c:pt idx="86">
                  <c:v>22.3</c:v>
                </c:pt>
                <c:pt idx="87">
                  <c:v>27.6</c:v>
                </c:pt>
                <c:pt idx="88">
                  <c:v>34.200000000000003</c:v>
                </c:pt>
                <c:pt idx="89">
                  <c:v>42.2</c:v>
                </c:pt>
                <c:pt idx="90">
                  <c:v>52.5</c:v>
                </c:pt>
                <c:pt idx="91">
                  <c:v>65.3</c:v>
                </c:pt>
                <c:pt idx="92">
                  <c:v>79.900000000000006</c:v>
                </c:pt>
                <c:pt idx="93">
                  <c:v>96.9</c:v>
                </c:pt>
                <c:pt idx="94">
                  <c:v>116.9</c:v>
                </c:pt>
                <c:pt idx="95">
                  <c:v>139.6</c:v>
                </c:pt>
                <c:pt idx="96">
                  <c:v>167.6</c:v>
                </c:pt>
                <c:pt idx="97">
                  <c:v>201.5</c:v>
                </c:pt>
                <c:pt idx="98">
                  <c:v>239.7</c:v>
                </c:pt>
                <c:pt idx="99">
                  <c:v>284.3</c:v>
                </c:pt>
                <c:pt idx="100">
                  <c:v>335.3</c:v>
                </c:pt>
                <c:pt idx="101">
                  <c:v>390.6</c:v>
                </c:pt>
                <c:pt idx="102">
                  <c:v>453.3</c:v>
                </c:pt>
                <c:pt idx="103">
                  <c:v>521.20000000000005</c:v>
                </c:pt>
                <c:pt idx="104">
                  <c:v>590.29999999999995</c:v>
                </c:pt>
                <c:pt idx="105">
                  <c:v>662.1</c:v>
                </c:pt>
                <c:pt idx="106">
                  <c:v>735.9</c:v>
                </c:pt>
                <c:pt idx="107">
                  <c:v>809.1</c:v>
                </c:pt>
                <c:pt idx="108">
                  <c:v>880.8</c:v>
                </c:pt>
                <c:pt idx="109">
                  <c:v>948.7</c:v>
                </c:pt>
                <c:pt idx="110">
                  <c:v>1010</c:v>
                </c:pt>
                <c:pt idx="111">
                  <c:v>1063</c:v>
                </c:pt>
                <c:pt idx="112">
                  <c:v>1110</c:v>
                </c:pt>
                <c:pt idx="113">
                  <c:v>1149</c:v>
                </c:pt>
                <c:pt idx="114">
                  <c:v>1178</c:v>
                </c:pt>
                <c:pt idx="115">
                  <c:v>1198</c:v>
                </c:pt>
                <c:pt idx="116">
                  <c:v>1209</c:v>
                </c:pt>
                <c:pt idx="117">
                  <c:v>1210</c:v>
                </c:pt>
                <c:pt idx="118">
                  <c:v>1203</c:v>
                </c:pt>
                <c:pt idx="119">
                  <c:v>1190</c:v>
                </c:pt>
                <c:pt idx="120">
                  <c:v>1172</c:v>
                </c:pt>
                <c:pt idx="121">
                  <c:v>1150</c:v>
                </c:pt>
                <c:pt idx="122">
                  <c:v>1125</c:v>
                </c:pt>
                <c:pt idx="123">
                  <c:v>1099</c:v>
                </c:pt>
                <c:pt idx="124">
                  <c:v>1071</c:v>
                </c:pt>
                <c:pt idx="125">
                  <c:v>1040</c:v>
                </c:pt>
                <c:pt idx="126">
                  <c:v>1007</c:v>
                </c:pt>
                <c:pt idx="127">
                  <c:v>973.6</c:v>
                </c:pt>
                <c:pt idx="128">
                  <c:v>935.4</c:v>
                </c:pt>
                <c:pt idx="129">
                  <c:v>892.1</c:v>
                </c:pt>
                <c:pt idx="130">
                  <c:v>847.5</c:v>
                </c:pt>
                <c:pt idx="131">
                  <c:v>802.8</c:v>
                </c:pt>
                <c:pt idx="132">
                  <c:v>762</c:v>
                </c:pt>
                <c:pt idx="133">
                  <c:v>726.9</c:v>
                </c:pt>
                <c:pt idx="134">
                  <c:v>693.9</c:v>
                </c:pt>
                <c:pt idx="135">
                  <c:v>663</c:v>
                </c:pt>
                <c:pt idx="136">
                  <c:v>634.6</c:v>
                </c:pt>
                <c:pt idx="137">
                  <c:v>607.29999999999995</c:v>
                </c:pt>
                <c:pt idx="138">
                  <c:v>581.79999999999995</c:v>
                </c:pt>
                <c:pt idx="139">
                  <c:v>558.20000000000005</c:v>
                </c:pt>
                <c:pt idx="140">
                  <c:v>535.4</c:v>
                </c:pt>
                <c:pt idx="141">
                  <c:v>514.29999999999995</c:v>
                </c:pt>
                <c:pt idx="142">
                  <c:v>495.1</c:v>
                </c:pt>
                <c:pt idx="143">
                  <c:v>476.7</c:v>
                </c:pt>
                <c:pt idx="144">
                  <c:v>459</c:v>
                </c:pt>
                <c:pt idx="145">
                  <c:v>442.4</c:v>
                </c:pt>
                <c:pt idx="146">
                  <c:v>425.9</c:v>
                </c:pt>
                <c:pt idx="147">
                  <c:v>409.9</c:v>
                </c:pt>
                <c:pt idx="148">
                  <c:v>395.1</c:v>
                </c:pt>
                <c:pt idx="149">
                  <c:v>380.7</c:v>
                </c:pt>
                <c:pt idx="150">
                  <c:v>366.8</c:v>
                </c:pt>
                <c:pt idx="151">
                  <c:v>353.6</c:v>
                </c:pt>
                <c:pt idx="152">
                  <c:v>340.2</c:v>
                </c:pt>
                <c:pt idx="153">
                  <c:v>327.10000000000002</c:v>
                </c:pt>
                <c:pt idx="154">
                  <c:v>314.7</c:v>
                </c:pt>
                <c:pt idx="155">
                  <c:v>302.60000000000002</c:v>
                </c:pt>
                <c:pt idx="156">
                  <c:v>290.60000000000002</c:v>
                </c:pt>
                <c:pt idx="157">
                  <c:v>278.89999999999998</c:v>
                </c:pt>
                <c:pt idx="158">
                  <c:v>266.89999999999998</c:v>
                </c:pt>
                <c:pt idx="159">
                  <c:v>255.1</c:v>
                </c:pt>
                <c:pt idx="160">
                  <c:v>243.9</c:v>
                </c:pt>
                <c:pt idx="161">
                  <c:v>232.8</c:v>
                </c:pt>
                <c:pt idx="162">
                  <c:v>221.7</c:v>
                </c:pt>
                <c:pt idx="163">
                  <c:v>210.7</c:v>
                </c:pt>
                <c:pt idx="164">
                  <c:v>199.9</c:v>
                </c:pt>
                <c:pt idx="165">
                  <c:v>189.6</c:v>
                </c:pt>
                <c:pt idx="166">
                  <c:v>179.7</c:v>
                </c:pt>
                <c:pt idx="167">
                  <c:v>170</c:v>
                </c:pt>
                <c:pt idx="168">
                  <c:v>160.4</c:v>
                </c:pt>
                <c:pt idx="169">
                  <c:v>151.1</c:v>
                </c:pt>
                <c:pt idx="170">
                  <c:v>142.4</c:v>
                </c:pt>
                <c:pt idx="171">
                  <c:v>134.30000000000001</c:v>
                </c:pt>
                <c:pt idx="172">
                  <c:v>126.3</c:v>
                </c:pt>
                <c:pt idx="173">
                  <c:v>118.6</c:v>
                </c:pt>
                <c:pt idx="174">
                  <c:v>111.6</c:v>
                </c:pt>
                <c:pt idx="175">
                  <c:v>104.9</c:v>
                </c:pt>
                <c:pt idx="176">
                  <c:v>98.5</c:v>
                </c:pt>
                <c:pt idx="177">
                  <c:v>92.5</c:v>
                </c:pt>
                <c:pt idx="178">
                  <c:v>86.6</c:v>
                </c:pt>
                <c:pt idx="179">
                  <c:v>81.2</c:v>
                </c:pt>
                <c:pt idx="180">
                  <c:v>76.3</c:v>
                </c:pt>
                <c:pt idx="181">
                  <c:v>71.8</c:v>
                </c:pt>
                <c:pt idx="182">
                  <c:v>67.599999999999994</c:v>
                </c:pt>
                <c:pt idx="183">
                  <c:v>63.6</c:v>
                </c:pt>
                <c:pt idx="184">
                  <c:v>59.6</c:v>
                </c:pt>
                <c:pt idx="185">
                  <c:v>55.8</c:v>
                </c:pt>
                <c:pt idx="186">
                  <c:v>52.5</c:v>
                </c:pt>
                <c:pt idx="187">
                  <c:v>49.4</c:v>
                </c:pt>
                <c:pt idx="188">
                  <c:v>46.6</c:v>
                </c:pt>
                <c:pt idx="189">
                  <c:v>44.1</c:v>
                </c:pt>
                <c:pt idx="190">
                  <c:v>41.6</c:v>
                </c:pt>
                <c:pt idx="191">
                  <c:v>39.1</c:v>
                </c:pt>
                <c:pt idx="192">
                  <c:v>36.799999999999997</c:v>
                </c:pt>
                <c:pt idx="193">
                  <c:v>34.5</c:v>
                </c:pt>
                <c:pt idx="194">
                  <c:v>32.299999999999997</c:v>
                </c:pt>
                <c:pt idx="195">
                  <c:v>30.5</c:v>
                </c:pt>
                <c:pt idx="196">
                  <c:v>28.8</c:v>
                </c:pt>
                <c:pt idx="197">
                  <c:v>27.1</c:v>
                </c:pt>
                <c:pt idx="198">
                  <c:v>25.5</c:v>
                </c:pt>
                <c:pt idx="199">
                  <c:v>23.9</c:v>
                </c:pt>
                <c:pt idx="200">
                  <c:v>22.3</c:v>
                </c:pt>
                <c:pt idx="201">
                  <c:v>21</c:v>
                </c:pt>
                <c:pt idx="202">
                  <c:v>19.600000000000001</c:v>
                </c:pt>
                <c:pt idx="203">
                  <c:v>18.3</c:v>
                </c:pt>
                <c:pt idx="204">
                  <c:v>17.100000000000001</c:v>
                </c:pt>
                <c:pt idx="205">
                  <c:v>16</c:v>
                </c:pt>
                <c:pt idx="206">
                  <c:v>15</c:v>
                </c:pt>
                <c:pt idx="207">
                  <c:v>14.1</c:v>
                </c:pt>
                <c:pt idx="208">
                  <c:v>13.2</c:v>
                </c:pt>
                <c:pt idx="209">
                  <c:v>12.2</c:v>
                </c:pt>
                <c:pt idx="210">
                  <c:v>11.3</c:v>
                </c:pt>
                <c:pt idx="211">
                  <c:v>10.4</c:v>
                </c:pt>
                <c:pt idx="212">
                  <c:v>9.5</c:v>
                </c:pt>
                <c:pt idx="213">
                  <c:v>8.8000000000000007</c:v>
                </c:pt>
                <c:pt idx="214">
                  <c:v>8.1</c:v>
                </c:pt>
                <c:pt idx="215">
                  <c:v>7.6</c:v>
                </c:pt>
                <c:pt idx="216">
                  <c:v>7</c:v>
                </c:pt>
                <c:pt idx="217">
                  <c:v>6.3</c:v>
                </c:pt>
                <c:pt idx="218">
                  <c:v>5.6</c:v>
                </c:pt>
                <c:pt idx="219">
                  <c:v>5</c:v>
                </c:pt>
                <c:pt idx="220">
                  <c:v>4.5999999999999996</c:v>
                </c:pt>
                <c:pt idx="221">
                  <c:v>4.3</c:v>
                </c:pt>
                <c:pt idx="222">
                  <c:v>4</c:v>
                </c:pt>
                <c:pt idx="223">
                  <c:v>3.7</c:v>
                </c:pt>
                <c:pt idx="224">
                  <c:v>3.4</c:v>
                </c:pt>
                <c:pt idx="225">
                  <c:v>3.2</c:v>
                </c:pt>
                <c:pt idx="226">
                  <c:v>3.1</c:v>
                </c:pt>
                <c:pt idx="227">
                  <c:v>3</c:v>
                </c:pt>
                <c:pt idx="228">
                  <c:v>2.8</c:v>
                </c:pt>
                <c:pt idx="229">
                  <c:v>2.6</c:v>
                </c:pt>
                <c:pt idx="230">
                  <c:v>2.2999999999999998</c:v>
                </c:pt>
                <c:pt idx="231">
                  <c:v>2.1</c:v>
                </c:pt>
                <c:pt idx="232">
                  <c:v>2.1</c:v>
                </c:pt>
                <c:pt idx="233">
                  <c:v>2.1</c:v>
                </c:pt>
                <c:pt idx="234">
                  <c:v>2.1</c:v>
                </c:pt>
                <c:pt idx="235">
                  <c:v>2</c:v>
                </c:pt>
                <c:pt idx="236">
                  <c:v>1.8</c:v>
                </c:pt>
                <c:pt idx="237">
                  <c:v>1.6</c:v>
                </c:pt>
                <c:pt idx="238">
                  <c:v>1.3</c:v>
                </c:pt>
                <c:pt idx="239">
                  <c:v>1.1000000000000001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1.1000000000000001</c:v>
                </c:pt>
                <c:pt idx="252">
                  <c:v>1</c:v>
                </c:pt>
                <c:pt idx="253">
                  <c:v>0.9</c:v>
                </c:pt>
                <c:pt idx="254">
                  <c:v>0.7</c:v>
                </c:pt>
                <c:pt idx="255">
                  <c:v>0.5</c:v>
                </c:pt>
                <c:pt idx="256">
                  <c:v>0.2</c:v>
                </c:pt>
                <c:pt idx="257">
                  <c:v>0.1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2B-4FA9-A5CA-D13B6F3845F8}"/>
            </c:ext>
          </c:extLst>
        </c:ser>
        <c:ser>
          <c:idx val="1"/>
          <c:order val="1"/>
          <c:tx>
            <c:v>ローダミンB(蛍光強度)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'sheet 1'!$J$3:$J$303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1'!$L$3:$L$303</c:f>
              <c:numCache>
                <c:formatCode>0.0</c:formatCode>
                <c:ptCount val="3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0.3</c:v>
                </c:pt>
                <c:pt idx="120">
                  <c:v>0.7</c:v>
                </c:pt>
                <c:pt idx="121">
                  <c:v>1</c:v>
                </c:pt>
                <c:pt idx="122">
                  <c:v>1.2</c:v>
                </c:pt>
                <c:pt idx="123">
                  <c:v>1.2</c:v>
                </c:pt>
                <c:pt idx="124">
                  <c:v>1.2</c:v>
                </c:pt>
                <c:pt idx="125">
                  <c:v>1.1000000000000001</c:v>
                </c:pt>
                <c:pt idx="126">
                  <c:v>1.2</c:v>
                </c:pt>
                <c:pt idx="127">
                  <c:v>1.5</c:v>
                </c:pt>
                <c:pt idx="128">
                  <c:v>1.8</c:v>
                </c:pt>
                <c:pt idx="129">
                  <c:v>2.1</c:v>
                </c:pt>
                <c:pt idx="130">
                  <c:v>2.4</c:v>
                </c:pt>
                <c:pt idx="131">
                  <c:v>2.8</c:v>
                </c:pt>
                <c:pt idx="132">
                  <c:v>3.3</c:v>
                </c:pt>
                <c:pt idx="133">
                  <c:v>4.2</c:v>
                </c:pt>
                <c:pt idx="134">
                  <c:v>5.3</c:v>
                </c:pt>
                <c:pt idx="135">
                  <c:v>6.7</c:v>
                </c:pt>
                <c:pt idx="136">
                  <c:v>8.3000000000000007</c:v>
                </c:pt>
                <c:pt idx="137">
                  <c:v>10.1</c:v>
                </c:pt>
                <c:pt idx="138">
                  <c:v>12</c:v>
                </c:pt>
                <c:pt idx="139">
                  <c:v>14.2</c:v>
                </c:pt>
                <c:pt idx="140">
                  <c:v>16.8</c:v>
                </c:pt>
                <c:pt idx="141">
                  <c:v>19.7</c:v>
                </c:pt>
                <c:pt idx="142">
                  <c:v>23.4</c:v>
                </c:pt>
                <c:pt idx="143">
                  <c:v>27.9</c:v>
                </c:pt>
                <c:pt idx="144">
                  <c:v>32.6</c:v>
                </c:pt>
                <c:pt idx="145">
                  <c:v>37.799999999999997</c:v>
                </c:pt>
                <c:pt idx="146">
                  <c:v>43.5</c:v>
                </c:pt>
                <c:pt idx="147">
                  <c:v>50.1</c:v>
                </c:pt>
                <c:pt idx="148">
                  <c:v>58.1</c:v>
                </c:pt>
                <c:pt idx="149">
                  <c:v>67.5</c:v>
                </c:pt>
                <c:pt idx="150">
                  <c:v>77.900000000000006</c:v>
                </c:pt>
                <c:pt idx="151">
                  <c:v>89.5</c:v>
                </c:pt>
                <c:pt idx="152">
                  <c:v>102.8</c:v>
                </c:pt>
                <c:pt idx="153">
                  <c:v>118</c:v>
                </c:pt>
                <c:pt idx="154">
                  <c:v>135.80000000000001</c:v>
                </c:pt>
                <c:pt idx="155">
                  <c:v>155.80000000000001</c:v>
                </c:pt>
                <c:pt idx="156">
                  <c:v>177.5</c:v>
                </c:pt>
                <c:pt idx="157">
                  <c:v>202.3</c:v>
                </c:pt>
                <c:pt idx="158">
                  <c:v>230.4</c:v>
                </c:pt>
                <c:pt idx="159">
                  <c:v>262.3</c:v>
                </c:pt>
                <c:pt idx="160">
                  <c:v>299.89999999999998</c:v>
                </c:pt>
                <c:pt idx="161">
                  <c:v>342.2</c:v>
                </c:pt>
                <c:pt idx="162">
                  <c:v>387.4</c:v>
                </c:pt>
                <c:pt idx="163">
                  <c:v>437.3</c:v>
                </c:pt>
                <c:pt idx="164">
                  <c:v>493</c:v>
                </c:pt>
                <c:pt idx="165">
                  <c:v>553.20000000000005</c:v>
                </c:pt>
                <c:pt idx="166">
                  <c:v>616.4</c:v>
                </c:pt>
                <c:pt idx="167">
                  <c:v>683.4</c:v>
                </c:pt>
                <c:pt idx="168">
                  <c:v>755.3</c:v>
                </c:pt>
                <c:pt idx="169">
                  <c:v>830.6</c:v>
                </c:pt>
                <c:pt idx="170">
                  <c:v>906.2</c:v>
                </c:pt>
                <c:pt idx="171">
                  <c:v>980.1</c:v>
                </c:pt>
                <c:pt idx="172">
                  <c:v>1051.8</c:v>
                </c:pt>
                <c:pt idx="173">
                  <c:v>1121.8</c:v>
                </c:pt>
                <c:pt idx="174">
                  <c:v>1189.8</c:v>
                </c:pt>
                <c:pt idx="175">
                  <c:v>1251.8</c:v>
                </c:pt>
                <c:pt idx="176">
                  <c:v>1306.8</c:v>
                </c:pt>
                <c:pt idx="177">
                  <c:v>1355.8</c:v>
                </c:pt>
                <c:pt idx="178">
                  <c:v>1396.8</c:v>
                </c:pt>
                <c:pt idx="179">
                  <c:v>1429.8</c:v>
                </c:pt>
                <c:pt idx="180">
                  <c:v>1454.8</c:v>
                </c:pt>
                <c:pt idx="181">
                  <c:v>1468.8</c:v>
                </c:pt>
                <c:pt idx="182">
                  <c:v>1474.8</c:v>
                </c:pt>
                <c:pt idx="183">
                  <c:v>1472.8</c:v>
                </c:pt>
                <c:pt idx="184">
                  <c:v>1461.8</c:v>
                </c:pt>
                <c:pt idx="185">
                  <c:v>1442.8</c:v>
                </c:pt>
                <c:pt idx="186">
                  <c:v>1414.8</c:v>
                </c:pt>
                <c:pt idx="187">
                  <c:v>1381.8</c:v>
                </c:pt>
                <c:pt idx="188">
                  <c:v>1344.8</c:v>
                </c:pt>
                <c:pt idx="189">
                  <c:v>1302.8</c:v>
                </c:pt>
                <c:pt idx="190">
                  <c:v>1258.8</c:v>
                </c:pt>
                <c:pt idx="191">
                  <c:v>1211.8</c:v>
                </c:pt>
                <c:pt idx="192">
                  <c:v>1161.8</c:v>
                </c:pt>
                <c:pt idx="193">
                  <c:v>1110.8</c:v>
                </c:pt>
                <c:pt idx="194">
                  <c:v>1060.8</c:v>
                </c:pt>
                <c:pt idx="195">
                  <c:v>1010.8</c:v>
                </c:pt>
                <c:pt idx="196">
                  <c:v>960.5</c:v>
                </c:pt>
                <c:pt idx="197">
                  <c:v>909.9</c:v>
                </c:pt>
                <c:pt idx="198">
                  <c:v>859</c:v>
                </c:pt>
                <c:pt idx="199">
                  <c:v>810.3</c:v>
                </c:pt>
                <c:pt idx="200">
                  <c:v>765</c:v>
                </c:pt>
                <c:pt idx="201">
                  <c:v>721.9</c:v>
                </c:pt>
                <c:pt idx="202">
                  <c:v>681.2</c:v>
                </c:pt>
                <c:pt idx="203">
                  <c:v>642.1</c:v>
                </c:pt>
                <c:pt idx="204">
                  <c:v>603.79999999999995</c:v>
                </c:pt>
                <c:pt idx="205">
                  <c:v>568.1</c:v>
                </c:pt>
                <c:pt idx="206">
                  <c:v>535.29999999999995</c:v>
                </c:pt>
                <c:pt idx="207">
                  <c:v>504.2</c:v>
                </c:pt>
                <c:pt idx="208">
                  <c:v>474.8</c:v>
                </c:pt>
                <c:pt idx="209">
                  <c:v>446.9</c:v>
                </c:pt>
                <c:pt idx="210">
                  <c:v>421.1</c:v>
                </c:pt>
                <c:pt idx="211">
                  <c:v>397.8</c:v>
                </c:pt>
                <c:pt idx="212">
                  <c:v>376.6</c:v>
                </c:pt>
                <c:pt idx="213">
                  <c:v>356.7</c:v>
                </c:pt>
                <c:pt idx="214">
                  <c:v>338.3</c:v>
                </c:pt>
                <c:pt idx="215">
                  <c:v>321.60000000000002</c:v>
                </c:pt>
                <c:pt idx="216">
                  <c:v>306.2</c:v>
                </c:pt>
                <c:pt idx="217">
                  <c:v>291.3</c:v>
                </c:pt>
                <c:pt idx="218">
                  <c:v>276.89999999999998</c:v>
                </c:pt>
                <c:pt idx="219">
                  <c:v>263.60000000000002</c:v>
                </c:pt>
                <c:pt idx="220">
                  <c:v>251.5</c:v>
                </c:pt>
                <c:pt idx="221">
                  <c:v>240.1</c:v>
                </c:pt>
                <c:pt idx="222">
                  <c:v>229.5</c:v>
                </c:pt>
                <c:pt idx="223">
                  <c:v>219.5</c:v>
                </c:pt>
                <c:pt idx="224">
                  <c:v>209.7</c:v>
                </c:pt>
                <c:pt idx="225">
                  <c:v>200.6</c:v>
                </c:pt>
                <c:pt idx="226">
                  <c:v>192.1</c:v>
                </c:pt>
                <c:pt idx="227">
                  <c:v>183.8</c:v>
                </c:pt>
                <c:pt idx="228">
                  <c:v>175.9</c:v>
                </c:pt>
                <c:pt idx="229">
                  <c:v>168.2</c:v>
                </c:pt>
                <c:pt idx="230">
                  <c:v>160.6</c:v>
                </c:pt>
                <c:pt idx="231">
                  <c:v>153.30000000000001</c:v>
                </c:pt>
                <c:pt idx="232">
                  <c:v>146.4</c:v>
                </c:pt>
                <c:pt idx="233">
                  <c:v>139.5</c:v>
                </c:pt>
                <c:pt idx="234">
                  <c:v>132.80000000000001</c:v>
                </c:pt>
                <c:pt idx="235">
                  <c:v>126.4</c:v>
                </c:pt>
                <c:pt idx="236">
                  <c:v>120.1</c:v>
                </c:pt>
                <c:pt idx="237">
                  <c:v>113.9</c:v>
                </c:pt>
                <c:pt idx="238">
                  <c:v>108.1</c:v>
                </c:pt>
                <c:pt idx="239">
                  <c:v>102.3</c:v>
                </c:pt>
                <c:pt idx="240">
                  <c:v>96.8</c:v>
                </c:pt>
                <c:pt idx="241">
                  <c:v>91.5</c:v>
                </c:pt>
                <c:pt idx="242">
                  <c:v>86.2</c:v>
                </c:pt>
                <c:pt idx="243">
                  <c:v>81.2</c:v>
                </c:pt>
                <c:pt idx="244">
                  <c:v>76.5</c:v>
                </c:pt>
                <c:pt idx="245">
                  <c:v>71.900000000000006</c:v>
                </c:pt>
                <c:pt idx="246">
                  <c:v>67.5</c:v>
                </c:pt>
                <c:pt idx="247">
                  <c:v>63.3</c:v>
                </c:pt>
                <c:pt idx="248">
                  <c:v>59.2</c:v>
                </c:pt>
                <c:pt idx="249">
                  <c:v>55.1</c:v>
                </c:pt>
                <c:pt idx="250">
                  <c:v>51.2</c:v>
                </c:pt>
                <c:pt idx="251">
                  <c:v>47.4</c:v>
                </c:pt>
                <c:pt idx="252">
                  <c:v>44</c:v>
                </c:pt>
                <c:pt idx="253">
                  <c:v>41</c:v>
                </c:pt>
                <c:pt idx="254">
                  <c:v>38.200000000000003</c:v>
                </c:pt>
                <c:pt idx="255">
                  <c:v>35.4</c:v>
                </c:pt>
                <c:pt idx="256">
                  <c:v>32.700000000000003</c:v>
                </c:pt>
                <c:pt idx="257">
                  <c:v>30.4</c:v>
                </c:pt>
                <c:pt idx="258">
                  <c:v>28.3</c:v>
                </c:pt>
                <c:pt idx="259">
                  <c:v>26.4</c:v>
                </c:pt>
                <c:pt idx="260">
                  <c:v>24.5</c:v>
                </c:pt>
                <c:pt idx="261">
                  <c:v>22.5</c:v>
                </c:pt>
                <c:pt idx="262">
                  <c:v>20.5</c:v>
                </c:pt>
                <c:pt idx="263">
                  <c:v>18.7</c:v>
                </c:pt>
                <c:pt idx="264">
                  <c:v>17.2</c:v>
                </c:pt>
                <c:pt idx="265">
                  <c:v>15.7</c:v>
                </c:pt>
                <c:pt idx="266">
                  <c:v>14.3</c:v>
                </c:pt>
                <c:pt idx="267">
                  <c:v>12.9</c:v>
                </c:pt>
                <c:pt idx="268">
                  <c:v>11.6</c:v>
                </c:pt>
                <c:pt idx="269">
                  <c:v>10.4</c:v>
                </c:pt>
                <c:pt idx="270">
                  <c:v>9.4</c:v>
                </c:pt>
                <c:pt idx="271">
                  <c:v>8.3000000000000007</c:v>
                </c:pt>
                <c:pt idx="272">
                  <c:v>7.3</c:v>
                </c:pt>
                <c:pt idx="273">
                  <c:v>6.5</c:v>
                </c:pt>
                <c:pt idx="274">
                  <c:v>5.7</c:v>
                </c:pt>
                <c:pt idx="275">
                  <c:v>5</c:v>
                </c:pt>
                <c:pt idx="276">
                  <c:v>4.3</c:v>
                </c:pt>
                <c:pt idx="277">
                  <c:v>3.6</c:v>
                </c:pt>
                <c:pt idx="278">
                  <c:v>3</c:v>
                </c:pt>
                <c:pt idx="279">
                  <c:v>2.6</c:v>
                </c:pt>
                <c:pt idx="280">
                  <c:v>2.4</c:v>
                </c:pt>
                <c:pt idx="281">
                  <c:v>2.2999999999999998</c:v>
                </c:pt>
                <c:pt idx="282">
                  <c:v>2.1</c:v>
                </c:pt>
                <c:pt idx="283">
                  <c:v>1.9</c:v>
                </c:pt>
                <c:pt idx="284">
                  <c:v>1.5</c:v>
                </c:pt>
                <c:pt idx="285">
                  <c:v>1.3</c:v>
                </c:pt>
                <c:pt idx="286">
                  <c:v>1.2</c:v>
                </c:pt>
                <c:pt idx="287">
                  <c:v>1.2</c:v>
                </c:pt>
                <c:pt idx="288">
                  <c:v>1.2</c:v>
                </c:pt>
                <c:pt idx="289">
                  <c:v>1.1000000000000001</c:v>
                </c:pt>
                <c:pt idx="290">
                  <c:v>0.9</c:v>
                </c:pt>
                <c:pt idx="291">
                  <c:v>0.6</c:v>
                </c:pt>
                <c:pt idx="292">
                  <c:v>0.3</c:v>
                </c:pt>
                <c:pt idx="293">
                  <c:v>0.1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F2B-4FA9-A5CA-D13B6F384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043936"/>
        <c:axId val="1159036256"/>
      </c:scatterChart>
      <c:scatterChart>
        <c:scatterStyle val="smoothMarker"/>
        <c:varyColors val="0"/>
        <c:ser>
          <c:idx val="2"/>
          <c:order val="2"/>
          <c:tx>
            <c:v>フルオレセイン(吸光度)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'sheet 1'!$J$3:$J$303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1'!$M$3:$M$303</c:f>
              <c:numCache>
                <c:formatCode>0.000</c:formatCode>
                <c:ptCount val="301"/>
                <c:pt idx="0">
                  <c:v>0.184</c:v>
                </c:pt>
                <c:pt idx="1">
                  <c:v>0.186</c:v>
                </c:pt>
                <c:pt idx="2">
                  <c:v>0.187</c:v>
                </c:pt>
                <c:pt idx="3">
                  <c:v>0.189</c:v>
                </c:pt>
                <c:pt idx="4">
                  <c:v>0.19</c:v>
                </c:pt>
                <c:pt idx="5">
                  <c:v>0.192</c:v>
                </c:pt>
                <c:pt idx="6">
                  <c:v>0.19400000000000001</c:v>
                </c:pt>
                <c:pt idx="7">
                  <c:v>0.19700000000000001</c:v>
                </c:pt>
                <c:pt idx="8">
                  <c:v>0.20100000000000001</c:v>
                </c:pt>
                <c:pt idx="9">
                  <c:v>0.20599999999999999</c:v>
                </c:pt>
                <c:pt idx="10">
                  <c:v>0.21099999999999999</c:v>
                </c:pt>
                <c:pt idx="11">
                  <c:v>0.216</c:v>
                </c:pt>
                <c:pt idx="12">
                  <c:v>0.222</c:v>
                </c:pt>
                <c:pt idx="13">
                  <c:v>0.22900000000000001</c:v>
                </c:pt>
                <c:pt idx="14">
                  <c:v>0.23599999999999999</c:v>
                </c:pt>
                <c:pt idx="15">
                  <c:v>0.24299999999999999</c:v>
                </c:pt>
                <c:pt idx="16">
                  <c:v>0.25</c:v>
                </c:pt>
                <c:pt idx="17">
                  <c:v>0.25800000000000001</c:v>
                </c:pt>
                <c:pt idx="18">
                  <c:v>0.26600000000000001</c:v>
                </c:pt>
                <c:pt idx="19">
                  <c:v>0.27300000000000002</c:v>
                </c:pt>
                <c:pt idx="20">
                  <c:v>0.28100000000000003</c:v>
                </c:pt>
                <c:pt idx="21">
                  <c:v>0.28899999999999998</c:v>
                </c:pt>
                <c:pt idx="22">
                  <c:v>0.29699999999999999</c:v>
                </c:pt>
                <c:pt idx="23">
                  <c:v>0.30499999999999999</c:v>
                </c:pt>
                <c:pt idx="24">
                  <c:v>0.313</c:v>
                </c:pt>
                <c:pt idx="25">
                  <c:v>0.32100000000000001</c:v>
                </c:pt>
                <c:pt idx="26">
                  <c:v>0.32900000000000001</c:v>
                </c:pt>
                <c:pt idx="27">
                  <c:v>0.33700000000000002</c:v>
                </c:pt>
                <c:pt idx="28">
                  <c:v>0.34599999999999997</c:v>
                </c:pt>
                <c:pt idx="29">
                  <c:v>0.35399999999999998</c:v>
                </c:pt>
                <c:pt idx="30">
                  <c:v>0.36299999999999999</c:v>
                </c:pt>
                <c:pt idx="31">
                  <c:v>0.372</c:v>
                </c:pt>
                <c:pt idx="32">
                  <c:v>0.38200000000000001</c:v>
                </c:pt>
                <c:pt idx="33">
                  <c:v>0.39300000000000002</c:v>
                </c:pt>
                <c:pt idx="34">
                  <c:v>0.40400000000000003</c:v>
                </c:pt>
                <c:pt idx="35">
                  <c:v>0.41599999999999998</c:v>
                </c:pt>
                <c:pt idx="36">
                  <c:v>0.42799999999999999</c:v>
                </c:pt>
                <c:pt idx="37">
                  <c:v>0.442</c:v>
                </c:pt>
                <c:pt idx="38">
                  <c:v>0.45500000000000002</c:v>
                </c:pt>
                <c:pt idx="39">
                  <c:v>0.46899999999999997</c:v>
                </c:pt>
                <c:pt idx="40">
                  <c:v>0.48399999999999999</c:v>
                </c:pt>
                <c:pt idx="41">
                  <c:v>0.5</c:v>
                </c:pt>
                <c:pt idx="42">
                  <c:v>0.51500000000000001</c:v>
                </c:pt>
                <c:pt idx="43">
                  <c:v>0.53</c:v>
                </c:pt>
                <c:pt idx="44">
                  <c:v>0.54500000000000004</c:v>
                </c:pt>
                <c:pt idx="45">
                  <c:v>0.56000000000000005</c:v>
                </c:pt>
                <c:pt idx="46">
                  <c:v>0.57499999999999996</c:v>
                </c:pt>
                <c:pt idx="47">
                  <c:v>0.59</c:v>
                </c:pt>
                <c:pt idx="48">
                  <c:v>0.60299999999999998</c:v>
                </c:pt>
                <c:pt idx="49">
                  <c:v>0.61599999999999999</c:v>
                </c:pt>
                <c:pt idx="50">
                  <c:v>0.628</c:v>
                </c:pt>
                <c:pt idx="51">
                  <c:v>0.63900000000000001</c:v>
                </c:pt>
                <c:pt idx="52">
                  <c:v>0.65</c:v>
                </c:pt>
                <c:pt idx="53">
                  <c:v>0.65900000000000003</c:v>
                </c:pt>
                <c:pt idx="54">
                  <c:v>0.66800000000000004</c:v>
                </c:pt>
                <c:pt idx="55">
                  <c:v>0.67600000000000005</c:v>
                </c:pt>
                <c:pt idx="56">
                  <c:v>0.68400000000000005</c:v>
                </c:pt>
                <c:pt idx="57">
                  <c:v>0.69099999999999995</c:v>
                </c:pt>
                <c:pt idx="58">
                  <c:v>0.69799999999999995</c:v>
                </c:pt>
                <c:pt idx="59">
                  <c:v>0.70499999999999996</c:v>
                </c:pt>
                <c:pt idx="60">
                  <c:v>0.71099999999999997</c:v>
                </c:pt>
                <c:pt idx="61">
                  <c:v>0.71699999999999997</c:v>
                </c:pt>
                <c:pt idx="62">
                  <c:v>0.72399999999999998</c:v>
                </c:pt>
                <c:pt idx="63">
                  <c:v>0.73</c:v>
                </c:pt>
                <c:pt idx="64">
                  <c:v>0.73799999999999999</c:v>
                </c:pt>
                <c:pt idx="65">
                  <c:v>0.746</c:v>
                </c:pt>
                <c:pt idx="66">
                  <c:v>0.754</c:v>
                </c:pt>
                <c:pt idx="67">
                  <c:v>0.76300000000000001</c:v>
                </c:pt>
                <c:pt idx="68">
                  <c:v>0.77300000000000002</c:v>
                </c:pt>
                <c:pt idx="69">
                  <c:v>0.78300000000000003</c:v>
                </c:pt>
                <c:pt idx="70">
                  <c:v>0.79500000000000004</c:v>
                </c:pt>
                <c:pt idx="71">
                  <c:v>0.80700000000000005</c:v>
                </c:pt>
                <c:pt idx="72">
                  <c:v>0.82</c:v>
                </c:pt>
                <c:pt idx="73">
                  <c:v>0.83399999999999996</c:v>
                </c:pt>
                <c:pt idx="74">
                  <c:v>0.84799999999999998</c:v>
                </c:pt>
                <c:pt idx="75">
                  <c:v>0.86199999999999999</c:v>
                </c:pt>
                <c:pt idx="76">
                  <c:v>0.876</c:v>
                </c:pt>
                <c:pt idx="77">
                  <c:v>0.89100000000000001</c:v>
                </c:pt>
                <c:pt idx="78">
                  <c:v>0.90500000000000003</c:v>
                </c:pt>
                <c:pt idx="79">
                  <c:v>0.91900000000000004</c:v>
                </c:pt>
                <c:pt idx="80">
                  <c:v>0.93100000000000005</c:v>
                </c:pt>
                <c:pt idx="81">
                  <c:v>0.94299999999999995</c:v>
                </c:pt>
                <c:pt idx="82">
                  <c:v>0.95299999999999996</c:v>
                </c:pt>
                <c:pt idx="83">
                  <c:v>0.96099999999999997</c:v>
                </c:pt>
                <c:pt idx="84">
                  <c:v>0.96599999999999997</c:v>
                </c:pt>
                <c:pt idx="85">
                  <c:v>0.96899999999999997</c:v>
                </c:pt>
                <c:pt idx="86">
                  <c:v>0.96799999999999997</c:v>
                </c:pt>
                <c:pt idx="87">
                  <c:v>0.96399999999999997</c:v>
                </c:pt>
                <c:pt idx="88">
                  <c:v>0.95599999999999996</c:v>
                </c:pt>
                <c:pt idx="89">
                  <c:v>0.94499999999999995</c:v>
                </c:pt>
                <c:pt idx="90">
                  <c:v>0.92800000000000005</c:v>
                </c:pt>
                <c:pt idx="91">
                  <c:v>0.90700000000000003</c:v>
                </c:pt>
                <c:pt idx="92">
                  <c:v>0.88400000000000001</c:v>
                </c:pt>
                <c:pt idx="93">
                  <c:v>0.85799999999999998</c:v>
                </c:pt>
                <c:pt idx="94">
                  <c:v>0.83</c:v>
                </c:pt>
                <c:pt idx="95">
                  <c:v>0.80100000000000005</c:v>
                </c:pt>
                <c:pt idx="96">
                  <c:v>0.77</c:v>
                </c:pt>
                <c:pt idx="97">
                  <c:v>0.73699999999999999</c:v>
                </c:pt>
                <c:pt idx="98">
                  <c:v>0.70099999999999996</c:v>
                </c:pt>
                <c:pt idx="99">
                  <c:v>0.66</c:v>
                </c:pt>
                <c:pt idx="100">
                  <c:v>0.61199999999999999</c:v>
                </c:pt>
                <c:pt idx="101">
                  <c:v>0.55900000000000005</c:v>
                </c:pt>
                <c:pt idx="102">
                  <c:v>0.504</c:v>
                </c:pt>
                <c:pt idx="103">
                  <c:v>0.45100000000000001</c:v>
                </c:pt>
                <c:pt idx="104">
                  <c:v>0.40400000000000003</c:v>
                </c:pt>
                <c:pt idx="105">
                  <c:v>0.36299999999999999</c:v>
                </c:pt>
                <c:pt idx="106">
                  <c:v>0.32900000000000001</c:v>
                </c:pt>
                <c:pt idx="107">
                  <c:v>0.29899999999999999</c:v>
                </c:pt>
                <c:pt idx="108">
                  <c:v>0.27</c:v>
                </c:pt>
                <c:pt idx="109">
                  <c:v>0.24399999999999999</c:v>
                </c:pt>
                <c:pt idx="110">
                  <c:v>0.22</c:v>
                </c:pt>
                <c:pt idx="111">
                  <c:v>0.19700000000000001</c:v>
                </c:pt>
                <c:pt idx="112">
                  <c:v>0.17699999999999999</c:v>
                </c:pt>
                <c:pt idx="113">
                  <c:v>0.16</c:v>
                </c:pt>
                <c:pt idx="114">
                  <c:v>0.14299999999999999</c:v>
                </c:pt>
                <c:pt idx="115">
                  <c:v>0.128</c:v>
                </c:pt>
                <c:pt idx="116">
                  <c:v>0.11600000000000001</c:v>
                </c:pt>
                <c:pt idx="117">
                  <c:v>0.104</c:v>
                </c:pt>
                <c:pt idx="118">
                  <c:v>9.4E-2</c:v>
                </c:pt>
                <c:pt idx="119">
                  <c:v>8.5000000000000006E-2</c:v>
                </c:pt>
                <c:pt idx="120">
                  <c:v>7.6999999999999999E-2</c:v>
                </c:pt>
                <c:pt idx="121">
                  <c:v>7.0000000000000007E-2</c:v>
                </c:pt>
                <c:pt idx="122">
                  <c:v>6.4000000000000001E-2</c:v>
                </c:pt>
                <c:pt idx="123">
                  <c:v>5.8000000000000003E-2</c:v>
                </c:pt>
                <c:pt idx="124">
                  <c:v>5.2999999999999999E-2</c:v>
                </c:pt>
                <c:pt idx="125">
                  <c:v>4.8000000000000001E-2</c:v>
                </c:pt>
                <c:pt idx="126">
                  <c:v>4.3999999999999997E-2</c:v>
                </c:pt>
                <c:pt idx="127">
                  <c:v>0.04</c:v>
                </c:pt>
                <c:pt idx="128">
                  <c:v>3.6999999999999998E-2</c:v>
                </c:pt>
                <c:pt idx="129">
                  <c:v>3.4000000000000002E-2</c:v>
                </c:pt>
                <c:pt idx="130">
                  <c:v>3.2000000000000001E-2</c:v>
                </c:pt>
                <c:pt idx="131">
                  <c:v>2.9000000000000001E-2</c:v>
                </c:pt>
                <c:pt idx="132">
                  <c:v>2.7E-2</c:v>
                </c:pt>
                <c:pt idx="133">
                  <c:v>2.5000000000000001E-2</c:v>
                </c:pt>
                <c:pt idx="134">
                  <c:v>2.3E-2</c:v>
                </c:pt>
                <c:pt idx="135">
                  <c:v>2.1000000000000001E-2</c:v>
                </c:pt>
                <c:pt idx="136">
                  <c:v>0.02</c:v>
                </c:pt>
                <c:pt idx="137">
                  <c:v>1.9E-2</c:v>
                </c:pt>
                <c:pt idx="138">
                  <c:v>1.7000000000000001E-2</c:v>
                </c:pt>
                <c:pt idx="139">
                  <c:v>1.6E-2</c:v>
                </c:pt>
                <c:pt idx="140">
                  <c:v>1.4999999999999999E-2</c:v>
                </c:pt>
                <c:pt idx="141">
                  <c:v>1.4E-2</c:v>
                </c:pt>
                <c:pt idx="142">
                  <c:v>1.2999999999999999E-2</c:v>
                </c:pt>
                <c:pt idx="143">
                  <c:v>1.2E-2</c:v>
                </c:pt>
                <c:pt idx="144">
                  <c:v>1.2E-2</c:v>
                </c:pt>
                <c:pt idx="145">
                  <c:v>1.0999999999999999E-2</c:v>
                </c:pt>
                <c:pt idx="146">
                  <c:v>0.01</c:v>
                </c:pt>
                <c:pt idx="147">
                  <c:v>8.9999999999999993E-3</c:v>
                </c:pt>
                <c:pt idx="148">
                  <c:v>8.9999999999999993E-3</c:v>
                </c:pt>
                <c:pt idx="149">
                  <c:v>8.0000000000000002E-3</c:v>
                </c:pt>
                <c:pt idx="150">
                  <c:v>8.0000000000000002E-3</c:v>
                </c:pt>
                <c:pt idx="151">
                  <c:v>7.0000000000000001E-3</c:v>
                </c:pt>
                <c:pt idx="152">
                  <c:v>7.0000000000000001E-3</c:v>
                </c:pt>
                <c:pt idx="153">
                  <c:v>7.0000000000000001E-3</c:v>
                </c:pt>
                <c:pt idx="154">
                  <c:v>6.0000000000000001E-3</c:v>
                </c:pt>
                <c:pt idx="155">
                  <c:v>6.0000000000000001E-3</c:v>
                </c:pt>
                <c:pt idx="156">
                  <c:v>6.0000000000000001E-3</c:v>
                </c:pt>
                <c:pt idx="157">
                  <c:v>5.0000000000000001E-3</c:v>
                </c:pt>
                <c:pt idx="158">
                  <c:v>5.0000000000000001E-3</c:v>
                </c:pt>
                <c:pt idx="159">
                  <c:v>5.0000000000000001E-3</c:v>
                </c:pt>
                <c:pt idx="160">
                  <c:v>5.0000000000000001E-3</c:v>
                </c:pt>
                <c:pt idx="161">
                  <c:v>4.0000000000000001E-3</c:v>
                </c:pt>
                <c:pt idx="162">
                  <c:v>4.0000000000000001E-3</c:v>
                </c:pt>
                <c:pt idx="163">
                  <c:v>4.0000000000000001E-3</c:v>
                </c:pt>
                <c:pt idx="164">
                  <c:v>4.0000000000000001E-3</c:v>
                </c:pt>
                <c:pt idx="165">
                  <c:v>4.0000000000000001E-3</c:v>
                </c:pt>
                <c:pt idx="166">
                  <c:v>4.0000000000000001E-3</c:v>
                </c:pt>
                <c:pt idx="167">
                  <c:v>4.0000000000000001E-3</c:v>
                </c:pt>
                <c:pt idx="168">
                  <c:v>4.0000000000000001E-3</c:v>
                </c:pt>
                <c:pt idx="169">
                  <c:v>4.0000000000000001E-3</c:v>
                </c:pt>
                <c:pt idx="170">
                  <c:v>3.0000000000000001E-3</c:v>
                </c:pt>
                <c:pt idx="171">
                  <c:v>3.0000000000000001E-3</c:v>
                </c:pt>
                <c:pt idx="172">
                  <c:v>3.0000000000000001E-3</c:v>
                </c:pt>
                <c:pt idx="173">
                  <c:v>3.0000000000000001E-3</c:v>
                </c:pt>
                <c:pt idx="174">
                  <c:v>3.0000000000000001E-3</c:v>
                </c:pt>
                <c:pt idx="175">
                  <c:v>3.0000000000000001E-3</c:v>
                </c:pt>
                <c:pt idx="176">
                  <c:v>3.0000000000000001E-3</c:v>
                </c:pt>
                <c:pt idx="177">
                  <c:v>3.0000000000000001E-3</c:v>
                </c:pt>
                <c:pt idx="178">
                  <c:v>3.0000000000000001E-3</c:v>
                </c:pt>
                <c:pt idx="179">
                  <c:v>3.0000000000000001E-3</c:v>
                </c:pt>
                <c:pt idx="180">
                  <c:v>3.0000000000000001E-3</c:v>
                </c:pt>
                <c:pt idx="181">
                  <c:v>3.0000000000000001E-3</c:v>
                </c:pt>
                <c:pt idx="182">
                  <c:v>3.0000000000000001E-3</c:v>
                </c:pt>
                <c:pt idx="183">
                  <c:v>3.0000000000000001E-3</c:v>
                </c:pt>
                <c:pt idx="184">
                  <c:v>3.0000000000000001E-3</c:v>
                </c:pt>
                <c:pt idx="185">
                  <c:v>3.0000000000000001E-3</c:v>
                </c:pt>
                <c:pt idx="186">
                  <c:v>3.0000000000000001E-3</c:v>
                </c:pt>
                <c:pt idx="187">
                  <c:v>3.0000000000000001E-3</c:v>
                </c:pt>
                <c:pt idx="188">
                  <c:v>3.0000000000000001E-3</c:v>
                </c:pt>
                <c:pt idx="189">
                  <c:v>3.0000000000000001E-3</c:v>
                </c:pt>
                <c:pt idx="190">
                  <c:v>2E-3</c:v>
                </c:pt>
                <c:pt idx="191">
                  <c:v>2E-3</c:v>
                </c:pt>
                <c:pt idx="192">
                  <c:v>2E-3</c:v>
                </c:pt>
                <c:pt idx="193">
                  <c:v>2E-3</c:v>
                </c:pt>
                <c:pt idx="194">
                  <c:v>2E-3</c:v>
                </c:pt>
                <c:pt idx="195">
                  <c:v>2E-3</c:v>
                </c:pt>
                <c:pt idx="196">
                  <c:v>2E-3</c:v>
                </c:pt>
                <c:pt idx="197">
                  <c:v>2E-3</c:v>
                </c:pt>
                <c:pt idx="198">
                  <c:v>2E-3</c:v>
                </c:pt>
                <c:pt idx="199">
                  <c:v>2E-3</c:v>
                </c:pt>
                <c:pt idx="200">
                  <c:v>2E-3</c:v>
                </c:pt>
                <c:pt idx="201">
                  <c:v>2E-3</c:v>
                </c:pt>
                <c:pt idx="202">
                  <c:v>2E-3</c:v>
                </c:pt>
                <c:pt idx="203">
                  <c:v>2E-3</c:v>
                </c:pt>
                <c:pt idx="204">
                  <c:v>2E-3</c:v>
                </c:pt>
                <c:pt idx="205">
                  <c:v>2E-3</c:v>
                </c:pt>
                <c:pt idx="206">
                  <c:v>2E-3</c:v>
                </c:pt>
                <c:pt idx="207">
                  <c:v>2E-3</c:v>
                </c:pt>
                <c:pt idx="208">
                  <c:v>2E-3</c:v>
                </c:pt>
                <c:pt idx="209">
                  <c:v>2E-3</c:v>
                </c:pt>
                <c:pt idx="210">
                  <c:v>2E-3</c:v>
                </c:pt>
                <c:pt idx="211">
                  <c:v>2E-3</c:v>
                </c:pt>
                <c:pt idx="212">
                  <c:v>2E-3</c:v>
                </c:pt>
                <c:pt idx="213">
                  <c:v>2E-3</c:v>
                </c:pt>
                <c:pt idx="214">
                  <c:v>2E-3</c:v>
                </c:pt>
                <c:pt idx="215">
                  <c:v>2E-3</c:v>
                </c:pt>
                <c:pt idx="216">
                  <c:v>2E-3</c:v>
                </c:pt>
                <c:pt idx="217">
                  <c:v>2E-3</c:v>
                </c:pt>
                <c:pt idx="218">
                  <c:v>2E-3</c:v>
                </c:pt>
                <c:pt idx="219">
                  <c:v>2E-3</c:v>
                </c:pt>
                <c:pt idx="220">
                  <c:v>2E-3</c:v>
                </c:pt>
                <c:pt idx="221">
                  <c:v>2E-3</c:v>
                </c:pt>
                <c:pt idx="222">
                  <c:v>2E-3</c:v>
                </c:pt>
                <c:pt idx="223">
                  <c:v>2E-3</c:v>
                </c:pt>
                <c:pt idx="224">
                  <c:v>2E-3</c:v>
                </c:pt>
                <c:pt idx="225">
                  <c:v>2E-3</c:v>
                </c:pt>
                <c:pt idx="226">
                  <c:v>2E-3</c:v>
                </c:pt>
                <c:pt idx="227">
                  <c:v>2E-3</c:v>
                </c:pt>
                <c:pt idx="228">
                  <c:v>2E-3</c:v>
                </c:pt>
                <c:pt idx="229">
                  <c:v>2E-3</c:v>
                </c:pt>
                <c:pt idx="230">
                  <c:v>2E-3</c:v>
                </c:pt>
                <c:pt idx="231">
                  <c:v>2E-3</c:v>
                </c:pt>
                <c:pt idx="232">
                  <c:v>2E-3</c:v>
                </c:pt>
                <c:pt idx="233">
                  <c:v>2E-3</c:v>
                </c:pt>
                <c:pt idx="234">
                  <c:v>2E-3</c:v>
                </c:pt>
                <c:pt idx="235">
                  <c:v>2E-3</c:v>
                </c:pt>
                <c:pt idx="236">
                  <c:v>2E-3</c:v>
                </c:pt>
                <c:pt idx="237">
                  <c:v>2E-3</c:v>
                </c:pt>
                <c:pt idx="238">
                  <c:v>2E-3</c:v>
                </c:pt>
                <c:pt idx="239">
                  <c:v>2E-3</c:v>
                </c:pt>
                <c:pt idx="240">
                  <c:v>2E-3</c:v>
                </c:pt>
                <c:pt idx="241">
                  <c:v>2E-3</c:v>
                </c:pt>
                <c:pt idx="242">
                  <c:v>2E-3</c:v>
                </c:pt>
                <c:pt idx="243">
                  <c:v>2E-3</c:v>
                </c:pt>
                <c:pt idx="244">
                  <c:v>2E-3</c:v>
                </c:pt>
                <c:pt idx="245">
                  <c:v>2E-3</c:v>
                </c:pt>
                <c:pt idx="246">
                  <c:v>2E-3</c:v>
                </c:pt>
                <c:pt idx="247">
                  <c:v>2E-3</c:v>
                </c:pt>
                <c:pt idx="248">
                  <c:v>2E-3</c:v>
                </c:pt>
                <c:pt idx="249">
                  <c:v>2E-3</c:v>
                </c:pt>
                <c:pt idx="250">
                  <c:v>2E-3</c:v>
                </c:pt>
                <c:pt idx="251">
                  <c:v>2E-3</c:v>
                </c:pt>
                <c:pt idx="252">
                  <c:v>2E-3</c:v>
                </c:pt>
                <c:pt idx="253">
                  <c:v>2E-3</c:v>
                </c:pt>
                <c:pt idx="254">
                  <c:v>2E-3</c:v>
                </c:pt>
                <c:pt idx="255">
                  <c:v>2E-3</c:v>
                </c:pt>
                <c:pt idx="256">
                  <c:v>2E-3</c:v>
                </c:pt>
                <c:pt idx="257">
                  <c:v>2E-3</c:v>
                </c:pt>
                <c:pt idx="258">
                  <c:v>2E-3</c:v>
                </c:pt>
                <c:pt idx="259">
                  <c:v>2E-3</c:v>
                </c:pt>
                <c:pt idx="260">
                  <c:v>2E-3</c:v>
                </c:pt>
                <c:pt idx="261">
                  <c:v>2E-3</c:v>
                </c:pt>
                <c:pt idx="262">
                  <c:v>2E-3</c:v>
                </c:pt>
                <c:pt idx="263">
                  <c:v>2E-3</c:v>
                </c:pt>
                <c:pt idx="264">
                  <c:v>2E-3</c:v>
                </c:pt>
                <c:pt idx="265">
                  <c:v>2E-3</c:v>
                </c:pt>
                <c:pt idx="266">
                  <c:v>2E-3</c:v>
                </c:pt>
                <c:pt idx="267">
                  <c:v>2E-3</c:v>
                </c:pt>
                <c:pt idx="268">
                  <c:v>2E-3</c:v>
                </c:pt>
                <c:pt idx="269">
                  <c:v>2E-3</c:v>
                </c:pt>
                <c:pt idx="270">
                  <c:v>2E-3</c:v>
                </c:pt>
                <c:pt idx="271">
                  <c:v>2E-3</c:v>
                </c:pt>
                <c:pt idx="272">
                  <c:v>2E-3</c:v>
                </c:pt>
                <c:pt idx="273">
                  <c:v>2E-3</c:v>
                </c:pt>
                <c:pt idx="274">
                  <c:v>2E-3</c:v>
                </c:pt>
                <c:pt idx="275">
                  <c:v>2E-3</c:v>
                </c:pt>
                <c:pt idx="276">
                  <c:v>2E-3</c:v>
                </c:pt>
                <c:pt idx="277">
                  <c:v>2E-3</c:v>
                </c:pt>
                <c:pt idx="278">
                  <c:v>2E-3</c:v>
                </c:pt>
                <c:pt idx="279">
                  <c:v>2E-3</c:v>
                </c:pt>
                <c:pt idx="280">
                  <c:v>2E-3</c:v>
                </c:pt>
                <c:pt idx="281">
                  <c:v>2E-3</c:v>
                </c:pt>
                <c:pt idx="282">
                  <c:v>2E-3</c:v>
                </c:pt>
                <c:pt idx="283">
                  <c:v>2E-3</c:v>
                </c:pt>
                <c:pt idx="284">
                  <c:v>1E-3</c:v>
                </c:pt>
                <c:pt idx="285">
                  <c:v>1E-3</c:v>
                </c:pt>
                <c:pt idx="286">
                  <c:v>1E-3</c:v>
                </c:pt>
                <c:pt idx="287">
                  <c:v>1E-3</c:v>
                </c:pt>
                <c:pt idx="288">
                  <c:v>1E-3</c:v>
                </c:pt>
                <c:pt idx="289">
                  <c:v>1E-3</c:v>
                </c:pt>
                <c:pt idx="290">
                  <c:v>1E-3</c:v>
                </c:pt>
                <c:pt idx="291">
                  <c:v>1E-3</c:v>
                </c:pt>
                <c:pt idx="292">
                  <c:v>1E-3</c:v>
                </c:pt>
                <c:pt idx="293">
                  <c:v>1E-3</c:v>
                </c:pt>
                <c:pt idx="294">
                  <c:v>1E-3</c:v>
                </c:pt>
                <c:pt idx="295">
                  <c:v>1E-3</c:v>
                </c:pt>
                <c:pt idx="296">
                  <c:v>1E-3</c:v>
                </c:pt>
                <c:pt idx="297">
                  <c:v>1E-3</c:v>
                </c:pt>
                <c:pt idx="298">
                  <c:v>1E-3</c:v>
                </c:pt>
                <c:pt idx="299">
                  <c:v>1E-3</c:v>
                </c:pt>
                <c:pt idx="300">
                  <c:v>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F2B-4FA9-A5CA-D13B6F3845F8}"/>
            </c:ext>
          </c:extLst>
        </c:ser>
        <c:ser>
          <c:idx val="3"/>
          <c:order val="3"/>
          <c:tx>
            <c:v>ローダミンB(吸光度)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'sheet 1'!$J$3:$J$303</c:f>
              <c:numCache>
                <c:formatCode>General</c:formatCode>
                <c:ptCount val="301"/>
                <c:pt idx="0">
                  <c:v>400</c:v>
                </c:pt>
                <c:pt idx="1">
                  <c:v>401</c:v>
                </c:pt>
                <c:pt idx="2">
                  <c:v>402</c:v>
                </c:pt>
                <c:pt idx="3">
                  <c:v>403</c:v>
                </c:pt>
                <c:pt idx="4">
                  <c:v>404</c:v>
                </c:pt>
                <c:pt idx="5">
                  <c:v>405</c:v>
                </c:pt>
                <c:pt idx="6">
                  <c:v>406</c:v>
                </c:pt>
                <c:pt idx="7">
                  <c:v>407</c:v>
                </c:pt>
                <c:pt idx="8">
                  <c:v>408</c:v>
                </c:pt>
                <c:pt idx="9">
                  <c:v>409</c:v>
                </c:pt>
                <c:pt idx="10">
                  <c:v>410</c:v>
                </c:pt>
                <c:pt idx="11">
                  <c:v>411</c:v>
                </c:pt>
                <c:pt idx="12">
                  <c:v>412</c:v>
                </c:pt>
                <c:pt idx="13">
                  <c:v>413</c:v>
                </c:pt>
                <c:pt idx="14">
                  <c:v>414</c:v>
                </c:pt>
                <c:pt idx="15">
                  <c:v>415</c:v>
                </c:pt>
                <c:pt idx="16">
                  <c:v>416</c:v>
                </c:pt>
                <c:pt idx="17">
                  <c:v>417</c:v>
                </c:pt>
                <c:pt idx="18">
                  <c:v>418</c:v>
                </c:pt>
                <c:pt idx="19">
                  <c:v>419</c:v>
                </c:pt>
                <c:pt idx="20">
                  <c:v>420</c:v>
                </c:pt>
                <c:pt idx="21">
                  <c:v>421</c:v>
                </c:pt>
                <c:pt idx="22">
                  <c:v>422</c:v>
                </c:pt>
                <c:pt idx="23">
                  <c:v>423</c:v>
                </c:pt>
                <c:pt idx="24">
                  <c:v>424</c:v>
                </c:pt>
                <c:pt idx="25">
                  <c:v>425</c:v>
                </c:pt>
                <c:pt idx="26">
                  <c:v>426</c:v>
                </c:pt>
                <c:pt idx="27">
                  <c:v>427</c:v>
                </c:pt>
                <c:pt idx="28">
                  <c:v>428</c:v>
                </c:pt>
                <c:pt idx="29">
                  <c:v>429</c:v>
                </c:pt>
                <c:pt idx="30">
                  <c:v>430</c:v>
                </c:pt>
                <c:pt idx="31">
                  <c:v>431</c:v>
                </c:pt>
                <c:pt idx="32">
                  <c:v>432</c:v>
                </c:pt>
                <c:pt idx="33">
                  <c:v>433</c:v>
                </c:pt>
                <c:pt idx="34">
                  <c:v>434</c:v>
                </c:pt>
                <c:pt idx="35">
                  <c:v>435</c:v>
                </c:pt>
                <c:pt idx="36">
                  <c:v>436</c:v>
                </c:pt>
                <c:pt idx="37">
                  <c:v>437</c:v>
                </c:pt>
                <c:pt idx="38">
                  <c:v>438</c:v>
                </c:pt>
                <c:pt idx="39">
                  <c:v>439</c:v>
                </c:pt>
                <c:pt idx="40">
                  <c:v>440</c:v>
                </c:pt>
                <c:pt idx="41">
                  <c:v>441</c:v>
                </c:pt>
                <c:pt idx="42">
                  <c:v>442</c:v>
                </c:pt>
                <c:pt idx="43">
                  <c:v>443</c:v>
                </c:pt>
                <c:pt idx="44">
                  <c:v>444</c:v>
                </c:pt>
                <c:pt idx="45">
                  <c:v>445</c:v>
                </c:pt>
                <c:pt idx="46">
                  <c:v>446</c:v>
                </c:pt>
                <c:pt idx="47">
                  <c:v>447</c:v>
                </c:pt>
                <c:pt idx="48">
                  <c:v>448</c:v>
                </c:pt>
                <c:pt idx="49">
                  <c:v>449</c:v>
                </c:pt>
                <c:pt idx="50">
                  <c:v>450</c:v>
                </c:pt>
                <c:pt idx="51">
                  <c:v>451</c:v>
                </c:pt>
                <c:pt idx="52">
                  <c:v>452</c:v>
                </c:pt>
                <c:pt idx="53">
                  <c:v>453</c:v>
                </c:pt>
                <c:pt idx="54">
                  <c:v>454</c:v>
                </c:pt>
                <c:pt idx="55">
                  <c:v>455</c:v>
                </c:pt>
                <c:pt idx="56">
                  <c:v>456</c:v>
                </c:pt>
                <c:pt idx="57">
                  <c:v>457</c:v>
                </c:pt>
                <c:pt idx="58">
                  <c:v>458</c:v>
                </c:pt>
                <c:pt idx="59">
                  <c:v>459</c:v>
                </c:pt>
                <c:pt idx="60">
                  <c:v>460</c:v>
                </c:pt>
                <c:pt idx="61">
                  <c:v>461</c:v>
                </c:pt>
                <c:pt idx="62">
                  <c:v>462</c:v>
                </c:pt>
                <c:pt idx="63">
                  <c:v>463</c:v>
                </c:pt>
                <c:pt idx="64">
                  <c:v>464</c:v>
                </c:pt>
                <c:pt idx="65">
                  <c:v>465</c:v>
                </c:pt>
                <c:pt idx="66">
                  <c:v>466</c:v>
                </c:pt>
                <c:pt idx="67">
                  <c:v>467</c:v>
                </c:pt>
                <c:pt idx="68">
                  <c:v>468</c:v>
                </c:pt>
                <c:pt idx="69">
                  <c:v>469</c:v>
                </c:pt>
                <c:pt idx="70">
                  <c:v>470</c:v>
                </c:pt>
                <c:pt idx="71">
                  <c:v>471</c:v>
                </c:pt>
                <c:pt idx="72">
                  <c:v>472</c:v>
                </c:pt>
                <c:pt idx="73">
                  <c:v>473</c:v>
                </c:pt>
                <c:pt idx="74">
                  <c:v>474</c:v>
                </c:pt>
                <c:pt idx="75">
                  <c:v>475</c:v>
                </c:pt>
                <c:pt idx="76">
                  <c:v>476</c:v>
                </c:pt>
                <c:pt idx="77">
                  <c:v>477</c:v>
                </c:pt>
                <c:pt idx="78">
                  <c:v>478</c:v>
                </c:pt>
                <c:pt idx="79">
                  <c:v>479</c:v>
                </c:pt>
                <c:pt idx="80">
                  <c:v>480</c:v>
                </c:pt>
                <c:pt idx="81">
                  <c:v>481</c:v>
                </c:pt>
                <c:pt idx="82">
                  <c:v>482</c:v>
                </c:pt>
                <c:pt idx="83">
                  <c:v>483</c:v>
                </c:pt>
                <c:pt idx="84">
                  <c:v>484</c:v>
                </c:pt>
                <c:pt idx="85">
                  <c:v>485</c:v>
                </c:pt>
                <c:pt idx="86">
                  <c:v>486</c:v>
                </c:pt>
                <c:pt idx="87">
                  <c:v>487</c:v>
                </c:pt>
                <c:pt idx="88">
                  <c:v>488</c:v>
                </c:pt>
                <c:pt idx="89">
                  <c:v>489</c:v>
                </c:pt>
                <c:pt idx="90">
                  <c:v>490</c:v>
                </c:pt>
                <c:pt idx="91">
                  <c:v>491</c:v>
                </c:pt>
                <c:pt idx="92">
                  <c:v>492</c:v>
                </c:pt>
                <c:pt idx="93">
                  <c:v>493</c:v>
                </c:pt>
                <c:pt idx="94">
                  <c:v>494</c:v>
                </c:pt>
                <c:pt idx="95">
                  <c:v>495</c:v>
                </c:pt>
                <c:pt idx="96">
                  <c:v>496</c:v>
                </c:pt>
                <c:pt idx="97">
                  <c:v>497</c:v>
                </c:pt>
                <c:pt idx="98">
                  <c:v>498</c:v>
                </c:pt>
                <c:pt idx="99">
                  <c:v>499</c:v>
                </c:pt>
                <c:pt idx="100">
                  <c:v>500</c:v>
                </c:pt>
                <c:pt idx="101">
                  <c:v>501</c:v>
                </c:pt>
                <c:pt idx="102">
                  <c:v>502</c:v>
                </c:pt>
                <c:pt idx="103">
                  <c:v>503</c:v>
                </c:pt>
                <c:pt idx="104">
                  <c:v>504</c:v>
                </c:pt>
                <c:pt idx="105">
                  <c:v>505</c:v>
                </c:pt>
                <c:pt idx="106">
                  <c:v>506</c:v>
                </c:pt>
                <c:pt idx="107">
                  <c:v>507</c:v>
                </c:pt>
                <c:pt idx="108">
                  <c:v>508</c:v>
                </c:pt>
                <c:pt idx="109">
                  <c:v>509</c:v>
                </c:pt>
                <c:pt idx="110">
                  <c:v>510</c:v>
                </c:pt>
                <c:pt idx="111">
                  <c:v>511</c:v>
                </c:pt>
                <c:pt idx="112">
                  <c:v>512</c:v>
                </c:pt>
                <c:pt idx="113">
                  <c:v>513</c:v>
                </c:pt>
                <c:pt idx="114">
                  <c:v>514</c:v>
                </c:pt>
                <c:pt idx="115">
                  <c:v>515</c:v>
                </c:pt>
                <c:pt idx="116">
                  <c:v>516</c:v>
                </c:pt>
                <c:pt idx="117">
                  <c:v>517</c:v>
                </c:pt>
                <c:pt idx="118">
                  <c:v>518</c:v>
                </c:pt>
                <c:pt idx="119">
                  <c:v>519</c:v>
                </c:pt>
                <c:pt idx="120">
                  <c:v>520</c:v>
                </c:pt>
                <c:pt idx="121">
                  <c:v>521</c:v>
                </c:pt>
                <c:pt idx="122">
                  <c:v>522</c:v>
                </c:pt>
                <c:pt idx="123">
                  <c:v>523</c:v>
                </c:pt>
                <c:pt idx="124">
                  <c:v>524</c:v>
                </c:pt>
                <c:pt idx="125">
                  <c:v>525</c:v>
                </c:pt>
                <c:pt idx="126">
                  <c:v>526</c:v>
                </c:pt>
                <c:pt idx="127">
                  <c:v>527</c:v>
                </c:pt>
                <c:pt idx="128">
                  <c:v>528</c:v>
                </c:pt>
                <c:pt idx="129">
                  <c:v>529</c:v>
                </c:pt>
                <c:pt idx="130">
                  <c:v>530</c:v>
                </c:pt>
                <c:pt idx="131">
                  <c:v>531</c:v>
                </c:pt>
                <c:pt idx="132">
                  <c:v>532</c:v>
                </c:pt>
                <c:pt idx="133">
                  <c:v>533</c:v>
                </c:pt>
                <c:pt idx="134">
                  <c:v>534</c:v>
                </c:pt>
                <c:pt idx="135">
                  <c:v>535</c:v>
                </c:pt>
                <c:pt idx="136">
                  <c:v>536</c:v>
                </c:pt>
                <c:pt idx="137">
                  <c:v>537</c:v>
                </c:pt>
                <c:pt idx="138">
                  <c:v>538</c:v>
                </c:pt>
                <c:pt idx="139">
                  <c:v>539</c:v>
                </c:pt>
                <c:pt idx="140">
                  <c:v>540</c:v>
                </c:pt>
                <c:pt idx="141">
                  <c:v>541</c:v>
                </c:pt>
                <c:pt idx="142">
                  <c:v>542</c:v>
                </c:pt>
                <c:pt idx="143">
                  <c:v>543</c:v>
                </c:pt>
                <c:pt idx="144">
                  <c:v>544</c:v>
                </c:pt>
                <c:pt idx="145">
                  <c:v>545</c:v>
                </c:pt>
                <c:pt idx="146">
                  <c:v>546</c:v>
                </c:pt>
                <c:pt idx="147">
                  <c:v>547</c:v>
                </c:pt>
                <c:pt idx="148">
                  <c:v>548</c:v>
                </c:pt>
                <c:pt idx="149">
                  <c:v>549</c:v>
                </c:pt>
                <c:pt idx="150">
                  <c:v>550</c:v>
                </c:pt>
                <c:pt idx="151">
                  <c:v>551</c:v>
                </c:pt>
                <c:pt idx="152">
                  <c:v>552</c:v>
                </c:pt>
                <c:pt idx="153">
                  <c:v>553</c:v>
                </c:pt>
                <c:pt idx="154">
                  <c:v>554</c:v>
                </c:pt>
                <c:pt idx="155">
                  <c:v>555</c:v>
                </c:pt>
                <c:pt idx="156">
                  <c:v>556</c:v>
                </c:pt>
                <c:pt idx="157">
                  <c:v>557</c:v>
                </c:pt>
                <c:pt idx="158">
                  <c:v>558</c:v>
                </c:pt>
                <c:pt idx="159">
                  <c:v>559</c:v>
                </c:pt>
                <c:pt idx="160">
                  <c:v>560</c:v>
                </c:pt>
                <c:pt idx="161">
                  <c:v>561</c:v>
                </c:pt>
                <c:pt idx="162">
                  <c:v>562</c:v>
                </c:pt>
                <c:pt idx="163">
                  <c:v>563</c:v>
                </c:pt>
                <c:pt idx="164">
                  <c:v>564</c:v>
                </c:pt>
                <c:pt idx="165">
                  <c:v>565</c:v>
                </c:pt>
                <c:pt idx="166">
                  <c:v>566</c:v>
                </c:pt>
                <c:pt idx="167">
                  <c:v>567</c:v>
                </c:pt>
                <c:pt idx="168">
                  <c:v>568</c:v>
                </c:pt>
                <c:pt idx="169">
                  <c:v>569</c:v>
                </c:pt>
                <c:pt idx="170">
                  <c:v>570</c:v>
                </c:pt>
                <c:pt idx="171">
                  <c:v>571</c:v>
                </c:pt>
                <c:pt idx="172">
                  <c:v>572</c:v>
                </c:pt>
                <c:pt idx="173">
                  <c:v>573</c:v>
                </c:pt>
                <c:pt idx="174">
                  <c:v>574</c:v>
                </c:pt>
                <c:pt idx="175">
                  <c:v>575</c:v>
                </c:pt>
                <c:pt idx="176">
                  <c:v>576</c:v>
                </c:pt>
                <c:pt idx="177">
                  <c:v>577</c:v>
                </c:pt>
                <c:pt idx="178">
                  <c:v>578</c:v>
                </c:pt>
                <c:pt idx="179">
                  <c:v>579</c:v>
                </c:pt>
                <c:pt idx="180">
                  <c:v>580</c:v>
                </c:pt>
                <c:pt idx="181">
                  <c:v>581</c:v>
                </c:pt>
                <c:pt idx="182">
                  <c:v>582</c:v>
                </c:pt>
                <c:pt idx="183">
                  <c:v>583</c:v>
                </c:pt>
                <c:pt idx="184">
                  <c:v>584</c:v>
                </c:pt>
                <c:pt idx="185">
                  <c:v>585</c:v>
                </c:pt>
                <c:pt idx="186">
                  <c:v>586</c:v>
                </c:pt>
                <c:pt idx="187">
                  <c:v>587</c:v>
                </c:pt>
                <c:pt idx="188">
                  <c:v>588</c:v>
                </c:pt>
                <c:pt idx="189">
                  <c:v>589</c:v>
                </c:pt>
                <c:pt idx="190">
                  <c:v>590</c:v>
                </c:pt>
                <c:pt idx="191">
                  <c:v>591</c:v>
                </c:pt>
                <c:pt idx="192">
                  <c:v>592</c:v>
                </c:pt>
                <c:pt idx="193">
                  <c:v>593</c:v>
                </c:pt>
                <c:pt idx="194">
                  <c:v>594</c:v>
                </c:pt>
                <c:pt idx="195">
                  <c:v>595</c:v>
                </c:pt>
                <c:pt idx="196">
                  <c:v>596</c:v>
                </c:pt>
                <c:pt idx="197">
                  <c:v>597</c:v>
                </c:pt>
                <c:pt idx="198">
                  <c:v>598</c:v>
                </c:pt>
                <c:pt idx="199">
                  <c:v>599</c:v>
                </c:pt>
                <c:pt idx="200">
                  <c:v>600</c:v>
                </c:pt>
                <c:pt idx="201">
                  <c:v>601</c:v>
                </c:pt>
                <c:pt idx="202">
                  <c:v>602</c:v>
                </c:pt>
                <c:pt idx="203">
                  <c:v>603</c:v>
                </c:pt>
                <c:pt idx="204">
                  <c:v>604</c:v>
                </c:pt>
                <c:pt idx="205">
                  <c:v>605</c:v>
                </c:pt>
                <c:pt idx="206">
                  <c:v>606</c:v>
                </c:pt>
                <c:pt idx="207">
                  <c:v>607</c:v>
                </c:pt>
                <c:pt idx="208">
                  <c:v>608</c:v>
                </c:pt>
                <c:pt idx="209">
                  <c:v>609</c:v>
                </c:pt>
                <c:pt idx="210">
                  <c:v>610</c:v>
                </c:pt>
                <c:pt idx="211">
                  <c:v>611</c:v>
                </c:pt>
                <c:pt idx="212">
                  <c:v>612</c:v>
                </c:pt>
                <c:pt idx="213">
                  <c:v>613</c:v>
                </c:pt>
                <c:pt idx="214">
                  <c:v>614</c:v>
                </c:pt>
                <c:pt idx="215">
                  <c:v>615</c:v>
                </c:pt>
                <c:pt idx="216">
                  <c:v>616</c:v>
                </c:pt>
                <c:pt idx="217">
                  <c:v>617</c:v>
                </c:pt>
                <c:pt idx="218">
                  <c:v>618</c:v>
                </c:pt>
                <c:pt idx="219">
                  <c:v>619</c:v>
                </c:pt>
                <c:pt idx="220">
                  <c:v>620</c:v>
                </c:pt>
                <c:pt idx="221">
                  <c:v>621</c:v>
                </c:pt>
                <c:pt idx="222">
                  <c:v>622</c:v>
                </c:pt>
                <c:pt idx="223">
                  <c:v>623</c:v>
                </c:pt>
                <c:pt idx="224">
                  <c:v>624</c:v>
                </c:pt>
                <c:pt idx="225">
                  <c:v>625</c:v>
                </c:pt>
                <c:pt idx="226">
                  <c:v>626</c:v>
                </c:pt>
                <c:pt idx="227">
                  <c:v>627</c:v>
                </c:pt>
                <c:pt idx="228">
                  <c:v>628</c:v>
                </c:pt>
                <c:pt idx="229">
                  <c:v>629</c:v>
                </c:pt>
                <c:pt idx="230">
                  <c:v>630</c:v>
                </c:pt>
                <c:pt idx="231">
                  <c:v>631</c:v>
                </c:pt>
                <c:pt idx="232">
                  <c:v>632</c:v>
                </c:pt>
                <c:pt idx="233">
                  <c:v>633</c:v>
                </c:pt>
                <c:pt idx="234">
                  <c:v>634</c:v>
                </c:pt>
                <c:pt idx="235">
                  <c:v>635</c:v>
                </c:pt>
                <c:pt idx="236">
                  <c:v>636</c:v>
                </c:pt>
                <c:pt idx="237">
                  <c:v>637</c:v>
                </c:pt>
                <c:pt idx="238">
                  <c:v>638</c:v>
                </c:pt>
                <c:pt idx="239">
                  <c:v>639</c:v>
                </c:pt>
                <c:pt idx="240">
                  <c:v>640</c:v>
                </c:pt>
                <c:pt idx="241">
                  <c:v>641</c:v>
                </c:pt>
                <c:pt idx="242">
                  <c:v>642</c:v>
                </c:pt>
                <c:pt idx="243">
                  <c:v>643</c:v>
                </c:pt>
                <c:pt idx="244">
                  <c:v>644</c:v>
                </c:pt>
                <c:pt idx="245">
                  <c:v>645</c:v>
                </c:pt>
                <c:pt idx="246">
                  <c:v>646</c:v>
                </c:pt>
                <c:pt idx="247">
                  <c:v>647</c:v>
                </c:pt>
                <c:pt idx="248">
                  <c:v>648</c:v>
                </c:pt>
                <c:pt idx="249">
                  <c:v>649</c:v>
                </c:pt>
                <c:pt idx="250">
                  <c:v>650</c:v>
                </c:pt>
                <c:pt idx="251">
                  <c:v>651</c:v>
                </c:pt>
                <c:pt idx="252">
                  <c:v>652</c:v>
                </c:pt>
                <c:pt idx="253">
                  <c:v>653</c:v>
                </c:pt>
                <c:pt idx="254">
                  <c:v>654</c:v>
                </c:pt>
                <c:pt idx="255">
                  <c:v>655</c:v>
                </c:pt>
                <c:pt idx="256">
                  <c:v>656</c:v>
                </c:pt>
                <c:pt idx="257">
                  <c:v>657</c:v>
                </c:pt>
                <c:pt idx="258">
                  <c:v>658</c:v>
                </c:pt>
                <c:pt idx="259">
                  <c:v>659</c:v>
                </c:pt>
                <c:pt idx="260">
                  <c:v>660</c:v>
                </c:pt>
                <c:pt idx="261">
                  <c:v>661</c:v>
                </c:pt>
                <c:pt idx="262">
                  <c:v>662</c:v>
                </c:pt>
                <c:pt idx="263">
                  <c:v>663</c:v>
                </c:pt>
                <c:pt idx="264">
                  <c:v>664</c:v>
                </c:pt>
                <c:pt idx="265">
                  <c:v>665</c:v>
                </c:pt>
                <c:pt idx="266">
                  <c:v>666</c:v>
                </c:pt>
                <c:pt idx="267">
                  <c:v>667</c:v>
                </c:pt>
                <c:pt idx="268">
                  <c:v>668</c:v>
                </c:pt>
                <c:pt idx="269">
                  <c:v>669</c:v>
                </c:pt>
                <c:pt idx="270">
                  <c:v>670</c:v>
                </c:pt>
                <c:pt idx="271">
                  <c:v>671</c:v>
                </c:pt>
                <c:pt idx="272">
                  <c:v>672</c:v>
                </c:pt>
                <c:pt idx="273">
                  <c:v>673</c:v>
                </c:pt>
                <c:pt idx="274">
                  <c:v>674</c:v>
                </c:pt>
                <c:pt idx="275">
                  <c:v>675</c:v>
                </c:pt>
                <c:pt idx="276">
                  <c:v>676</c:v>
                </c:pt>
                <c:pt idx="277">
                  <c:v>677</c:v>
                </c:pt>
                <c:pt idx="278">
                  <c:v>678</c:v>
                </c:pt>
                <c:pt idx="279">
                  <c:v>679</c:v>
                </c:pt>
                <c:pt idx="280">
                  <c:v>680</c:v>
                </c:pt>
                <c:pt idx="281">
                  <c:v>681</c:v>
                </c:pt>
                <c:pt idx="282">
                  <c:v>682</c:v>
                </c:pt>
                <c:pt idx="283">
                  <c:v>683</c:v>
                </c:pt>
                <c:pt idx="284">
                  <c:v>684</c:v>
                </c:pt>
                <c:pt idx="285">
                  <c:v>685</c:v>
                </c:pt>
                <c:pt idx="286">
                  <c:v>686</c:v>
                </c:pt>
                <c:pt idx="287">
                  <c:v>687</c:v>
                </c:pt>
                <c:pt idx="288">
                  <c:v>688</c:v>
                </c:pt>
                <c:pt idx="289">
                  <c:v>689</c:v>
                </c:pt>
                <c:pt idx="290">
                  <c:v>690</c:v>
                </c:pt>
                <c:pt idx="291">
                  <c:v>691</c:v>
                </c:pt>
                <c:pt idx="292">
                  <c:v>692</c:v>
                </c:pt>
                <c:pt idx="293">
                  <c:v>693</c:v>
                </c:pt>
                <c:pt idx="294">
                  <c:v>694</c:v>
                </c:pt>
                <c:pt idx="295">
                  <c:v>695</c:v>
                </c:pt>
                <c:pt idx="296">
                  <c:v>696</c:v>
                </c:pt>
                <c:pt idx="297">
                  <c:v>697</c:v>
                </c:pt>
                <c:pt idx="298">
                  <c:v>698</c:v>
                </c:pt>
                <c:pt idx="299">
                  <c:v>699</c:v>
                </c:pt>
                <c:pt idx="300">
                  <c:v>700</c:v>
                </c:pt>
              </c:numCache>
            </c:numRef>
          </c:xVal>
          <c:yVal>
            <c:numRef>
              <c:f>'sheet 1'!$N$3:$N$303</c:f>
              <c:numCache>
                <c:formatCode>0.000</c:formatCode>
                <c:ptCount val="301"/>
                <c:pt idx="0">
                  <c:v>9.1999999999999998E-2</c:v>
                </c:pt>
                <c:pt idx="1">
                  <c:v>9.2999999999999999E-2</c:v>
                </c:pt>
                <c:pt idx="2">
                  <c:v>9.1999999999999998E-2</c:v>
                </c:pt>
                <c:pt idx="3">
                  <c:v>9.0999999999999998E-2</c:v>
                </c:pt>
                <c:pt idx="4">
                  <c:v>8.8999999999999996E-2</c:v>
                </c:pt>
                <c:pt idx="5">
                  <c:v>8.8999999999999996E-2</c:v>
                </c:pt>
                <c:pt idx="6">
                  <c:v>8.7999999999999995E-2</c:v>
                </c:pt>
                <c:pt idx="7">
                  <c:v>8.6999999999999994E-2</c:v>
                </c:pt>
                <c:pt idx="8">
                  <c:v>8.6999999999999994E-2</c:v>
                </c:pt>
                <c:pt idx="9">
                  <c:v>8.6999999999999994E-2</c:v>
                </c:pt>
                <c:pt idx="10">
                  <c:v>8.5999999999999993E-2</c:v>
                </c:pt>
                <c:pt idx="11">
                  <c:v>8.5999999999999993E-2</c:v>
                </c:pt>
                <c:pt idx="12">
                  <c:v>8.5000000000000006E-2</c:v>
                </c:pt>
                <c:pt idx="13">
                  <c:v>8.5000000000000006E-2</c:v>
                </c:pt>
                <c:pt idx="14">
                  <c:v>8.4000000000000005E-2</c:v>
                </c:pt>
                <c:pt idx="15">
                  <c:v>8.4000000000000005E-2</c:v>
                </c:pt>
                <c:pt idx="16">
                  <c:v>8.3000000000000004E-2</c:v>
                </c:pt>
                <c:pt idx="17">
                  <c:v>8.3000000000000004E-2</c:v>
                </c:pt>
                <c:pt idx="18">
                  <c:v>8.3000000000000004E-2</c:v>
                </c:pt>
                <c:pt idx="19">
                  <c:v>8.2000000000000003E-2</c:v>
                </c:pt>
                <c:pt idx="20">
                  <c:v>8.2000000000000003E-2</c:v>
                </c:pt>
                <c:pt idx="21">
                  <c:v>8.1000000000000003E-2</c:v>
                </c:pt>
                <c:pt idx="22">
                  <c:v>0.08</c:v>
                </c:pt>
                <c:pt idx="23">
                  <c:v>0.08</c:v>
                </c:pt>
                <c:pt idx="24">
                  <c:v>7.9000000000000001E-2</c:v>
                </c:pt>
                <c:pt idx="25">
                  <c:v>7.8E-2</c:v>
                </c:pt>
                <c:pt idx="26">
                  <c:v>7.6999999999999999E-2</c:v>
                </c:pt>
                <c:pt idx="27">
                  <c:v>7.5999999999999998E-2</c:v>
                </c:pt>
                <c:pt idx="28">
                  <c:v>7.5999999999999998E-2</c:v>
                </c:pt>
                <c:pt idx="29">
                  <c:v>7.4999999999999997E-2</c:v>
                </c:pt>
                <c:pt idx="30">
                  <c:v>7.3999999999999996E-2</c:v>
                </c:pt>
                <c:pt idx="31">
                  <c:v>7.2999999999999995E-2</c:v>
                </c:pt>
                <c:pt idx="32">
                  <c:v>7.1999999999999995E-2</c:v>
                </c:pt>
                <c:pt idx="33">
                  <c:v>7.1999999999999995E-2</c:v>
                </c:pt>
                <c:pt idx="34">
                  <c:v>7.0999999999999994E-2</c:v>
                </c:pt>
                <c:pt idx="35">
                  <c:v>7.0000000000000007E-2</c:v>
                </c:pt>
                <c:pt idx="36">
                  <c:v>7.0000000000000007E-2</c:v>
                </c:pt>
                <c:pt idx="37">
                  <c:v>6.9000000000000006E-2</c:v>
                </c:pt>
                <c:pt idx="38">
                  <c:v>6.9000000000000006E-2</c:v>
                </c:pt>
                <c:pt idx="39">
                  <c:v>6.8000000000000005E-2</c:v>
                </c:pt>
                <c:pt idx="40">
                  <c:v>6.8000000000000005E-2</c:v>
                </c:pt>
                <c:pt idx="41">
                  <c:v>6.7000000000000004E-2</c:v>
                </c:pt>
                <c:pt idx="42">
                  <c:v>6.7000000000000004E-2</c:v>
                </c:pt>
                <c:pt idx="43">
                  <c:v>6.7000000000000004E-2</c:v>
                </c:pt>
                <c:pt idx="44">
                  <c:v>6.7000000000000004E-2</c:v>
                </c:pt>
                <c:pt idx="45">
                  <c:v>6.8000000000000005E-2</c:v>
                </c:pt>
                <c:pt idx="46">
                  <c:v>6.8000000000000005E-2</c:v>
                </c:pt>
                <c:pt idx="47">
                  <c:v>6.8000000000000005E-2</c:v>
                </c:pt>
                <c:pt idx="48">
                  <c:v>6.9000000000000006E-2</c:v>
                </c:pt>
                <c:pt idx="49">
                  <c:v>7.0000000000000007E-2</c:v>
                </c:pt>
                <c:pt idx="50">
                  <c:v>7.0000000000000007E-2</c:v>
                </c:pt>
                <c:pt idx="51">
                  <c:v>7.0999999999999994E-2</c:v>
                </c:pt>
                <c:pt idx="52">
                  <c:v>7.1999999999999995E-2</c:v>
                </c:pt>
                <c:pt idx="53">
                  <c:v>7.2999999999999995E-2</c:v>
                </c:pt>
                <c:pt idx="54">
                  <c:v>7.3999999999999996E-2</c:v>
                </c:pt>
                <c:pt idx="55">
                  <c:v>7.4999999999999997E-2</c:v>
                </c:pt>
                <c:pt idx="56">
                  <c:v>7.5999999999999998E-2</c:v>
                </c:pt>
                <c:pt idx="57">
                  <c:v>7.8E-2</c:v>
                </c:pt>
                <c:pt idx="58">
                  <c:v>7.9000000000000001E-2</c:v>
                </c:pt>
                <c:pt idx="59">
                  <c:v>8.1000000000000003E-2</c:v>
                </c:pt>
                <c:pt idx="60">
                  <c:v>8.3000000000000004E-2</c:v>
                </c:pt>
                <c:pt idx="61">
                  <c:v>8.5000000000000006E-2</c:v>
                </c:pt>
                <c:pt idx="62">
                  <c:v>8.6999999999999994E-2</c:v>
                </c:pt>
                <c:pt idx="63">
                  <c:v>8.8999999999999996E-2</c:v>
                </c:pt>
                <c:pt idx="64">
                  <c:v>9.0999999999999998E-2</c:v>
                </c:pt>
                <c:pt idx="65">
                  <c:v>9.2999999999999999E-2</c:v>
                </c:pt>
                <c:pt idx="66">
                  <c:v>9.6000000000000002E-2</c:v>
                </c:pt>
                <c:pt idx="67">
                  <c:v>9.8000000000000004E-2</c:v>
                </c:pt>
                <c:pt idx="68">
                  <c:v>0.10100000000000001</c:v>
                </c:pt>
                <c:pt idx="69">
                  <c:v>0.104</c:v>
                </c:pt>
                <c:pt idx="70">
                  <c:v>0.107</c:v>
                </c:pt>
                <c:pt idx="71">
                  <c:v>0.11</c:v>
                </c:pt>
                <c:pt idx="72">
                  <c:v>0.113</c:v>
                </c:pt>
                <c:pt idx="73">
                  <c:v>0.11600000000000001</c:v>
                </c:pt>
                <c:pt idx="74">
                  <c:v>0.11899999999999999</c:v>
                </c:pt>
                <c:pt idx="75">
                  <c:v>0.123</c:v>
                </c:pt>
                <c:pt idx="76">
                  <c:v>0.126</c:v>
                </c:pt>
                <c:pt idx="77">
                  <c:v>0.13</c:v>
                </c:pt>
                <c:pt idx="78">
                  <c:v>0.13300000000000001</c:v>
                </c:pt>
                <c:pt idx="79">
                  <c:v>0.13700000000000001</c:v>
                </c:pt>
                <c:pt idx="80">
                  <c:v>0.14099999999999999</c:v>
                </c:pt>
                <c:pt idx="81">
                  <c:v>0.14499999999999999</c:v>
                </c:pt>
                <c:pt idx="82">
                  <c:v>0.15</c:v>
                </c:pt>
                <c:pt idx="83">
                  <c:v>0.154</c:v>
                </c:pt>
                <c:pt idx="84">
                  <c:v>0.159</c:v>
                </c:pt>
                <c:pt idx="85">
                  <c:v>0.16400000000000001</c:v>
                </c:pt>
                <c:pt idx="86">
                  <c:v>0.16900000000000001</c:v>
                </c:pt>
                <c:pt idx="87">
                  <c:v>0.17399999999999999</c:v>
                </c:pt>
                <c:pt idx="88">
                  <c:v>0.18</c:v>
                </c:pt>
                <c:pt idx="89">
                  <c:v>0.186</c:v>
                </c:pt>
                <c:pt idx="90">
                  <c:v>0.193</c:v>
                </c:pt>
                <c:pt idx="91">
                  <c:v>0.2</c:v>
                </c:pt>
                <c:pt idx="92">
                  <c:v>0.20599999999999999</c:v>
                </c:pt>
                <c:pt idx="93">
                  <c:v>0.214</c:v>
                </c:pt>
                <c:pt idx="94">
                  <c:v>0.221</c:v>
                </c:pt>
                <c:pt idx="95">
                  <c:v>0.22800000000000001</c:v>
                </c:pt>
                <c:pt idx="96">
                  <c:v>0.23400000000000001</c:v>
                </c:pt>
                <c:pt idx="97">
                  <c:v>0.24199999999999999</c:v>
                </c:pt>
                <c:pt idx="98">
                  <c:v>0.25</c:v>
                </c:pt>
                <c:pt idx="99">
                  <c:v>0.26</c:v>
                </c:pt>
                <c:pt idx="100">
                  <c:v>0.27100000000000002</c:v>
                </c:pt>
                <c:pt idx="101">
                  <c:v>0.28499999999999998</c:v>
                </c:pt>
                <c:pt idx="102">
                  <c:v>0.29899999999999999</c:v>
                </c:pt>
                <c:pt idx="103">
                  <c:v>0.314</c:v>
                </c:pt>
                <c:pt idx="104">
                  <c:v>0.32800000000000001</c:v>
                </c:pt>
                <c:pt idx="105">
                  <c:v>0.34100000000000003</c:v>
                </c:pt>
                <c:pt idx="106">
                  <c:v>0.35199999999999998</c:v>
                </c:pt>
                <c:pt idx="107">
                  <c:v>0.36299999999999999</c:v>
                </c:pt>
                <c:pt idx="108">
                  <c:v>0.373</c:v>
                </c:pt>
                <c:pt idx="109">
                  <c:v>0.38400000000000001</c:v>
                </c:pt>
                <c:pt idx="110">
                  <c:v>0.39400000000000002</c:v>
                </c:pt>
                <c:pt idx="111">
                  <c:v>0.40400000000000003</c:v>
                </c:pt>
                <c:pt idx="112">
                  <c:v>0.41299999999999998</c:v>
                </c:pt>
                <c:pt idx="113">
                  <c:v>0.42199999999999999</c:v>
                </c:pt>
                <c:pt idx="114">
                  <c:v>0.43</c:v>
                </c:pt>
                <c:pt idx="115">
                  <c:v>0.438</c:v>
                </c:pt>
                <c:pt idx="116">
                  <c:v>0.44500000000000001</c:v>
                </c:pt>
                <c:pt idx="117">
                  <c:v>0.45200000000000001</c:v>
                </c:pt>
                <c:pt idx="118">
                  <c:v>0.45800000000000002</c:v>
                </c:pt>
                <c:pt idx="119">
                  <c:v>0.46500000000000002</c:v>
                </c:pt>
                <c:pt idx="120">
                  <c:v>0.47099999999999997</c:v>
                </c:pt>
                <c:pt idx="121">
                  <c:v>0.47799999999999998</c:v>
                </c:pt>
                <c:pt idx="122">
                  <c:v>0.48399999999999999</c:v>
                </c:pt>
                <c:pt idx="123">
                  <c:v>0.49199999999999999</c:v>
                </c:pt>
                <c:pt idx="124">
                  <c:v>0.499</c:v>
                </c:pt>
                <c:pt idx="125">
                  <c:v>0.50800000000000001</c:v>
                </c:pt>
                <c:pt idx="126">
                  <c:v>0.51700000000000002</c:v>
                </c:pt>
                <c:pt idx="127">
                  <c:v>0.52800000000000002</c:v>
                </c:pt>
                <c:pt idx="128">
                  <c:v>0.54</c:v>
                </c:pt>
                <c:pt idx="129">
                  <c:v>0.55300000000000005</c:v>
                </c:pt>
                <c:pt idx="130">
                  <c:v>0.56699999999999995</c:v>
                </c:pt>
                <c:pt idx="131">
                  <c:v>0.58299999999999996</c:v>
                </c:pt>
                <c:pt idx="132">
                  <c:v>0.6</c:v>
                </c:pt>
                <c:pt idx="133">
                  <c:v>0.61899999999999999</c:v>
                </c:pt>
                <c:pt idx="134">
                  <c:v>0.63900000000000001</c:v>
                </c:pt>
                <c:pt idx="135">
                  <c:v>0.66100000000000003</c:v>
                </c:pt>
                <c:pt idx="136">
                  <c:v>0.68400000000000005</c:v>
                </c:pt>
                <c:pt idx="137">
                  <c:v>0.70699999999999996</c:v>
                </c:pt>
                <c:pt idx="138">
                  <c:v>0.73199999999999998</c:v>
                </c:pt>
                <c:pt idx="139">
                  <c:v>0.75800000000000001</c:v>
                </c:pt>
                <c:pt idx="140">
                  <c:v>0.78400000000000003</c:v>
                </c:pt>
                <c:pt idx="141">
                  <c:v>0.81</c:v>
                </c:pt>
                <c:pt idx="142">
                  <c:v>0.83599999999999997</c:v>
                </c:pt>
                <c:pt idx="143">
                  <c:v>0.86199999999999999</c:v>
                </c:pt>
                <c:pt idx="144">
                  <c:v>0.88700000000000001</c:v>
                </c:pt>
                <c:pt idx="145">
                  <c:v>0.91</c:v>
                </c:pt>
                <c:pt idx="146">
                  <c:v>0.93200000000000005</c:v>
                </c:pt>
                <c:pt idx="147">
                  <c:v>0.95199999999999996</c:v>
                </c:pt>
                <c:pt idx="148">
                  <c:v>0.96899999999999997</c:v>
                </c:pt>
                <c:pt idx="149">
                  <c:v>0.98299999999999998</c:v>
                </c:pt>
                <c:pt idx="150">
                  <c:v>0.99299999999999999</c:v>
                </c:pt>
                <c:pt idx="151">
                  <c:v>1</c:v>
                </c:pt>
                <c:pt idx="152">
                  <c:v>1.002</c:v>
                </c:pt>
                <c:pt idx="153">
                  <c:v>0.999</c:v>
                </c:pt>
                <c:pt idx="154">
                  <c:v>0.99</c:v>
                </c:pt>
                <c:pt idx="155">
                  <c:v>0.97599999999999998</c:v>
                </c:pt>
                <c:pt idx="156">
                  <c:v>0.95799999999999996</c:v>
                </c:pt>
                <c:pt idx="157">
                  <c:v>0.93500000000000005</c:v>
                </c:pt>
                <c:pt idx="158">
                  <c:v>0.90700000000000003</c:v>
                </c:pt>
                <c:pt idx="159">
                  <c:v>0.875</c:v>
                </c:pt>
                <c:pt idx="160">
                  <c:v>0.83899999999999997</c:v>
                </c:pt>
                <c:pt idx="161">
                  <c:v>0.79900000000000004</c:v>
                </c:pt>
                <c:pt idx="162">
                  <c:v>0.75800000000000001</c:v>
                </c:pt>
                <c:pt idx="163">
                  <c:v>0.71499999999999997</c:v>
                </c:pt>
                <c:pt idx="164">
                  <c:v>0.67100000000000004</c:v>
                </c:pt>
                <c:pt idx="165">
                  <c:v>0.626</c:v>
                </c:pt>
                <c:pt idx="166">
                  <c:v>0.58099999999999996</c:v>
                </c:pt>
                <c:pt idx="167">
                  <c:v>0.53700000000000003</c:v>
                </c:pt>
                <c:pt idx="168">
                  <c:v>0.495</c:v>
                </c:pt>
                <c:pt idx="169">
                  <c:v>0.45400000000000001</c:v>
                </c:pt>
                <c:pt idx="170">
                  <c:v>0.41499999999999998</c:v>
                </c:pt>
                <c:pt idx="171">
                  <c:v>0.377</c:v>
                </c:pt>
                <c:pt idx="172">
                  <c:v>0.34100000000000003</c:v>
                </c:pt>
                <c:pt idx="173">
                  <c:v>0.308</c:v>
                </c:pt>
                <c:pt idx="174">
                  <c:v>0.27900000000000003</c:v>
                </c:pt>
                <c:pt idx="175">
                  <c:v>0.251</c:v>
                </c:pt>
                <c:pt idx="176">
                  <c:v>0.22600000000000001</c:v>
                </c:pt>
                <c:pt idx="177">
                  <c:v>0.20300000000000001</c:v>
                </c:pt>
                <c:pt idx="178">
                  <c:v>0.182</c:v>
                </c:pt>
                <c:pt idx="179">
                  <c:v>0.16300000000000001</c:v>
                </c:pt>
                <c:pt idx="180">
                  <c:v>0.14699999999999999</c:v>
                </c:pt>
                <c:pt idx="181">
                  <c:v>0.13200000000000001</c:v>
                </c:pt>
                <c:pt idx="182">
                  <c:v>0.11899999999999999</c:v>
                </c:pt>
                <c:pt idx="183">
                  <c:v>0.108</c:v>
                </c:pt>
                <c:pt idx="184">
                  <c:v>9.7000000000000003E-2</c:v>
                </c:pt>
                <c:pt idx="185">
                  <c:v>8.8999999999999996E-2</c:v>
                </c:pt>
                <c:pt idx="186">
                  <c:v>8.1000000000000003E-2</c:v>
                </c:pt>
                <c:pt idx="187">
                  <c:v>7.4999999999999997E-2</c:v>
                </c:pt>
                <c:pt idx="188">
                  <c:v>6.9000000000000006E-2</c:v>
                </c:pt>
                <c:pt idx="189">
                  <c:v>6.4000000000000001E-2</c:v>
                </c:pt>
                <c:pt idx="190">
                  <c:v>5.8000000000000003E-2</c:v>
                </c:pt>
                <c:pt idx="191">
                  <c:v>5.1999999999999998E-2</c:v>
                </c:pt>
                <c:pt idx="192">
                  <c:v>4.7E-2</c:v>
                </c:pt>
                <c:pt idx="193">
                  <c:v>4.2999999999999997E-2</c:v>
                </c:pt>
                <c:pt idx="194">
                  <c:v>0.04</c:v>
                </c:pt>
                <c:pt idx="195">
                  <c:v>3.7999999999999999E-2</c:v>
                </c:pt>
                <c:pt idx="196">
                  <c:v>3.6999999999999998E-2</c:v>
                </c:pt>
                <c:pt idx="197">
                  <c:v>3.5999999999999997E-2</c:v>
                </c:pt>
                <c:pt idx="198">
                  <c:v>3.5000000000000003E-2</c:v>
                </c:pt>
                <c:pt idx="199">
                  <c:v>3.4000000000000002E-2</c:v>
                </c:pt>
                <c:pt idx="200">
                  <c:v>3.3000000000000002E-2</c:v>
                </c:pt>
                <c:pt idx="201">
                  <c:v>3.2000000000000001E-2</c:v>
                </c:pt>
                <c:pt idx="202">
                  <c:v>3.2000000000000001E-2</c:v>
                </c:pt>
                <c:pt idx="203">
                  <c:v>3.1E-2</c:v>
                </c:pt>
                <c:pt idx="204">
                  <c:v>3.1E-2</c:v>
                </c:pt>
                <c:pt idx="205">
                  <c:v>0.03</c:v>
                </c:pt>
                <c:pt idx="206">
                  <c:v>0.03</c:v>
                </c:pt>
                <c:pt idx="207">
                  <c:v>0.03</c:v>
                </c:pt>
                <c:pt idx="208">
                  <c:v>0.03</c:v>
                </c:pt>
                <c:pt idx="209">
                  <c:v>0.03</c:v>
                </c:pt>
                <c:pt idx="210">
                  <c:v>0.03</c:v>
                </c:pt>
                <c:pt idx="211">
                  <c:v>2.9000000000000001E-2</c:v>
                </c:pt>
                <c:pt idx="212">
                  <c:v>2.9000000000000001E-2</c:v>
                </c:pt>
                <c:pt idx="213">
                  <c:v>2.9000000000000001E-2</c:v>
                </c:pt>
                <c:pt idx="214">
                  <c:v>2.8000000000000001E-2</c:v>
                </c:pt>
                <c:pt idx="215">
                  <c:v>2.8000000000000001E-2</c:v>
                </c:pt>
                <c:pt idx="216">
                  <c:v>2.8000000000000001E-2</c:v>
                </c:pt>
                <c:pt idx="217">
                  <c:v>2.8000000000000001E-2</c:v>
                </c:pt>
                <c:pt idx="218">
                  <c:v>2.8000000000000001E-2</c:v>
                </c:pt>
                <c:pt idx="219">
                  <c:v>2.8000000000000001E-2</c:v>
                </c:pt>
                <c:pt idx="220">
                  <c:v>2.8000000000000001E-2</c:v>
                </c:pt>
                <c:pt idx="221">
                  <c:v>2.8000000000000001E-2</c:v>
                </c:pt>
                <c:pt idx="222">
                  <c:v>2.8000000000000001E-2</c:v>
                </c:pt>
                <c:pt idx="223">
                  <c:v>2.8000000000000001E-2</c:v>
                </c:pt>
                <c:pt idx="224">
                  <c:v>2.8000000000000001E-2</c:v>
                </c:pt>
                <c:pt idx="225">
                  <c:v>2.8000000000000001E-2</c:v>
                </c:pt>
                <c:pt idx="226">
                  <c:v>2.8000000000000001E-2</c:v>
                </c:pt>
                <c:pt idx="227">
                  <c:v>2.8000000000000001E-2</c:v>
                </c:pt>
                <c:pt idx="228">
                  <c:v>2.8000000000000001E-2</c:v>
                </c:pt>
                <c:pt idx="229">
                  <c:v>2.8000000000000001E-2</c:v>
                </c:pt>
                <c:pt idx="230">
                  <c:v>2.8000000000000001E-2</c:v>
                </c:pt>
                <c:pt idx="231">
                  <c:v>2.8000000000000001E-2</c:v>
                </c:pt>
                <c:pt idx="232">
                  <c:v>2.8000000000000001E-2</c:v>
                </c:pt>
                <c:pt idx="233">
                  <c:v>2.8000000000000001E-2</c:v>
                </c:pt>
                <c:pt idx="234">
                  <c:v>2.8000000000000001E-2</c:v>
                </c:pt>
                <c:pt idx="235">
                  <c:v>2.8000000000000001E-2</c:v>
                </c:pt>
                <c:pt idx="236">
                  <c:v>2.8000000000000001E-2</c:v>
                </c:pt>
                <c:pt idx="237">
                  <c:v>2.8000000000000001E-2</c:v>
                </c:pt>
                <c:pt idx="238">
                  <c:v>2.8000000000000001E-2</c:v>
                </c:pt>
                <c:pt idx="239">
                  <c:v>2.8000000000000001E-2</c:v>
                </c:pt>
                <c:pt idx="240">
                  <c:v>2.7E-2</c:v>
                </c:pt>
                <c:pt idx="241">
                  <c:v>2.7E-2</c:v>
                </c:pt>
                <c:pt idx="242">
                  <c:v>2.7E-2</c:v>
                </c:pt>
                <c:pt idx="243">
                  <c:v>2.7E-2</c:v>
                </c:pt>
                <c:pt idx="244">
                  <c:v>2.7E-2</c:v>
                </c:pt>
                <c:pt idx="245">
                  <c:v>2.7E-2</c:v>
                </c:pt>
                <c:pt idx="246">
                  <c:v>2.7E-2</c:v>
                </c:pt>
                <c:pt idx="247">
                  <c:v>2.7E-2</c:v>
                </c:pt>
                <c:pt idx="248">
                  <c:v>2.7E-2</c:v>
                </c:pt>
                <c:pt idx="249">
                  <c:v>2.7E-2</c:v>
                </c:pt>
                <c:pt idx="250">
                  <c:v>2.7E-2</c:v>
                </c:pt>
                <c:pt idx="251">
                  <c:v>2.7E-2</c:v>
                </c:pt>
                <c:pt idx="252">
                  <c:v>2.7E-2</c:v>
                </c:pt>
                <c:pt idx="253">
                  <c:v>2.7E-2</c:v>
                </c:pt>
                <c:pt idx="254">
                  <c:v>2.7E-2</c:v>
                </c:pt>
                <c:pt idx="255">
                  <c:v>2.7E-2</c:v>
                </c:pt>
                <c:pt idx="256">
                  <c:v>2.7E-2</c:v>
                </c:pt>
                <c:pt idx="257">
                  <c:v>2.7E-2</c:v>
                </c:pt>
                <c:pt idx="258">
                  <c:v>2.7E-2</c:v>
                </c:pt>
                <c:pt idx="259">
                  <c:v>2.7E-2</c:v>
                </c:pt>
                <c:pt idx="260">
                  <c:v>2.7E-2</c:v>
                </c:pt>
                <c:pt idx="261">
                  <c:v>2.7E-2</c:v>
                </c:pt>
                <c:pt idx="262">
                  <c:v>2.7E-2</c:v>
                </c:pt>
                <c:pt idx="263">
                  <c:v>2.7E-2</c:v>
                </c:pt>
                <c:pt idx="264">
                  <c:v>2.7E-2</c:v>
                </c:pt>
                <c:pt idx="265">
                  <c:v>2.7E-2</c:v>
                </c:pt>
                <c:pt idx="266">
                  <c:v>2.7E-2</c:v>
                </c:pt>
                <c:pt idx="267">
                  <c:v>2.7E-2</c:v>
                </c:pt>
                <c:pt idx="268">
                  <c:v>2.7E-2</c:v>
                </c:pt>
                <c:pt idx="269">
                  <c:v>2.7E-2</c:v>
                </c:pt>
                <c:pt idx="270">
                  <c:v>2.7E-2</c:v>
                </c:pt>
                <c:pt idx="271">
                  <c:v>2.7E-2</c:v>
                </c:pt>
                <c:pt idx="272">
                  <c:v>2.7E-2</c:v>
                </c:pt>
                <c:pt idx="273">
                  <c:v>2.7E-2</c:v>
                </c:pt>
                <c:pt idx="274">
                  <c:v>2.7E-2</c:v>
                </c:pt>
                <c:pt idx="275">
                  <c:v>2.7E-2</c:v>
                </c:pt>
                <c:pt idx="276">
                  <c:v>2.7E-2</c:v>
                </c:pt>
                <c:pt idx="277">
                  <c:v>2.7E-2</c:v>
                </c:pt>
                <c:pt idx="278">
                  <c:v>2.7E-2</c:v>
                </c:pt>
                <c:pt idx="279">
                  <c:v>2.7E-2</c:v>
                </c:pt>
                <c:pt idx="280">
                  <c:v>2.7E-2</c:v>
                </c:pt>
                <c:pt idx="281">
                  <c:v>2.7E-2</c:v>
                </c:pt>
                <c:pt idx="282">
                  <c:v>2.5999999999999999E-2</c:v>
                </c:pt>
                <c:pt idx="283">
                  <c:v>2.5999999999999999E-2</c:v>
                </c:pt>
                <c:pt idx="284">
                  <c:v>2.5999999999999999E-2</c:v>
                </c:pt>
                <c:pt idx="285">
                  <c:v>2.5000000000000001E-2</c:v>
                </c:pt>
                <c:pt idx="286">
                  <c:v>2.5000000000000001E-2</c:v>
                </c:pt>
                <c:pt idx="287">
                  <c:v>2.5000000000000001E-2</c:v>
                </c:pt>
                <c:pt idx="288">
                  <c:v>2.5000000000000001E-2</c:v>
                </c:pt>
                <c:pt idx="289">
                  <c:v>2.5000000000000001E-2</c:v>
                </c:pt>
                <c:pt idx="290">
                  <c:v>2.5000000000000001E-2</c:v>
                </c:pt>
                <c:pt idx="291">
                  <c:v>2.5000000000000001E-2</c:v>
                </c:pt>
                <c:pt idx="292">
                  <c:v>2.5000000000000001E-2</c:v>
                </c:pt>
                <c:pt idx="293">
                  <c:v>2.5000000000000001E-2</c:v>
                </c:pt>
                <c:pt idx="294">
                  <c:v>2.5000000000000001E-2</c:v>
                </c:pt>
                <c:pt idx="295">
                  <c:v>2.5000000000000001E-2</c:v>
                </c:pt>
                <c:pt idx="296">
                  <c:v>2.5000000000000001E-2</c:v>
                </c:pt>
                <c:pt idx="297">
                  <c:v>2.5000000000000001E-2</c:v>
                </c:pt>
                <c:pt idx="298">
                  <c:v>2.5000000000000001E-2</c:v>
                </c:pt>
                <c:pt idx="299">
                  <c:v>2.5000000000000001E-2</c:v>
                </c:pt>
                <c:pt idx="300">
                  <c:v>2.5000000000000001E-2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F2B-4FA9-A5CA-D13B6F384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111136"/>
        <c:axId val="1159088576"/>
      </c:scatterChart>
      <c:valAx>
        <c:axId val="1159043936"/>
        <c:scaling>
          <c:orientation val="minMax"/>
          <c:max val="700"/>
          <c:min val="4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波長</a:t>
                </a:r>
                <a:r>
                  <a:rPr lang="en-US" altLang="ja-JP"/>
                  <a:t>(nm)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9036256"/>
        <c:crosses val="autoZero"/>
        <c:crossBetween val="midCat"/>
      </c:valAx>
      <c:valAx>
        <c:axId val="1159036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蛍光強度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9043936"/>
        <c:crosses val="autoZero"/>
        <c:crossBetween val="midCat"/>
      </c:valAx>
      <c:valAx>
        <c:axId val="11590885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吸光度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0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59111136"/>
        <c:crosses val="max"/>
        <c:crossBetween val="midCat"/>
      </c:valAx>
      <c:valAx>
        <c:axId val="1159111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59088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3985235536536"/>
          <c:y val="8.2070678762667756E-2"/>
          <c:w val="0.27892770941914724"/>
          <c:h val="0.33374730638796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3040E-8FA6-72CF-E79F-9FDABBB9A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1B36EA-A5D1-E50D-FDA5-E722D82C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F10CE-AAA7-E2FE-9D7C-AED0706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A3840-C0CB-F838-9C7E-A6BBFAE8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9C393-2075-ADD8-DBE0-6339F7C2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95C10-69C3-79AF-F8E9-6A245ECD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06060-BD13-7153-1859-3999D02B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A1137B-9E22-6B18-221A-B16FC8D8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A4752-C058-0AE0-185E-1AE40F8D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6EFA4F-C4F8-9B49-ADEC-CF1256E7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3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EDA567-2119-2BC0-CC72-99ACCC717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73ADD5-7CB9-EA61-4583-5D4E3667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7DA69-69BB-DD40-0CD0-4937DFD3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DAD337-50D6-41B0-CECF-5EBB646D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F6A81-54E6-8E8D-1F8D-C3131ED5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9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88BFF-6534-F4FE-AE6A-E7509027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FA9A8-1EF1-0276-D421-075526D9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D3CBC-EF7C-6F4E-949B-3DE41B12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A5205-5426-2E4D-29BA-5A08D279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41AF6-3C74-6BF4-F6B1-CFDDB63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5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5EB6-70CD-CFD1-6E42-71DEC63B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6CE49-13E7-9600-AFF4-278A79F6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35288-81D7-BDC8-917C-F879AA85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5169BC-9A37-18C6-83BC-399E2299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01E8C-ABB3-A0BC-215F-276819E5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53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CBE4E-C849-C7F6-1FF2-E6CEDF9B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90495-9A28-6DDE-1CAD-7ADFA25A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B97E96-F711-1230-7915-9BF1F6B5C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E97F0F-8C71-A235-0F8B-D8482E3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1F88C-301D-F896-B820-806D683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03AF9-1AB8-4269-607C-43417CD6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1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3141D-7D25-E542-FB57-8AAB563B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C2CAF2-E5FE-F3A3-753D-DC23E22A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F3BC6-A608-4AC6-1039-7B903EBF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0C868A-E4A9-B389-8E2D-8CF01EAC7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371B3D-878E-A5DA-164B-EB1F92EFC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216B79-7E6B-94D8-3DFD-6C5F379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C6FA77-5783-5CD8-86EF-EA8C418A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7B90B9-3C21-325C-640F-87DED37E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7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1A491-2BC5-636F-B2FA-18B57719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970FD8-279C-ED8F-B1C1-0A082EBB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C3AAB5-7324-AB28-044F-145F502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CE7D07-2A1D-6B03-ACB2-8F542C14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4BA5E4-BDD9-12B7-B664-014AF06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AD9A67-7A96-6571-E9B0-C633F39B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622C67-6D72-1E17-A59B-622ADC13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9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04299-3AB3-767F-081E-BF279FA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B00807-8048-B713-E741-84A3973F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98F15-94C1-A252-DBFA-B0C00AE3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AA6CCC-F96F-DF36-E88E-2D83001B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593815-3585-D7E3-7946-57A568E9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5A7C2A-ED49-F8FF-A29D-6C3B17E3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0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57C6E-C6F9-B361-02AC-8BEF78EC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14704-0D05-F729-B978-3267D964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FCFA24-CD9D-3D6B-5887-A3566D8B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83428-D4F0-AF68-BADF-C126C3D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82A31-4692-E9AE-F3A6-A079E60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ED240-8D7B-7EAA-CF4F-C4C09E2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3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0541A5-A99D-93CD-3E91-D6E5CA66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C16D6-8AFA-3A16-137C-47508B98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683E2-8D50-3739-7C34-67550A509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A51D-2DEF-489B-84BA-354D3E55BEF5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C1436-3FD0-1F55-C611-B8B21FE6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E3818-C153-2A26-65A9-A33CDC08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812A-127D-481E-8C74-53F072F57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50311-7F59-8330-FF5D-56061ADB1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07C5A7-6F71-AB33-CA27-26CECF5DB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32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7E23DFDD-DAAC-8517-CC24-29E8F547E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085"/>
            <a:ext cx="11533909" cy="473583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670AF2-0959-6E13-FA51-3D5556D26F5D}"/>
              </a:ext>
            </a:extLst>
          </p:cNvPr>
          <p:cNvSpPr txBox="1"/>
          <p:nvPr/>
        </p:nvSpPr>
        <p:spPr>
          <a:xfrm>
            <a:off x="1143000" y="5903800"/>
            <a:ext cx="978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各試料の予想した吸収スペクトル</a:t>
            </a:r>
          </a:p>
        </p:txBody>
      </p:sp>
    </p:spTree>
    <p:extLst>
      <p:ext uri="{BB962C8B-B14F-4D97-AF65-F5344CB8AC3E}">
        <p14:creationId xmlns:p14="http://schemas.microsoft.com/office/powerpoint/2010/main" val="393093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0403B3-1263-4CED-E5DE-474DD206F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426857"/>
              </p:ext>
            </p:extLst>
          </p:nvPr>
        </p:nvGraphicFramePr>
        <p:xfrm>
          <a:off x="3161413" y="2074443"/>
          <a:ext cx="5869175" cy="2722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9EC38F-89B4-C068-9D47-158FFC55D5F2}"/>
              </a:ext>
            </a:extLst>
          </p:cNvPr>
          <p:cNvSpPr txBox="1"/>
          <p:nvPr/>
        </p:nvSpPr>
        <p:spPr>
          <a:xfrm>
            <a:off x="2320528" y="1705111"/>
            <a:ext cx="755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4.2.1</a:t>
            </a:r>
            <a:r>
              <a:rPr kumimoji="1" lang="ja-JP" altLang="en-US" dirty="0"/>
              <a:t>　各試料の光吸収スペクトル</a:t>
            </a:r>
          </a:p>
        </p:txBody>
      </p:sp>
    </p:spTree>
    <p:extLst>
      <p:ext uri="{BB962C8B-B14F-4D97-AF65-F5344CB8AC3E}">
        <p14:creationId xmlns:p14="http://schemas.microsoft.com/office/powerpoint/2010/main" val="86050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8B26D634-E291-C4D0-A9BF-581D8FE99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355600"/>
              </p:ext>
            </p:extLst>
          </p:nvPr>
        </p:nvGraphicFramePr>
        <p:xfrm>
          <a:off x="2900959" y="2066535"/>
          <a:ext cx="6390081" cy="272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4D7D29-05AA-BBA3-AC59-D09DEC9E04A5}"/>
              </a:ext>
            </a:extLst>
          </p:cNvPr>
          <p:cNvSpPr txBox="1"/>
          <p:nvPr/>
        </p:nvSpPr>
        <p:spPr>
          <a:xfrm>
            <a:off x="1587594" y="1648525"/>
            <a:ext cx="827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4.3.1 </a:t>
            </a:r>
            <a:r>
              <a:rPr kumimoji="1" lang="ja-JP" altLang="en-US" dirty="0"/>
              <a:t>ローダミン</a:t>
            </a:r>
            <a:r>
              <a:rPr kumimoji="1" lang="en-US" altLang="ja-JP" dirty="0"/>
              <a:t>B</a:t>
            </a:r>
            <a:r>
              <a:rPr kumimoji="1" lang="ja-JP" altLang="en-US" dirty="0"/>
              <a:t>とフルオレセインの蛍光強度と吸光スペクトル</a:t>
            </a:r>
          </a:p>
        </p:txBody>
      </p:sp>
    </p:spTree>
    <p:extLst>
      <p:ext uri="{BB962C8B-B14F-4D97-AF65-F5344CB8AC3E}">
        <p14:creationId xmlns:p14="http://schemas.microsoft.com/office/powerpoint/2010/main" val="47042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0BFAD5F1-A4BE-837C-77C8-68E70B799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58" y="0"/>
            <a:ext cx="2910684" cy="3097577"/>
          </a:xfrm>
          <a:prstGeom prst="rect">
            <a:avLst/>
          </a:prstGeom>
        </p:spPr>
      </p:pic>
      <p:pic>
        <p:nvPicPr>
          <p:cNvPr id="5" name="図 4" descr="ダイアグラム, 概略図&#10;&#10;自動的に生成された説明">
            <a:extLst>
              <a:ext uri="{FF2B5EF4-FFF2-40B4-BE49-F238E27FC236}">
                <a16:creationId xmlns:a16="http://schemas.microsoft.com/office/drawing/2014/main" id="{F27BDBF2-FEA4-750D-23EA-FAF5EEF1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5" y="3097577"/>
            <a:ext cx="5876574" cy="27460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135E57-B54F-BD88-44E8-126AE11CA9A5}"/>
              </a:ext>
            </a:extLst>
          </p:cNvPr>
          <p:cNvSpPr txBox="1"/>
          <p:nvPr/>
        </p:nvSpPr>
        <p:spPr>
          <a:xfrm>
            <a:off x="2862470" y="5950226"/>
            <a:ext cx="708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2.5.1</a:t>
            </a:r>
            <a:r>
              <a:rPr kumimoji="1" lang="ja-JP" altLang="en-US" dirty="0"/>
              <a:t>　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UV-VIS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分光光度計</a:t>
            </a:r>
            <a:r>
              <a:rPr lang="ja-JP" altLang="en-US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の概略図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25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0F8E9FF4-10BA-BA9F-3D03-15B2CB20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3" y="1043894"/>
            <a:ext cx="7517165" cy="362749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46DADD-4FD2-CFFB-04D5-93F61024DA0D}"/>
              </a:ext>
            </a:extLst>
          </p:cNvPr>
          <p:cNvSpPr txBox="1"/>
          <p:nvPr/>
        </p:nvSpPr>
        <p:spPr>
          <a:xfrm>
            <a:off x="741492" y="4710224"/>
            <a:ext cx="1030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2.5.2</a:t>
            </a:r>
            <a:r>
              <a:rPr kumimoji="1" lang="ja-JP" altLang="en-US" dirty="0"/>
              <a:t>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分光蛍光光度計</a:t>
            </a: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の概略図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0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86929A-640E-920D-C134-08449393D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742"/>
              </p:ext>
            </p:extLst>
          </p:nvPr>
        </p:nvGraphicFramePr>
        <p:xfrm>
          <a:off x="643467" y="922411"/>
          <a:ext cx="10905067" cy="5013182"/>
        </p:xfrm>
        <a:graphic>
          <a:graphicData uri="http://schemas.openxmlformats.org/drawingml/2006/table">
            <a:tbl>
              <a:tblPr/>
              <a:tblGrid>
                <a:gridCol w="5158984">
                  <a:extLst>
                    <a:ext uri="{9D8B030D-6E8A-4147-A177-3AD203B41FA5}">
                      <a16:colId xmlns:a16="http://schemas.microsoft.com/office/drawing/2014/main" val="3071430728"/>
                    </a:ext>
                  </a:extLst>
                </a:gridCol>
                <a:gridCol w="5746083">
                  <a:extLst>
                    <a:ext uri="{9D8B030D-6E8A-4147-A177-3AD203B41FA5}">
                      <a16:colId xmlns:a16="http://schemas.microsoft.com/office/drawing/2014/main" val="2876835859"/>
                    </a:ext>
                  </a:extLst>
                </a:gridCol>
              </a:tblGrid>
              <a:tr h="76542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ローダミン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水溶液のモル濃度</a:t>
                      </a:r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(×10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＾</a:t>
                      </a:r>
                      <a:r>
                        <a:rPr lang="en-US" altLang="ja-JP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-5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mol/L)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ローダミン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</a:t>
                      </a:r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水溶液の最大吸収波長における吸光度</a:t>
                      </a:r>
                      <a:endParaRPr lang="ja-JP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446765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24918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0.234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58113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0.352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92914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0.448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077842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0.642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75630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0.669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84467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0.7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0.845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10933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0.903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86242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1.004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92915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</a:t>
                      </a:r>
                      <a:endParaRPr lang="en-US" altLang="ja-JP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1.114</a:t>
                      </a:r>
                      <a:endParaRPr lang="en-US" altLang="ja-JP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06" marR="9806" marT="98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6926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380219-BA32-A790-FE16-601731B9663A}"/>
              </a:ext>
            </a:extLst>
          </p:cNvPr>
          <p:cNvSpPr txBox="1"/>
          <p:nvPr/>
        </p:nvSpPr>
        <p:spPr>
          <a:xfrm>
            <a:off x="2754573" y="475792"/>
            <a:ext cx="69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ローダミン</a:t>
            </a:r>
            <a:r>
              <a:rPr kumimoji="1" lang="en-US" altLang="ja-JP" dirty="0"/>
              <a:t>B</a:t>
            </a:r>
            <a:r>
              <a:rPr kumimoji="1" lang="ja-JP" altLang="en-US" dirty="0"/>
              <a:t>水溶液の濃度による吸光度</a:t>
            </a:r>
          </a:p>
        </p:txBody>
      </p:sp>
    </p:spTree>
    <p:extLst>
      <p:ext uri="{BB962C8B-B14F-4D97-AF65-F5344CB8AC3E}">
        <p14:creationId xmlns:p14="http://schemas.microsoft.com/office/powerpoint/2010/main" val="31279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F3407375-F49C-EF1A-BD9C-7568FC012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70" y="1495272"/>
            <a:ext cx="4258260" cy="41095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F2803C-1E4F-8921-7957-E32315B4B2EA}"/>
              </a:ext>
            </a:extLst>
          </p:cNvPr>
          <p:cNvSpPr txBox="1"/>
          <p:nvPr/>
        </p:nvSpPr>
        <p:spPr>
          <a:xfrm>
            <a:off x="2729552" y="1125940"/>
            <a:ext cx="761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lang="en-US" altLang="ja-JP" dirty="0"/>
              <a:t>4.1.1</a:t>
            </a:r>
            <a:r>
              <a:rPr lang="ja-JP" altLang="en-US" dirty="0"/>
              <a:t>　ローダミン</a:t>
            </a:r>
            <a:r>
              <a:rPr lang="en-US" altLang="ja-JP" dirty="0"/>
              <a:t>B</a:t>
            </a:r>
            <a:r>
              <a:rPr lang="ja-JP" altLang="en-US" dirty="0"/>
              <a:t>水溶液の検量線を手書きしたもの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6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9955CF26-F862-867E-CA95-FC9FE647B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712440"/>
              </p:ext>
            </p:extLst>
          </p:nvPr>
        </p:nvGraphicFramePr>
        <p:xfrm>
          <a:off x="3859492" y="1495272"/>
          <a:ext cx="4757737" cy="3783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AC6115-6E81-455B-0662-FA374F1A9A90}"/>
              </a:ext>
            </a:extLst>
          </p:cNvPr>
          <p:cNvSpPr txBox="1"/>
          <p:nvPr/>
        </p:nvSpPr>
        <p:spPr>
          <a:xfrm>
            <a:off x="2532436" y="1125940"/>
            <a:ext cx="761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lang="en-US" altLang="ja-JP" dirty="0"/>
              <a:t>4.1.1</a:t>
            </a:r>
            <a:r>
              <a:rPr lang="ja-JP" altLang="en-US" dirty="0"/>
              <a:t>　ローダミン</a:t>
            </a:r>
            <a:r>
              <a:rPr lang="en-US" altLang="ja-JP" dirty="0"/>
              <a:t>B</a:t>
            </a:r>
            <a:r>
              <a:rPr lang="ja-JP" altLang="en-US" dirty="0"/>
              <a:t>水溶液の検量線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68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2F12ACE-A555-2579-FD1E-78AB87F67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4201"/>
              </p:ext>
            </p:extLst>
          </p:nvPr>
        </p:nvGraphicFramePr>
        <p:xfrm>
          <a:off x="2300175" y="1123527"/>
          <a:ext cx="7591645" cy="4604802"/>
        </p:xfrm>
        <a:graphic>
          <a:graphicData uri="http://schemas.openxmlformats.org/drawingml/2006/table">
            <a:tbl>
              <a:tblPr/>
              <a:tblGrid>
                <a:gridCol w="3776964">
                  <a:extLst>
                    <a:ext uri="{9D8B030D-6E8A-4147-A177-3AD203B41FA5}">
                      <a16:colId xmlns:a16="http://schemas.microsoft.com/office/drawing/2014/main" val="2203536233"/>
                    </a:ext>
                  </a:extLst>
                </a:gridCol>
                <a:gridCol w="2443841">
                  <a:extLst>
                    <a:ext uri="{9D8B030D-6E8A-4147-A177-3AD203B41FA5}">
                      <a16:colId xmlns:a16="http://schemas.microsoft.com/office/drawing/2014/main" val="1204562765"/>
                    </a:ext>
                  </a:extLst>
                </a:gridCol>
                <a:gridCol w="1370840">
                  <a:extLst>
                    <a:ext uri="{9D8B030D-6E8A-4147-A177-3AD203B41FA5}">
                      <a16:colId xmlns:a16="http://schemas.microsoft.com/office/drawing/2014/main" val="4036190727"/>
                    </a:ext>
                  </a:extLst>
                </a:gridCol>
              </a:tblGrid>
              <a:tr h="535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色素名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白色効果の色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吸光色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791041"/>
                  </a:ext>
                </a:extLst>
              </a:tr>
              <a:tr h="535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ローダミン</a:t>
                      </a: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</a:t>
                      </a:r>
                      <a:endParaRPr lang="en-US" altLang="ja-JP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マゼンダ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緑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79428"/>
                  </a:ext>
                </a:extLst>
              </a:tr>
              <a:tr h="535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フルオレセイン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シアン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赤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7799"/>
                  </a:ext>
                </a:extLst>
              </a:tr>
              <a:tr h="535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ナフトールグリーン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黄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青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983168"/>
                  </a:ext>
                </a:extLst>
              </a:tr>
              <a:tr h="96440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ブロモフェノールブルー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青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緑、赤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6385"/>
                  </a:ext>
                </a:extLst>
              </a:tr>
              <a:tr h="5352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フェノールレッド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緑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青、赤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49606"/>
                  </a:ext>
                </a:extLst>
              </a:tr>
              <a:tr h="96440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フタロシアニンナトリウム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黄緑</a:t>
                      </a:r>
                      <a:endParaRPr lang="ja-JP" alt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青、赤</a:t>
                      </a:r>
                      <a:endParaRPr lang="ja-JP" alt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56" marR="12356" marT="12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5576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FE1AEE-7438-1E6F-9CB7-A3C043BB34E6}"/>
              </a:ext>
            </a:extLst>
          </p:cNvPr>
          <p:cNvSpPr txBox="1"/>
          <p:nvPr/>
        </p:nvSpPr>
        <p:spPr>
          <a:xfrm>
            <a:off x="1748790" y="754195"/>
            <a:ext cx="83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4.2.1</a:t>
            </a:r>
            <a:r>
              <a:rPr kumimoji="1" lang="ja-JP" altLang="en-US" dirty="0"/>
              <a:t>　色素試料の白色光下における色と吸収されると予想した色</a:t>
            </a:r>
          </a:p>
        </p:txBody>
      </p:sp>
    </p:spTree>
    <p:extLst>
      <p:ext uri="{BB962C8B-B14F-4D97-AF65-F5344CB8AC3E}">
        <p14:creationId xmlns:p14="http://schemas.microsoft.com/office/powerpoint/2010/main" val="196686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BB29579-F3A2-B31F-007E-440873837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1704409"/>
            <a:ext cx="11038840" cy="450970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590B90-2D4C-7786-D674-F465A9E15672}"/>
              </a:ext>
            </a:extLst>
          </p:cNvPr>
          <p:cNvSpPr txBox="1"/>
          <p:nvPr/>
        </p:nvSpPr>
        <p:spPr>
          <a:xfrm>
            <a:off x="1405890" y="6301502"/>
            <a:ext cx="99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白色光下での各試料の写真</a:t>
            </a:r>
          </a:p>
        </p:txBody>
      </p:sp>
    </p:spTree>
    <p:extLst>
      <p:ext uri="{BB962C8B-B14F-4D97-AF65-F5344CB8AC3E}">
        <p14:creationId xmlns:p14="http://schemas.microsoft.com/office/powerpoint/2010/main" val="77163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ベン図表&#10;&#10;自動的に生成された説明">
            <a:extLst>
              <a:ext uri="{FF2B5EF4-FFF2-40B4-BE49-F238E27FC236}">
                <a16:creationId xmlns:a16="http://schemas.microsoft.com/office/drawing/2014/main" id="{619568EB-70D6-A93B-4471-96C22BDD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690445"/>
            <a:ext cx="4801270" cy="34771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123EDE-DFDD-F20E-2837-FF0EC890EA51}"/>
              </a:ext>
            </a:extLst>
          </p:cNvPr>
          <p:cNvSpPr txBox="1"/>
          <p:nvPr/>
        </p:nvSpPr>
        <p:spPr>
          <a:xfrm>
            <a:off x="3390900" y="5867400"/>
            <a:ext cx="92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光の三原色</a:t>
            </a:r>
          </a:p>
        </p:txBody>
      </p:sp>
    </p:spTree>
    <p:extLst>
      <p:ext uri="{BB962C8B-B14F-4D97-AF65-F5344CB8AC3E}">
        <p14:creationId xmlns:p14="http://schemas.microsoft.com/office/powerpoint/2010/main" val="299062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218</Words>
  <Application>Microsoft Office PowerPoint</Application>
  <PresentationFormat>ワイド画面</PresentationFormat>
  <Paragraphs>61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游ゴシック Light</vt:lpstr>
      <vt:lpstr>Arial</vt:lpstr>
      <vt:lpstr>Century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4</cp:revision>
  <dcterms:created xsi:type="dcterms:W3CDTF">2023-06-29T02:37:15Z</dcterms:created>
  <dcterms:modified xsi:type="dcterms:W3CDTF">2023-07-02T14:53:01Z</dcterms:modified>
</cp:coreProperties>
</file>