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13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5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25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93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87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4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05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458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81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637B2-3110-48BD-BDE1-DB119A91DEC7}" type="datetimeFigureOut">
              <a:rPr kumimoji="1" lang="ja-JP" altLang="en-US" smtClean="0"/>
              <a:t>2023/6/23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95BD9-F18A-48A7-B44E-7ACDCFD9E7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60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0F08597-73B6-EF3E-E7A3-E22E6FCE6FE0}"/>
              </a:ext>
            </a:extLst>
          </p:cNvPr>
          <p:cNvSpPr/>
          <p:nvPr/>
        </p:nvSpPr>
        <p:spPr>
          <a:xfrm rot="18435754">
            <a:off x="1095840" y="1595323"/>
            <a:ext cx="2220444" cy="1951764"/>
          </a:xfrm>
          <a:custGeom>
            <a:avLst/>
            <a:gdLst>
              <a:gd name="connsiteX0" fmla="*/ 3060835 w 4133006"/>
              <a:gd name="connsiteY0" fmla="*/ 0 h 3584071"/>
              <a:gd name="connsiteX1" fmla="*/ 4133006 w 4133006"/>
              <a:gd name="connsiteY1" fmla="*/ 1409336 h 3584071"/>
              <a:gd name="connsiteX2" fmla="*/ 2732386 w 4133006"/>
              <a:gd name="connsiteY2" fmla="*/ 1508091 h 3584071"/>
              <a:gd name="connsiteX3" fmla="*/ 765076 w 4133006"/>
              <a:gd name="connsiteY3" fmla="*/ 3004749 h 3584071"/>
              <a:gd name="connsiteX4" fmla="*/ 768651 w 4133006"/>
              <a:gd name="connsiteY4" fmla="*/ 3004749 h 3584071"/>
              <a:gd name="connsiteX5" fmla="*/ 384412 w 4133006"/>
              <a:gd name="connsiteY5" fmla="*/ 3294345 h 3584071"/>
              <a:gd name="connsiteX6" fmla="*/ 344370 w 4133006"/>
              <a:gd name="connsiteY6" fmla="*/ 3324807 h 3584071"/>
              <a:gd name="connsiteX7" fmla="*/ 344233 w 4133006"/>
              <a:gd name="connsiteY7" fmla="*/ 3324627 h 3584071"/>
              <a:gd name="connsiteX8" fmla="*/ 0 w 4133006"/>
              <a:gd name="connsiteY8" fmla="*/ 3584071 h 3584071"/>
              <a:gd name="connsiteX9" fmla="*/ 0 w 4133006"/>
              <a:gd name="connsiteY9" fmla="*/ 3294410 h 3584071"/>
              <a:gd name="connsiteX10" fmla="*/ 204175 w 4133006"/>
              <a:gd name="connsiteY10" fmla="*/ 3140526 h 3584071"/>
              <a:gd name="connsiteX11" fmla="*/ 203935 w 4133006"/>
              <a:gd name="connsiteY11" fmla="*/ 3140209 h 3584071"/>
              <a:gd name="connsiteX12" fmla="*/ 2591953 w 4133006"/>
              <a:gd name="connsiteY12" fmla="*/ 1323491 h 3584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33006" h="3584071">
                <a:moveTo>
                  <a:pt x="3060835" y="0"/>
                </a:moveTo>
                <a:lnTo>
                  <a:pt x="4133006" y="1409336"/>
                </a:lnTo>
                <a:lnTo>
                  <a:pt x="2732386" y="1508091"/>
                </a:lnTo>
                <a:lnTo>
                  <a:pt x="765076" y="3004749"/>
                </a:lnTo>
                <a:lnTo>
                  <a:pt x="768651" y="3004749"/>
                </a:lnTo>
                <a:lnTo>
                  <a:pt x="384412" y="3294345"/>
                </a:lnTo>
                <a:lnTo>
                  <a:pt x="344370" y="3324807"/>
                </a:lnTo>
                <a:lnTo>
                  <a:pt x="344233" y="3324627"/>
                </a:lnTo>
                <a:lnTo>
                  <a:pt x="0" y="3584071"/>
                </a:lnTo>
                <a:lnTo>
                  <a:pt x="0" y="3294410"/>
                </a:lnTo>
                <a:lnTo>
                  <a:pt x="204175" y="3140526"/>
                </a:lnTo>
                <a:lnTo>
                  <a:pt x="203935" y="3140209"/>
                </a:lnTo>
                <a:lnTo>
                  <a:pt x="2591953" y="1323491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A565DA7-7C85-F01B-83B9-4EF5A60DA14D}"/>
              </a:ext>
            </a:extLst>
          </p:cNvPr>
          <p:cNvSpPr/>
          <p:nvPr/>
        </p:nvSpPr>
        <p:spPr>
          <a:xfrm>
            <a:off x="5428413" y="1579015"/>
            <a:ext cx="1641460" cy="3514864"/>
          </a:xfrm>
          <a:custGeom>
            <a:avLst/>
            <a:gdLst>
              <a:gd name="connsiteX0" fmla="*/ 486193 w 1641460"/>
              <a:gd name="connsiteY0" fmla="*/ 0 h 3514864"/>
              <a:gd name="connsiteX1" fmla="*/ 865334 w 1641460"/>
              <a:gd name="connsiteY1" fmla="*/ 0 h 3514864"/>
              <a:gd name="connsiteX2" fmla="*/ 865334 w 1641460"/>
              <a:gd name="connsiteY2" fmla="*/ 200525 h 3514864"/>
              <a:gd name="connsiteX3" fmla="*/ 876439 w 1641460"/>
              <a:gd name="connsiteY3" fmla="*/ 208233 h 3514864"/>
              <a:gd name="connsiteX4" fmla="*/ 959562 w 1641460"/>
              <a:gd name="connsiteY4" fmla="*/ 414823 h 3514864"/>
              <a:gd name="connsiteX5" fmla="*/ 876439 w 1641460"/>
              <a:gd name="connsiteY5" fmla="*/ 621413 h 3514864"/>
              <a:gd name="connsiteX6" fmla="*/ 865334 w 1641460"/>
              <a:gd name="connsiteY6" fmla="*/ 629121 h 3514864"/>
              <a:gd name="connsiteX7" fmla="*/ 865334 w 1641460"/>
              <a:gd name="connsiteY7" fmla="*/ 777917 h 3514864"/>
              <a:gd name="connsiteX8" fmla="*/ 983728 w 1641460"/>
              <a:gd name="connsiteY8" fmla="*/ 816116 h 3514864"/>
              <a:gd name="connsiteX9" fmla="*/ 1416206 w 1641460"/>
              <a:gd name="connsiteY9" fmla="*/ 1494260 h 3514864"/>
              <a:gd name="connsiteX10" fmla="*/ 983728 w 1641460"/>
              <a:gd name="connsiteY10" fmla="*/ 2172404 h 3514864"/>
              <a:gd name="connsiteX11" fmla="*/ 892097 w 1641460"/>
              <a:gd name="connsiteY11" fmla="*/ 2201968 h 3514864"/>
              <a:gd name="connsiteX12" fmla="*/ 892097 w 1641460"/>
              <a:gd name="connsiteY12" fmla="*/ 2302113 h 3514864"/>
              <a:gd name="connsiteX13" fmla="*/ 912409 w 1641460"/>
              <a:gd name="connsiteY13" fmla="*/ 2316465 h 3514864"/>
              <a:gd name="connsiteX14" fmla="*/ 994689 w 1641460"/>
              <a:gd name="connsiteY14" fmla="*/ 2524632 h 3514864"/>
              <a:gd name="connsiteX15" fmla="*/ 912409 w 1641460"/>
              <a:gd name="connsiteY15" fmla="*/ 2732798 h 3514864"/>
              <a:gd name="connsiteX16" fmla="*/ 892097 w 1641460"/>
              <a:gd name="connsiteY16" fmla="*/ 2747151 h 3514864"/>
              <a:gd name="connsiteX17" fmla="*/ 892097 w 1641460"/>
              <a:gd name="connsiteY17" fmla="*/ 2819024 h 3514864"/>
              <a:gd name="connsiteX18" fmla="*/ 1069599 w 1641460"/>
              <a:gd name="connsiteY18" fmla="*/ 2819024 h 3514864"/>
              <a:gd name="connsiteX19" fmla="*/ 1069639 w 1641460"/>
              <a:gd name="connsiteY19" fmla="*/ 2818969 h 3514864"/>
              <a:gd name="connsiteX20" fmla="*/ 1231283 w 1641460"/>
              <a:gd name="connsiteY20" fmla="*/ 2743195 h 3514864"/>
              <a:gd name="connsiteX21" fmla="*/ 1392928 w 1641460"/>
              <a:gd name="connsiteY21" fmla="*/ 2818969 h 3514864"/>
              <a:gd name="connsiteX22" fmla="*/ 1392968 w 1641460"/>
              <a:gd name="connsiteY22" fmla="*/ 2819024 h 3514864"/>
              <a:gd name="connsiteX23" fmla="*/ 1641460 w 1641460"/>
              <a:gd name="connsiteY23" fmla="*/ 2819024 h 3514864"/>
              <a:gd name="connsiteX24" fmla="*/ 1641460 w 1641460"/>
              <a:gd name="connsiteY24" fmla="*/ 3184784 h 3514864"/>
              <a:gd name="connsiteX25" fmla="*/ 1392968 w 1641460"/>
              <a:gd name="connsiteY25" fmla="*/ 3184784 h 3514864"/>
              <a:gd name="connsiteX26" fmla="*/ 1392928 w 1641460"/>
              <a:gd name="connsiteY26" fmla="*/ 3184839 h 3514864"/>
              <a:gd name="connsiteX27" fmla="*/ 1231283 w 1641460"/>
              <a:gd name="connsiteY27" fmla="*/ 3260613 h 3514864"/>
              <a:gd name="connsiteX28" fmla="*/ 1069639 w 1641460"/>
              <a:gd name="connsiteY28" fmla="*/ 3184839 h 3514864"/>
              <a:gd name="connsiteX29" fmla="*/ 1069599 w 1641460"/>
              <a:gd name="connsiteY29" fmla="*/ 3184784 h 3514864"/>
              <a:gd name="connsiteX30" fmla="*/ 892097 w 1641460"/>
              <a:gd name="connsiteY30" fmla="*/ 3184784 h 3514864"/>
              <a:gd name="connsiteX31" fmla="*/ 892097 w 1641460"/>
              <a:gd name="connsiteY31" fmla="*/ 3514864 h 3514864"/>
              <a:gd name="connsiteX32" fmla="*/ 524107 w 1641460"/>
              <a:gd name="connsiteY32" fmla="*/ 3514864 h 3514864"/>
              <a:gd name="connsiteX33" fmla="*/ 524107 w 1641460"/>
              <a:gd name="connsiteY33" fmla="*/ 2739141 h 3514864"/>
              <a:gd name="connsiteX34" fmla="*/ 515130 w 1641460"/>
              <a:gd name="connsiteY34" fmla="*/ 2732798 h 3514864"/>
              <a:gd name="connsiteX35" fmla="*/ 432851 w 1641460"/>
              <a:gd name="connsiteY35" fmla="*/ 2524632 h 3514864"/>
              <a:gd name="connsiteX36" fmla="*/ 515130 w 1641460"/>
              <a:gd name="connsiteY36" fmla="*/ 2316465 h 3514864"/>
              <a:gd name="connsiteX37" fmla="*/ 524107 w 1641460"/>
              <a:gd name="connsiteY37" fmla="*/ 2310123 h 3514864"/>
              <a:gd name="connsiteX38" fmla="*/ 524107 w 1641460"/>
              <a:gd name="connsiteY38" fmla="*/ 2201967 h 3514864"/>
              <a:gd name="connsiteX39" fmla="*/ 432477 w 1641460"/>
              <a:gd name="connsiteY39" fmla="*/ 2172404 h 3514864"/>
              <a:gd name="connsiteX40" fmla="*/ 0 w 1641460"/>
              <a:gd name="connsiteY40" fmla="*/ 1494260 h 3514864"/>
              <a:gd name="connsiteX41" fmla="*/ 432477 w 1641460"/>
              <a:gd name="connsiteY41" fmla="*/ 816116 h 3514864"/>
              <a:gd name="connsiteX42" fmla="*/ 486193 w 1641460"/>
              <a:gd name="connsiteY42" fmla="*/ 798785 h 3514864"/>
              <a:gd name="connsiteX43" fmla="*/ 486193 w 1641460"/>
              <a:gd name="connsiteY43" fmla="*/ 629121 h 3514864"/>
              <a:gd name="connsiteX44" fmla="*/ 475088 w 1641460"/>
              <a:gd name="connsiteY44" fmla="*/ 621413 h 3514864"/>
              <a:gd name="connsiteX45" fmla="*/ 391966 w 1641460"/>
              <a:gd name="connsiteY45" fmla="*/ 414823 h 3514864"/>
              <a:gd name="connsiteX46" fmla="*/ 475088 w 1641460"/>
              <a:gd name="connsiteY46" fmla="*/ 208233 h 3514864"/>
              <a:gd name="connsiteX47" fmla="*/ 486193 w 1641460"/>
              <a:gd name="connsiteY47" fmla="*/ 200525 h 351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1460" h="3514864">
                <a:moveTo>
                  <a:pt x="486193" y="0"/>
                </a:moveTo>
                <a:lnTo>
                  <a:pt x="865334" y="0"/>
                </a:lnTo>
                <a:lnTo>
                  <a:pt x="865334" y="200525"/>
                </a:lnTo>
                <a:lnTo>
                  <a:pt x="876439" y="208233"/>
                </a:lnTo>
                <a:cubicBezTo>
                  <a:pt x="927796" y="261104"/>
                  <a:pt x="959562" y="334144"/>
                  <a:pt x="959562" y="414823"/>
                </a:cubicBezTo>
                <a:cubicBezTo>
                  <a:pt x="959562" y="495501"/>
                  <a:pt x="927796" y="568542"/>
                  <a:pt x="876439" y="621413"/>
                </a:cubicBezTo>
                <a:lnTo>
                  <a:pt x="865334" y="629121"/>
                </a:lnTo>
                <a:lnTo>
                  <a:pt x="865334" y="777917"/>
                </a:lnTo>
                <a:lnTo>
                  <a:pt x="983728" y="816116"/>
                </a:lnTo>
                <a:cubicBezTo>
                  <a:pt x="1237877" y="927844"/>
                  <a:pt x="1416206" y="1189407"/>
                  <a:pt x="1416206" y="1494260"/>
                </a:cubicBezTo>
                <a:cubicBezTo>
                  <a:pt x="1416206" y="1799113"/>
                  <a:pt x="1237877" y="2060676"/>
                  <a:pt x="983728" y="2172404"/>
                </a:cubicBezTo>
                <a:lnTo>
                  <a:pt x="892097" y="2201968"/>
                </a:lnTo>
                <a:lnTo>
                  <a:pt x="892097" y="2302113"/>
                </a:lnTo>
                <a:lnTo>
                  <a:pt x="912409" y="2316465"/>
                </a:lnTo>
                <a:cubicBezTo>
                  <a:pt x="963246" y="2369740"/>
                  <a:pt x="994689" y="2443338"/>
                  <a:pt x="994689" y="2524632"/>
                </a:cubicBezTo>
                <a:cubicBezTo>
                  <a:pt x="994689" y="2605926"/>
                  <a:pt x="963246" y="2679524"/>
                  <a:pt x="912409" y="2732798"/>
                </a:cubicBezTo>
                <a:lnTo>
                  <a:pt x="892097" y="2747151"/>
                </a:lnTo>
                <a:lnTo>
                  <a:pt x="892097" y="2819024"/>
                </a:lnTo>
                <a:lnTo>
                  <a:pt x="1069599" y="2819024"/>
                </a:lnTo>
                <a:lnTo>
                  <a:pt x="1069639" y="2818969"/>
                </a:lnTo>
                <a:cubicBezTo>
                  <a:pt x="1111007" y="2772152"/>
                  <a:pt x="1168157" y="2743195"/>
                  <a:pt x="1231283" y="2743195"/>
                </a:cubicBezTo>
                <a:cubicBezTo>
                  <a:pt x="1294409" y="2743195"/>
                  <a:pt x="1351559" y="2772152"/>
                  <a:pt x="1392928" y="2818969"/>
                </a:cubicBezTo>
                <a:lnTo>
                  <a:pt x="1392968" y="2819024"/>
                </a:lnTo>
                <a:lnTo>
                  <a:pt x="1641460" y="2819024"/>
                </a:lnTo>
                <a:lnTo>
                  <a:pt x="1641460" y="3184784"/>
                </a:lnTo>
                <a:lnTo>
                  <a:pt x="1392968" y="3184784"/>
                </a:lnTo>
                <a:lnTo>
                  <a:pt x="1392928" y="3184839"/>
                </a:lnTo>
                <a:cubicBezTo>
                  <a:pt x="1351559" y="3231656"/>
                  <a:pt x="1294409" y="3260613"/>
                  <a:pt x="1231283" y="3260613"/>
                </a:cubicBezTo>
                <a:cubicBezTo>
                  <a:pt x="1168157" y="3260613"/>
                  <a:pt x="1111007" y="3231656"/>
                  <a:pt x="1069639" y="3184839"/>
                </a:cubicBezTo>
                <a:lnTo>
                  <a:pt x="1069599" y="3184784"/>
                </a:lnTo>
                <a:lnTo>
                  <a:pt x="892097" y="3184784"/>
                </a:lnTo>
                <a:lnTo>
                  <a:pt x="892097" y="3514864"/>
                </a:lnTo>
                <a:lnTo>
                  <a:pt x="524107" y="3514864"/>
                </a:lnTo>
                <a:lnTo>
                  <a:pt x="524107" y="2739141"/>
                </a:lnTo>
                <a:lnTo>
                  <a:pt x="515130" y="2732798"/>
                </a:lnTo>
                <a:cubicBezTo>
                  <a:pt x="464294" y="2679524"/>
                  <a:pt x="432851" y="2605926"/>
                  <a:pt x="432851" y="2524632"/>
                </a:cubicBezTo>
                <a:cubicBezTo>
                  <a:pt x="432851" y="2443338"/>
                  <a:pt x="464294" y="2369740"/>
                  <a:pt x="515130" y="2316465"/>
                </a:cubicBezTo>
                <a:lnTo>
                  <a:pt x="524107" y="2310123"/>
                </a:lnTo>
                <a:lnTo>
                  <a:pt x="524107" y="2201967"/>
                </a:lnTo>
                <a:lnTo>
                  <a:pt x="432477" y="2172404"/>
                </a:lnTo>
                <a:cubicBezTo>
                  <a:pt x="178329" y="2060676"/>
                  <a:pt x="0" y="1799113"/>
                  <a:pt x="0" y="1494260"/>
                </a:cubicBezTo>
                <a:cubicBezTo>
                  <a:pt x="0" y="1189407"/>
                  <a:pt x="178329" y="927844"/>
                  <a:pt x="432477" y="816116"/>
                </a:cubicBezTo>
                <a:lnTo>
                  <a:pt x="486193" y="798785"/>
                </a:lnTo>
                <a:lnTo>
                  <a:pt x="486193" y="629121"/>
                </a:lnTo>
                <a:lnTo>
                  <a:pt x="475088" y="621413"/>
                </a:lnTo>
                <a:cubicBezTo>
                  <a:pt x="423731" y="568542"/>
                  <a:pt x="391966" y="495501"/>
                  <a:pt x="391966" y="414823"/>
                </a:cubicBezTo>
                <a:cubicBezTo>
                  <a:pt x="391966" y="334144"/>
                  <a:pt x="423731" y="261104"/>
                  <a:pt x="475088" y="208233"/>
                </a:cubicBezTo>
                <a:lnTo>
                  <a:pt x="486193" y="200525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6A0F9E-F2B4-C732-A797-B54D8D93449D}"/>
              </a:ext>
            </a:extLst>
          </p:cNvPr>
          <p:cNvSpPr txBox="1"/>
          <p:nvPr/>
        </p:nvSpPr>
        <p:spPr>
          <a:xfrm>
            <a:off x="1226634" y="4384660"/>
            <a:ext cx="214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ロート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F593664-D0E6-D143-0F28-AB1DAF4A23C0}"/>
              </a:ext>
            </a:extLst>
          </p:cNvPr>
          <p:cNvSpPr txBox="1"/>
          <p:nvPr/>
        </p:nvSpPr>
        <p:spPr>
          <a:xfrm>
            <a:off x="4635375" y="5334743"/>
            <a:ext cx="322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安全ピペッター</a:t>
            </a:r>
          </a:p>
        </p:txBody>
      </p:sp>
    </p:spTree>
    <p:extLst>
      <p:ext uri="{BB962C8B-B14F-4D97-AF65-F5344CB8AC3E}">
        <p14:creationId xmlns:p14="http://schemas.microsoft.com/office/powerpoint/2010/main" val="3388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</TotalTime>
  <Words>3</Words>
  <Application>Microsoft Office PowerPoint</Application>
  <PresentationFormat>A4 210 x 297 mm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淳 栗山</cp:lastModifiedBy>
  <cp:revision>2</cp:revision>
  <dcterms:created xsi:type="dcterms:W3CDTF">2023-06-23T02:21:00Z</dcterms:created>
  <dcterms:modified xsi:type="dcterms:W3CDTF">2023-06-23T02:32:11Z</dcterms:modified>
</cp:coreProperties>
</file>