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85" d="100"/>
          <a:sy n="85" d="100"/>
        </p:scale>
        <p:origin x="6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39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6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01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70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6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5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0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3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742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30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18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7A27-EA33-4AAD-880B-94EED3828EC5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BBA2-A842-4094-BDEC-8A4FC860FD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32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二等辺三角形 35">
            <a:extLst>
              <a:ext uri="{FF2B5EF4-FFF2-40B4-BE49-F238E27FC236}">
                <a16:creationId xmlns:a16="http://schemas.microsoft.com/office/drawing/2014/main" id="{86407D12-E51E-86AA-C5A9-8B63FEF4162E}"/>
              </a:ext>
            </a:extLst>
          </p:cNvPr>
          <p:cNvSpPr/>
          <p:nvPr/>
        </p:nvSpPr>
        <p:spPr>
          <a:xfrm rot="2449793">
            <a:off x="5491632" y="1332370"/>
            <a:ext cx="1060704" cy="914400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台形 32">
            <a:extLst>
              <a:ext uri="{FF2B5EF4-FFF2-40B4-BE49-F238E27FC236}">
                <a16:creationId xmlns:a16="http://schemas.microsoft.com/office/drawing/2014/main" id="{836AA79F-07B2-B5DB-CA5F-4BBF25141FA0}"/>
              </a:ext>
            </a:extLst>
          </p:cNvPr>
          <p:cNvSpPr/>
          <p:nvPr/>
        </p:nvSpPr>
        <p:spPr>
          <a:xfrm>
            <a:off x="3203057" y="3828837"/>
            <a:ext cx="3246872" cy="2771246"/>
          </a:xfrm>
          <a:prstGeom prst="trapezoid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9CDC12-F7F1-CD8A-08A4-F5A486AEB5D6}"/>
              </a:ext>
            </a:extLst>
          </p:cNvPr>
          <p:cNvSpPr/>
          <p:nvPr/>
        </p:nvSpPr>
        <p:spPr>
          <a:xfrm rot="19103708">
            <a:off x="3074178" y="1400055"/>
            <a:ext cx="1060704" cy="914400"/>
          </a:xfrm>
          <a:prstGeom prst="triangl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67CA947-87CA-AF7E-5D47-C1905E37BBCB}"/>
              </a:ext>
            </a:extLst>
          </p:cNvPr>
          <p:cNvSpPr/>
          <p:nvPr/>
        </p:nvSpPr>
        <p:spPr>
          <a:xfrm>
            <a:off x="3276132" y="1739044"/>
            <a:ext cx="3100723" cy="230563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結合子 6">
            <a:extLst>
              <a:ext uri="{FF2B5EF4-FFF2-40B4-BE49-F238E27FC236}">
                <a16:creationId xmlns:a16="http://schemas.microsoft.com/office/drawing/2014/main" id="{BE4F7C70-E81E-3133-C1D8-E08D75F13D28}"/>
              </a:ext>
            </a:extLst>
          </p:cNvPr>
          <p:cNvSpPr/>
          <p:nvPr/>
        </p:nvSpPr>
        <p:spPr>
          <a:xfrm>
            <a:off x="4046621" y="2509060"/>
            <a:ext cx="258052" cy="2861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C25086E5-9633-0AFC-5ECD-C1D298D22A28}"/>
              </a:ext>
            </a:extLst>
          </p:cNvPr>
          <p:cNvSpPr/>
          <p:nvPr/>
        </p:nvSpPr>
        <p:spPr>
          <a:xfrm>
            <a:off x="5321767" y="2503450"/>
            <a:ext cx="258052" cy="2861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組合せ 8">
            <a:extLst>
              <a:ext uri="{FF2B5EF4-FFF2-40B4-BE49-F238E27FC236}">
                <a16:creationId xmlns:a16="http://schemas.microsoft.com/office/drawing/2014/main" id="{37AA4218-BF5E-17BE-E74D-F6C0402EB1F5}"/>
              </a:ext>
            </a:extLst>
          </p:cNvPr>
          <p:cNvSpPr/>
          <p:nvPr/>
        </p:nvSpPr>
        <p:spPr>
          <a:xfrm>
            <a:off x="4680638" y="3058821"/>
            <a:ext cx="291710" cy="234139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26FF225-3EBE-AB8B-2605-8C6BB9C2F98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826493" y="3292960"/>
            <a:ext cx="0" cy="190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0B6C28B-D63F-39CC-0BD0-972A3FA2EEE8}"/>
              </a:ext>
            </a:extLst>
          </p:cNvPr>
          <p:cNvCxnSpPr>
            <a:cxnSpLocks/>
          </p:cNvCxnSpPr>
          <p:nvPr/>
        </p:nvCxnSpPr>
        <p:spPr>
          <a:xfrm flipH="1">
            <a:off x="4476633" y="3483696"/>
            <a:ext cx="349860" cy="14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24BCAEC-A0D8-4A77-8E07-2CF2BA118C11}"/>
              </a:ext>
            </a:extLst>
          </p:cNvPr>
          <p:cNvCxnSpPr>
            <a:cxnSpLocks/>
          </p:cNvCxnSpPr>
          <p:nvPr/>
        </p:nvCxnSpPr>
        <p:spPr>
          <a:xfrm>
            <a:off x="4826493" y="3483696"/>
            <a:ext cx="349860" cy="144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0C8943B-21EE-8988-F123-9587C22F5511}"/>
              </a:ext>
            </a:extLst>
          </p:cNvPr>
          <p:cNvCxnSpPr>
            <a:cxnSpLocks/>
          </p:cNvCxnSpPr>
          <p:nvPr/>
        </p:nvCxnSpPr>
        <p:spPr>
          <a:xfrm flipH="1" flipV="1">
            <a:off x="2904386" y="2629311"/>
            <a:ext cx="887850" cy="1602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40DB4A5-B0F8-5473-3E46-EF15B35BD3B2}"/>
              </a:ext>
            </a:extLst>
          </p:cNvPr>
          <p:cNvCxnSpPr>
            <a:cxnSpLocks/>
          </p:cNvCxnSpPr>
          <p:nvPr/>
        </p:nvCxnSpPr>
        <p:spPr>
          <a:xfrm flipH="1">
            <a:off x="2827347" y="3127076"/>
            <a:ext cx="97610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17F8B6B-4BC3-F008-E584-D3077AFC9A21}"/>
              </a:ext>
            </a:extLst>
          </p:cNvPr>
          <p:cNvCxnSpPr>
            <a:cxnSpLocks/>
          </p:cNvCxnSpPr>
          <p:nvPr/>
        </p:nvCxnSpPr>
        <p:spPr>
          <a:xfrm flipH="1">
            <a:off x="2926272" y="3429000"/>
            <a:ext cx="922062" cy="2316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D92EF3F-7032-D92F-04E8-666041958506}"/>
              </a:ext>
            </a:extLst>
          </p:cNvPr>
          <p:cNvCxnSpPr>
            <a:cxnSpLocks/>
          </p:cNvCxnSpPr>
          <p:nvPr/>
        </p:nvCxnSpPr>
        <p:spPr>
          <a:xfrm flipH="1">
            <a:off x="5900019" y="2633227"/>
            <a:ext cx="887850" cy="16023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08B5082C-87C1-516C-4B98-F73CAD2F8900}"/>
              </a:ext>
            </a:extLst>
          </p:cNvPr>
          <p:cNvCxnSpPr>
            <a:cxnSpLocks/>
          </p:cNvCxnSpPr>
          <p:nvPr/>
        </p:nvCxnSpPr>
        <p:spPr>
          <a:xfrm flipH="1" flipV="1">
            <a:off x="5900019" y="3127076"/>
            <a:ext cx="97610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EAACF3F-F908-E861-6301-6CCB5B0EAC65}"/>
              </a:ext>
            </a:extLst>
          </p:cNvPr>
          <p:cNvCxnSpPr>
            <a:cxnSpLocks/>
          </p:cNvCxnSpPr>
          <p:nvPr/>
        </p:nvCxnSpPr>
        <p:spPr>
          <a:xfrm flipH="1" flipV="1">
            <a:off x="5900019" y="3429000"/>
            <a:ext cx="922062" cy="23167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抜出し 33">
            <a:extLst>
              <a:ext uri="{FF2B5EF4-FFF2-40B4-BE49-F238E27FC236}">
                <a16:creationId xmlns:a16="http://schemas.microsoft.com/office/drawing/2014/main" id="{5278681A-0C50-0E1D-5728-E1AD4B759EB6}"/>
              </a:ext>
            </a:extLst>
          </p:cNvPr>
          <p:cNvSpPr/>
          <p:nvPr/>
        </p:nvSpPr>
        <p:spPr>
          <a:xfrm rot="19140317">
            <a:off x="3416451" y="1590889"/>
            <a:ext cx="343692" cy="397361"/>
          </a:xfrm>
          <a:prstGeom prst="flowChartExtra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抜出し 36">
            <a:extLst>
              <a:ext uri="{FF2B5EF4-FFF2-40B4-BE49-F238E27FC236}">
                <a16:creationId xmlns:a16="http://schemas.microsoft.com/office/drawing/2014/main" id="{04AA0409-F516-5A38-9F6D-151ACCF8D671}"/>
              </a:ext>
            </a:extLst>
          </p:cNvPr>
          <p:cNvSpPr/>
          <p:nvPr/>
        </p:nvSpPr>
        <p:spPr>
          <a:xfrm rot="2341196">
            <a:off x="5814730" y="1547848"/>
            <a:ext cx="438710" cy="430842"/>
          </a:xfrm>
          <a:prstGeom prst="flowChartExtra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355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淳 栗山</cp:lastModifiedBy>
  <cp:revision>2</cp:revision>
  <dcterms:created xsi:type="dcterms:W3CDTF">2023-06-23T01:39:13Z</dcterms:created>
  <dcterms:modified xsi:type="dcterms:W3CDTF">2023-06-23T02:20:58Z</dcterms:modified>
</cp:coreProperties>
</file>