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All Details About Python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a powerful and versatile programming language that has become increasingly popular over the years. In this presentation, we'll explore the history, applications, features, libraries, and resources of this language.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02761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19401" y="5589746"/>
            <a:ext cx="1828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578197"/>
            <a:ext cx="19507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Abhay Tiwari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4914"/>
            <a:ext cx="5775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History of Python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was created by Guido van Rossum in the late 1980s and first released in 1991.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Name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language was named after the TV show Monty Python's Flying Circus, as a nod to the creator's love for the comedy group.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Versioning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2 was the most widely used version until 2020, when Python 3 finally surpassed it in adoption.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46835"/>
            <a:ext cx="927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Applications and Use Cases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85549"/>
            <a:ext cx="5166122" cy="2087523"/>
          </a:xfrm>
          <a:prstGeom prst="roundRect">
            <a:avLst>
              <a:gd name="adj" fmla="val 6386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707719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Science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📊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widely used in data analysis, machine learning, and artificial intelligence.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85549"/>
            <a:ext cx="5166122" cy="2087523"/>
          </a:xfrm>
          <a:prstGeom prst="roundRect">
            <a:avLst>
              <a:gd name="adj" fmla="val 6386"/>
            </a:avLst>
          </a:prstGeom>
          <a:solidFill>
            <a:srgbClr val="161B23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07719"/>
            <a:ext cx="27813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Web Development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🌐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frameworks like Django and Flask have made web development faster and easier than ever before.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87523"/>
          </a:xfrm>
          <a:prstGeom prst="roundRect">
            <a:avLst>
              <a:gd name="adj" fmla="val 6386"/>
            </a:avLst>
          </a:prstGeom>
          <a:solidFill>
            <a:srgbClr val="161B23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Automation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🤖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59439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can automate a wide range of tasks, from file management to testing to web scraping.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87523"/>
          </a:xfrm>
          <a:prstGeom prst="roundRect">
            <a:avLst>
              <a:gd name="adj" fmla="val 6386"/>
            </a:avLst>
          </a:prstGeom>
          <a:solidFill>
            <a:srgbClr val="161B23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317754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Scientific Computing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9439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Python's simplicity, ease of use, and vast collection of libraries make it a popular choice among scientists and researchers.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96816"/>
            <a:ext cx="7399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Features and Syntax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35530"/>
            <a:ext cx="44410" cy="4697254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36830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5091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550795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5577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Readability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270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Python's syntax is designed to be easy to read and understand, making it an ideal language for beginners and experts alike.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847683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61997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66164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668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Dynamic Typing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37911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a dynamically typed language, meaning variables are not bound to a specific data type and can be changed on the fly.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76421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4871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9903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972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Object-Oriented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666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supports object-oriented programming, which allows for efficient and reusable code.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70315"/>
            <a:ext cx="8907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Data Types and Structures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902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Lists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92961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collection of ordered and changeable elements.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902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Tuples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9308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ordered sequence of elements that cannot be changed.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Dictionaries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collection of unordered, changeable, and indexed key-value pairs.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15220"/>
            <a:ext cx="8961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Libraries and Frameworks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NumPy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library for working with arrays and matrices.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Pandas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library for data manipulation and analysis.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Matplotlib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library for creating data visualizations.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480548"/>
            <a:ext cx="8100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Resources for Learning Python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6817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8" name="Text 5"/>
          <p:cNvSpPr/>
          <p:nvPr/>
        </p:nvSpPr>
        <p:spPr>
          <a:xfrm>
            <a:off x="2219325" y="3723442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7580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Python.org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2744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official website for Python offers documentation, tutorials, and downloads.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6817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2" name="Text 9"/>
          <p:cNvSpPr/>
          <p:nvPr/>
        </p:nvSpPr>
        <p:spPr>
          <a:xfrm>
            <a:off x="5788700" y="372344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7580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Codecademy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7446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website that offers a free interactive Python course for beginners.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6817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6" name="Text 13"/>
          <p:cNvSpPr/>
          <p:nvPr/>
        </p:nvSpPr>
        <p:spPr>
          <a:xfrm>
            <a:off x="9380934" y="372344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7580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Stack Overflow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32744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community-driven Q&amp;A website where users can ask and answer Python-related questions.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71248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an incredibly versatile language with applications across a wide range of industries. Its simplicity, ease of use, and large community make it an ideal choice for both beginners and experts. With a vast collection of libraries, resources, and frameworks, the possibilities of what you can achieve with Python are endless.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2023-08-12T01:45:09Z</dcterms:created>
  <dcterms:modified xsi:type="dcterms:W3CDTF">2023-08-12T01:45:09Z</dcterms:modified>
</cp:coreProperties>
</file>