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the Power and Beauty of Python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Welcome to the world of Python - the robust, easy-to-learn, and easy-to-use programming language that can help you bring your ideas to life.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92580"/>
            <a:ext cx="8526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History and Background of Python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79380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8" name="Text 5"/>
          <p:cNvSpPr/>
          <p:nvPr/>
        </p:nvSpPr>
        <p:spPr>
          <a:xfrm>
            <a:off x="2215515" y="283547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2870121"/>
            <a:ext cx="2647950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Created by Guido van Rossum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🇳🇱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801904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was developed in the late 1980s by Guido van Rossum, a Dutch programmer who wanted to create an easy-to-use language for developers.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279380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2" name="Text 9"/>
          <p:cNvSpPr/>
          <p:nvPr/>
        </p:nvSpPr>
        <p:spPr>
          <a:xfrm>
            <a:off x="5784890" y="283547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2870121"/>
            <a:ext cx="2647950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Named after Monty Python's Flying Circus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🐍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🎭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49090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name of the language was inspired by Monty Python's Flying Circus - a British sketch comedy series - showing that Python doesn't take itself too seriously.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279380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6" name="Text 13"/>
          <p:cNvSpPr/>
          <p:nvPr/>
        </p:nvSpPr>
        <p:spPr>
          <a:xfrm>
            <a:off x="9380934" y="283547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2870121"/>
            <a:ext cx="2647950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Open-source and constantly evolving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💻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4909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is open-source and has a large community of developers who are constantly working to improve it and create new libraries and frameworks.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47509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608076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Features and Advantages of Python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224677"/>
            <a:ext cx="2307193" cy="14258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Easy to Learn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3243382"/>
            <a:ext cx="230719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has a syntax that is easy to read and understand, making it perfect for beginners.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03" y="1224677"/>
            <a:ext cx="2307193" cy="1425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1603" y="2844879"/>
            <a:ext cx="16383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Powerful Libraries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161603" y="3243382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has numerous libraries for data analytics and machine learning, making it the go-to language for these fields.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1224677"/>
            <a:ext cx="2307193" cy="14258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02040" y="2844879"/>
            <a:ext cx="2307193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Cross-Platform and Compatible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702040" y="3486388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runs on all major operating systems and is compatible with many other languages like C and Java, making it versatile and flexible.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4963239"/>
            <a:ext cx="2307193" cy="14258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21167" y="6583442"/>
            <a:ext cx="2307193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Large Community and Support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621167" y="7224951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has a vast and active community of developers who offer support and share knowledge and resources.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320052" y="578287"/>
            <a:ext cx="9075420" cy="657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75"/>
              </a:lnSpc>
              <a:buNone/>
            </a:pPr>
            <a:r>
              <a:rPr lang="en-US" sz="414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Basic Syntax and Data Types in Python</a:t>
            </a:r>
            <a:endParaRPr lang="en-US" sz="4140" dirty="0"/>
          </a:p>
        </p:txBody>
      </p:sp>
      <p:sp>
        <p:nvSpPr>
          <p:cNvPr id="5" name="Shape 3"/>
          <p:cNvSpPr/>
          <p:nvPr/>
        </p:nvSpPr>
        <p:spPr>
          <a:xfrm>
            <a:off x="2320052" y="4823103"/>
            <a:ext cx="9990177" cy="42029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6" name="Shape 4"/>
          <p:cNvSpPr/>
          <p:nvPr/>
        </p:nvSpPr>
        <p:spPr>
          <a:xfrm>
            <a:off x="4233922" y="4823103"/>
            <a:ext cx="42029" cy="736044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5"/>
          <p:cNvSpPr/>
          <p:nvPr/>
        </p:nvSpPr>
        <p:spPr>
          <a:xfrm>
            <a:off x="4018359" y="4586526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8" name="Text 6"/>
          <p:cNvSpPr/>
          <p:nvPr/>
        </p:nvSpPr>
        <p:spPr>
          <a:xfrm>
            <a:off x="4186357" y="4625935"/>
            <a:ext cx="1371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05"/>
              </a:lnSpc>
              <a:buNone/>
            </a:pPr>
            <a:r>
              <a:rPr lang="en-US" sz="248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84" dirty="0"/>
          </a:p>
        </p:txBody>
      </p:sp>
      <p:sp>
        <p:nvSpPr>
          <p:cNvPr id="9" name="Text 7"/>
          <p:cNvSpPr/>
          <p:nvPr/>
        </p:nvSpPr>
        <p:spPr>
          <a:xfrm>
            <a:off x="2757607" y="5769531"/>
            <a:ext cx="299466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88"/>
              </a:lnSpc>
              <a:buNone/>
            </a:pPr>
            <a:r>
              <a:rPr lang="en-US" sz="207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Variables and Data Types</a:t>
            </a:r>
            <a:endParaRPr lang="en-US" sz="2070" dirty="0"/>
          </a:p>
        </p:txBody>
      </p:sp>
      <p:sp>
        <p:nvSpPr>
          <p:cNvPr id="10" name="Text 8"/>
          <p:cNvSpPr/>
          <p:nvPr/>
        </p:nvSpPr>
        <p:spPr>
          <a:xfrm>
            <a:off x="2530316" y="6308408"/>
            <a:ext cx="3449360" cy="1345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supports several data types, including numbers, strings, and lists, and supports dynamic variable declaration and assignment.</a:t>
            </a:r>
            <a:endParaRPr lang="en-US" sz="1656" dirty="0"/>
          </a:p>
        </p:txBody>
      </p:sp>
      <p:sp>
        <p:nvSpPr>
          <p:cNvPr id="11" name="Shape 9"/>
          <p:cNvSpPr/>
          <p:nvPr/>
        </p:nvSpPr>
        <p:spPr>
          <a:xfrm>
            <a:off x="6273939" y="4087058"/>
            <a:ext cx="42029" cy="736044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2" name="Shape 10"/>
          <p:cNvSpPr/>
          <p:nvPr/>
        </p:nvSpPr>
        <p:spPr>
          <a:xfrm>
            <a:off x="6058376" y="4586526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13" name="Text 11"/>
          <p:cNvSpPr/>
          <p:nvPr/>
        </p:nvSpPr>
        <p:spPr>
          <a:xfrm>
            <a:off x="6207323" y="4625935"/>
            <a:ext cx="1752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05"/>
              </a:lnSpc>
              <a:buNone/>
            </a:pPr>
            <a:r>
              <a:rPr lang="en-US" sz="248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84" dirty="0"/>
          </a:p>
        </p:txBody>
      </p:sp>
      <p:sp>
        <p:nvSpPr>
          <p:cNvPr id="14" name="Text 12"/>
          <p:cNvSpPr/>
          <p:nvPr/>
        </p:nvSpPr>
        <p:spPr>
          <a:xfrm>
            <a:off x="4706183" y="1656040"/>
            <a:ext cx="317754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88"/>
              </a:lnSpc>
              <a:buNone/>
            </a:pPr>
            <a:r>
              <a:rPr lang="en-US" sz="207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Operators and Expressions</a:t>
            </a:r>
            <a:endParaRPr lang="en-US" sz="2070" dirty="0"/>
          </a:p>
        </p:txBody>
      </p:sp>
      <p:sp>
        <p:nvSpPr>
          <p:cNvPr id="15" name="Text 13"/>
          <p:cNvSpPr/>
          <p:nvPr/>
        </p:nvSpPr>
        <p:spPr>
          <a:xfrm>
            <a:off x="4570333" y="2194917"/>
            <a:ext cx="3449360" cy="1681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has a variety of operators, including arithmetic, comparison, and logical operators, and supports a range of expressions like slicing and indexing.</a:t>
            </a:r>
            <a:endParaRPr lang="en-US" sz="1656" dirty="0"/>
          </a:p>
        </p:txBody>
      </p:sp>
      <p:sp>
        <p:nvSpPr>
          <p:cNvPr id="16" name="Shape 14"/>
          <p:cNvSpPr/>
          <p:nvPr/>
        </p:nvSpPr>
        <p:spPr>
          <a:xfrm>
            <a:off x="8314075" y="4823103"/>
            <a:ext cx="42029" cy="736044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7" name="Shape 15"/>
          <p:cNvSpPr/>
          <p:nvPr/>
        </p:nvSpPr>
        <p:spPr>
          <a:xfrm>
            <a:off x="8098512" y="4586526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18" name="Text 16"/>
          <p:cNvSpPr/>
          <p:nvPr/>
        </p:nvSpPr>
        <p:spPr>
          <a:xfrm>
            <a:off x="8247459" y="4625935"/>
            <a:ext cx="1752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05"/>
              </a:lnSpc>
              <a:buNone/>
            </a:pPr>
            <a:r>
              <a:rPr lang="en-US" sz="248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84" dirty="0"/>
          </a:p>
        </p:txBody>
      </p:sp>
      <p:sp>
        <p:nvSpPr>
          <p:cNvPr id="19" name="Text 17"/>
          <p:cNvSpPr/>
          <p:nvPr/>
        </p:nvSpPr>
        <p:spPr>
          <a:xfrm>
            <a:off x="6944439" y="5769531"/>
            <a:ext cx="278130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88"/>
              </a:lnSpc>
              <a:buNone/>
            </a:pPr>
            <a:r>
              <a:rPr lang="en-US" sz="207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Conditional Statements</a:t>
            </a:r>
            <a:endParaRPr lang="en-US" sz="2070" dirty="0"/>
          </a:p>
        </p:txBody>
      </p:sp>
      <p:sp>
        <p:nvSpPr>
          <p:cNvPr id="20" name="Text 18"/>
          <p:cNvSpPr/>
          <p:nvPr/>
        </p:nvSpPr>
        <p:spPr>
          <a:xfrm>
            <a:off x="6610469" y="6308408"/>
            <a:ext cx="3449360" cy="1009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uses if-elif-else statements to control program flow according to logical conditions.</a:t>
            </a:r>
            <a:endParaRPr lang="en-US" sz="1656" dirty="0"/>
          </a:p>
        </p:txBody>
      </p:sp>
      <p:sp>
        <p:nvSpPr>
          <p:cNvPr id="21" name="Shape 19"/>
          <p:cNvSpPr/>
          <p:nvPr/>
        </p:nvSpPr>
        <p:spPr>
          <a:xfrm>
            <a:off x="10354211" y="4087058"/>
            <a:ext cx="42029" cy="736044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22" name="Shape 20"/>
          <p:cNvSpPr/>
          <p:nvPr/>
        </p:nvSpPr>
        <p:spPr>
          <a:xfrm>
            <a:off x="10138648" y="4586526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23" name="Text 21"/>
          <p:cNvSpPr/>
          <p:nvPr/>
        </p:nvSpPr>
        <p:spPr>
          <a:xfrm>
            <a:off x="10287595" y="4625935"/>
            <a:ext cx="1752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05"/>
              </a:lnSpc>
              <a:buNone/>
            </a:pPr>
            <a:r>
              <a:rPr lang="en-US" sz="248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484" dirty="0"/>
          </a:p>
        </p:txBody>
      </p:sp>
      <p:sp>
        <p:nvSpPr>
          <p:cNvPr id="24" name="Text 22"/>
          <p:cNvSpPr/>
          <p:nvPr/>
        </p:nvSpPr>
        <p:spPr>
          <a:xfrm>
            <a:off x="9323665" y="2328743"/>
            <a:ext cx="210312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88"/>
              </a:lnSpc>
              <a:buNone/>
            </a:pPr>
            <a:r>
              <a:rPr lang="en-US" sz="207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Loops</a:t>
            </a:r>
            <a:endParaRPr lang="en-US" sz="2070" dirty="0"/>
          </a:p>
        </p:txBody>
      </p:sp>
      <p:sp>
        <p:nvSpPr>
          <p:cNvPr id="25" name="Text 23"/>
          <p:cNvSpPr/>
          <p:nvPr/>
        </p:nvSpPr>
        <p:spPr>
          <a:xfrm>
            <a:off x="8650486" y="2867620"/>
            <a:ext cx="3449479" cy="1009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supports both for and while loops for repetitive execution of code.</a:t>
            </a:r>
            <a:endParaRPr lang="en-US" sz="1656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6438"/>
            <a:ext cx="7269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Control Statements in Python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5151"/>
            <a:ext cx="3370064" cy="3137892"/>
          </a:xfrm>
          <a:prstGeom prst="roundRect">
            <a:avLst>
              <a:gd name="adj" fmla="val 4249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37322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Break and Continue Statements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253865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Python's break and continue statements are used to control the flow of execution in loops.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15151"/>
            <a:ext cx="3370064" cy="3137892"/>
          </a:xfrm>
          <a:prstGeom prst="roundRect">
            <a:avLst>
              <a:gd name="adj" fmla="val 4249"/>
            </a:avLst>
          </a:prstGeom>
          <a:solidFill>
            <a:srgbClr val="393636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37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Pass Statement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90667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pass statement is used as a null operation to indicate an empty block of code.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15151"/>
            <a:ext cx="3370064" cy="3137892"/>
          </a:xfrm>
          <a:prstGeom prst="roundRect">
            <a:avLst>
              <a:gd name="adj" fmla="val 4249"/>
            </a:avLst>
          </a:prstGeom>
          <a:solidFill>
            <a:srgbClr val="393636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37322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Try and Except Statements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253865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try and except statements are used for error handling and to gracefully handle exceptional conditions in code.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110264" y="602933"/>
            <a:ext cx="8183880" cy="684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93"/>
              </a:lnSpc>
              <a:buNone/>
            </a:pPr>
            <a:r>
              <a:rPr lang="en-US" sz="431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 and Modules in Python</a:t>
            </a:r>
            <a:endParaRPr lang="en-US" sz="4314" dirty="0"/>
          </a:p>
        </p:txBody>
      </p:sp>
      <p:sp>
        <p:nvSpPr>
          <p:cNvPr id="5" name="Shape 3"/>
          <p:cNvSpPr/>
          <p:nvPr/>
        </p:nvSpPr>
        <p:spPr>
          <a:xfrm>
            <a:off x="2110264" y="4676299"/>
            <a:ext cx="10409873" cy="43815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6" name="Shape 4"/>
          <p:cNvSpPr/>
          <p:nvPr/>
        </p:nvSpPr>
        <p:spPr>
          <a:xfrm>
            <a:off x="4636056" y="4676299"/>
            <a:ext cx="43815" cy="767001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5"/>
          <p:cNvSpPr/>
          <p:nvPr/>
        </p:nvSpPr>
        <p:spPr>
          <a:xfrm>
            <a:off x="4411504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8" name="Text 6"/>
          <p:cNvSpPr/>
          <p:nvPr/>
        </p:nvSpPr>
        <p:spPr>
          <a:xfrm>
            <a:off x="4589383" y="4470916"/>
            <a:ext cx="13716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588" dirty="0"/>
          </a:p>
        </p:txBody>
      </p:sp>
      <p:sp>
        <p:nvSpPr>
          <p:cNvPr id="9" name="Text 7"/>
          <p:cNvSpPr/>
          <p:nvPr/>
        </p:nvSpPr>
        <p:spPr>
          <a:xfrm>
            <a:off x="3562231" y="5662493"/>
            <a:ext cx="219146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</a:t>
            </a:r>
            <a:endParaRPr lang="en-US" sz="2157" dirty="0"/>
          </a:p>
        </p:txBody>
      </p:sp>
      <p:sp>
        <p:nvSpPr>
          <p:cNvPr id="10" name="Text 8"/>
          <p:cNvSpPr/>
          <p:nvPr/>
        </p:nvSpPr>
        <p:spPr>
          <a:xfrm>
            <a:off x="2329339" y="6223992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 are a way of encapsulating code for reuse and easier maintenance. Python has various built-in functions and supports user-defined functions.</a:t>
            </a:r>
            <a:endParaRPr lang="en-US" sz="1726" dirty="0"/>
          </a:p>
        </p:txBody>
      </p:sp>
      <p:sp>
        <p:nvSpPr>
          <p:cNvPr id="11" name="Shape 9"/>
          <p:cNvSpPr/>
          <p:nvPr/>
        </p:nvSpPr>
        <p:spPr>
          <a:xfrm>
            <a:off x="7293293" y="3909298"/>
            <a:ext cx="43815" cy="767001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8741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60" y="4470916"/>
            <a:ext cx="18288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588" dirty="0"/>
          </a:p>
        </p:txBody>
      </p:sp>
      <p:sp>
        <p:nvSpPr>
          <p:cNvPr id="14" name="Text 12"/>
          <p:cNvSpPr/>
          <p:nvPr/>
        </p:nvSpPr>
        <p:spPr>
          <a:xfrm>
            <a:off x="6219468" y="1726049"/>
            <a:ext cx="219146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Modules</a:t>
            </a:r>
            <a:endParaRPr lang="en-US" sz="2157" dirty="0"/>
          </a:p>
        </p:txBody>
      </p:sp>
      <p:sp>
        <p:nvSpPr>
          <p:cNvPr id="15" name="Text 13"/>
          <p:cNvSpPr/>
          <p:nvPr/>
        </p:nvSpPr>
        <p:spPr>
          <a:xfrm>
            <a:off x="4986576" y="2287548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Modules are files containing Python definitions and statements that can be imported and used in other scripts, making code modular and reusable.</a:t>
            </a:r>
            <a:endParaRPr lang="en-US" sz="1726" dirty="0"/>
          </a:p>
        </p:txBody>
      </p:sp>
      <p:sp>
        <p:nvSpPr>
          <p:cNvPr id="16" name="Shape 14"/>
          <p:cNvSpPr/>
          <p:nvPr/>
        </p:nvSpPr>
        <p:spPr>
          <a:xfrm>
            <a:off x="9950529" y="4676299"/>
            <a:ext cx="43815" cy="767001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7" name="Shape 15"/>
          <p:cNvSpPr/>
          <p:nvPr/>
        </p:nvSpPr>
        <p:spPr>
          <a:xfrm>
            <a:off x="9725977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18" name="Text 16"/>
          <p:cNvSpPr/>
          <p:nvPr/>
        </p:nvSpPr>
        <p:spPr>
          <a:xfrm>
            <a:off x="9880997" y="4470916"/>
            <a:ext cx="18288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588" dirty="0"/>
          </a:p>
        </p:txBody>
      </p:sp>
      <p:sp>
        <p:nvSpPr>
          <p:cNvPr id="19" name="Text 17"/>
          <p:cNvSpPr/>
          <p:nvPr/>
        </p:nvSpPr>
        <p:spPr>
          <a:xfrm>
            <a:off x="8876705" y="5662493"/>
            <a:ext cx="219146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Libraries</a:t>
            </a:r>
            <a:endParaRPr lang="en-US" sz="2157" dirty="0"/>
          </a:p>
        </p:txBody>
      </p:sp>
      <p:sp>
        <p:nvSpPr>
          <p:cNvPr id="20" name="Text 18"/>
          <p:cNvSpPr/>
          <p:nvPr/>
        </p:nvSpPr>
        <p:spPr>
          <a:xfrm>
            <a:off x="7643813" y="6223992"/>
            <a:ext cx="4657249" cy="10519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has a wealth of libraries and frameworks to extend functionality and accelerate development.</a:t>
            </a:r>
            <a:endParaRPr lang="en-US" sz="1726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Object-Oriented Programming (OOP) in Python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supports inheritance, allowing classes to inherit attributes and methods from parent classes.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Polymorphism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Polymorphism is supported in Python, allowing objects to take different forms depending on the context in which they are used.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Encapsulation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supports encapsulation, the process of hiding functionality and data inside objects, promoting code modularity and security.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97255"/>
            <a:ext cx="10203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Applications of Python in Different Fields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147054"/>
            <a:ext cx="2666286" cy="431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Science </a:t>
            </a:r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🧪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2828687"/>
            <a:ext cx="280094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is a popular language for data science and has libraries like NumPy, pandas, and scikit-learn for data analysis and machine learning.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049917"/>
            <a:ext cx="28009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is used in various industries like finance, healthcare, and government for data analysis and decision making.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2147054"/>
            <a:ext cx="3156347" cy="8482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Web Development </a:t>
            </a:r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🕸️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99334" y="3245168"/>
            <a:ext cx="28009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has several web frameworks like Django and Flask that make web development easy and straightforward.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099334" y="5110996"/>
            <a:ext cx="28009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Python's simplicity and readability make it an excellent choice for creating scalable and robust server-side applications.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2147054"/>
            <a:ext cx="3156347" cy="8482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Artificial Intelligence </a:t>
            </a:r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🤖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805273" y="3245168"/>
            <a:ext cx="280094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is the go-to language for artificial intelligence and has numerous libraries and frameworks for tasks like natural language processing and computer vision.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05273" y="5466398"/>
            <a:ext cx="28009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is used for developing AI systems like chatbots, recommendation engines, and autonomous vehicles.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2023-08-12T02:08:31Z</dcterms:created>
  <dcterms:modified xsi:type="dcterms:W3CDTF">2023-08-12T02:08:31Z</dcterms:modified>
</cp:coreProperties>
</file>