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998470"/>
            <a:ext cx="54330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All About Python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 powerful and versatile programming language that has become increasingly popular over the years. In this presentation, we'll explore the history, applications, features, libraries, and resources of this language.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4914"/>
            <a:ext cx="577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History of Python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was created by Guido van Rossum in the late 1980s and first released in 1991.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Name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language was named after the TV show Monty Python's Flying Circus, as a nod to the creator's love for the comedy group.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Versioning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2 was the most widely used version until 2020, when Python 3 finally surpassed it in adoption.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46835"/>
            <a:ext cx="927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Applications and Use Cases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5549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0771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Science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📊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widely used in data analysis, machine learning, and artificial intelligence.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5549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07719"/>
            <a:ext cx="27813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 Development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🌐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frameworks like Django and Flask have made web development faster and easier than ever before.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🤖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943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can automate a wide range of tasks, from file management to testing to web scraping.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1775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Scientific Computing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943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Python's simplicity, ease of use, and vast collection of libraries make it a popular choice among scientists and researchers.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6816"/>
            <a:ext cx="7399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Features and Syntax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55079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270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Python's syntax is designed to be easy to read and understand, making it an ideal language for beginners and experts alike.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6616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Dynamic Typing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 dynamically typed language, meaning variables are not bound to a specific data type and can be changed on the fly.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9903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Object-Oriented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supports object-oriented programming, which allows for efficient and reusable code.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0315"/>
            <a:ext cx="8907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Data Types and Structures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Lists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collection of ordered and changeable elements.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Tuples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ordered sequence of elements that cannot be changed.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Dictionaries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collection of unordered, changeable, and indexed key-value pairs.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15220"/>
            <a:ext cx="8961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Libraries and Frameworks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NumPy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working with arrays and matrices.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Pandas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data manipulation and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Matplotlib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creating data visualizations.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80548"/>
            <a:ext cx="8100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Resources for Learning Python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5"/>
          <p:cNvSpPr/>
          <p:nvPr/>
        </p:nvSpPr>
        <p:spPr>
          <a:xfrm>
            <a:off x="2219325" y="3723442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Python.org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44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official website for Python offers documentation, tutorials, and downloads.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2" name="Text 9"/>
          <p:cNvSpPr/>
          <p:nvPr/>
        </p:nvSpPr>
        <p:spPr>
          <a:xfrm>
            <a:off x="5788700" y="37234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Codecademy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44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website that offers a free interactive Python course for beginners.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6" name="Text 13"/>
          <p:cNvSpPr/>
          <p:nvPr/>
        </p:nvSpPr>
        <p:spPr>
          <a:xfrm>
            <a:off x="9380934" y="37234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Stack Overflow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44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community-driven Q&amp;A website where users can ask and answer Python-related questions.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1071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1347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an incredibly versatile language with applications across a wide range of industries. Its simplicity, ease of use, and large community make it an ideal choice for both beginners and experts. With a vast collection of libraries, resources, and frameworks, the possibilities of what you can achieve with Python are endless.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516171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199" y="576703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PPT Created :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😎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Abhay Tiwari 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2023-08-12T02:26:35Z</dcterms:created>
  <dcterms:modified xsi:type="dcterms:W3CDTF">2023-08-12T02:26:35Z</dcterms:modified>
</cp:coreProperties>
</file>