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0" r:id="rId4"/>
    <p:sldId id="261" r:id="rId5"/>
    <p:sldId id="259" r:id="rId6"/>
    <p:sldId id="257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1E423-00EB-4EF5-8C5A-ED30CDEC4DB2}" type="datetimeFigureOut">
              <a:rPr lang="en-001" smtClean="0"/>
              <a:t>25/03/2020</a:t>
            </a:fld>
            <a:endParaRPr lang="en-00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71B6F-7C13-48FB-B115-8F02BA326B56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488081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1E423-00EB-4EF5-8C5A-ED30CDEC4DB2}" type="datetimeFigureOut">
              <a:rPr lang="en-001" smtClean="0"/>
              <a:t>25/03/2020</a:t>
            </a:fld>
            <a:endParaRPr lang="en-00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71B6F-7C13-48FB-B115-8F02BA326B56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1509105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1E423-00EB-4EF5-8C5A-ED30CDEC4DB2}" type="datetimeFigureOut">
              <a:rPr lang="en-001" smtClean="0"/>
              <a:t>25/03/2020</a:t>
            </a:fld>
            <a:endParaRPr lang="en-00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71B6F-7C13-48FB-B115-8F02BA326B56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1742865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1E423-00EB-4EF5-8C5A-ED30CDEC4DB2}" type="datetimeFigureOut">
              <a:rPr lang="en-001" smtClean="0"/>
              <a:t>25/03/2020</a:t>
            </a:fld>
            <a:endParaRPr lang="en-00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71B6F-7C13-48FB-B115-8F02BA326B56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90659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1E423-00EB-4EF5-8C5A-ED30CDEC4DB2}" type="datetimeFigureOut">
              <a:rPr lang="en-001" smtClean="0"/>
              <a:t>25/03/2020</a:t>
            </a:fld>
            <a:endParaRPr lang="en-00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71B6F-7C13-48FB-B115-8F02BA326B56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3390174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1E423-00EB-4EF5-8C5A-ED30CDEC4DB2}" type="datetimeFigureOut">
              <a:rPr lang="en-001" smtClean="0"/>
              <a:t>25/03/2020</a:t>
            </a:fld>
            <a:endParaRPr lang="en-00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71B6F-7C13-48FB-B115-8F02BA326B56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631750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1E423-00EB-4EF5-8C5A-ED30CDEC4DB2}" type="datetimeFigureOut">
              <a:rPr lang="en-001" smtClean="0"/>
              <a:t>25/03/2020</a:t>
            </a:fld>
            <a:endParaRPr lang="en-001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71B6F-7C13-48FB-B115-8F02BA326B56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3534838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1E423-00EB-4EF5-8C5A-ED30CDEC4DB2}" type="datetimeFigureOut">
              <a:rPr lang="en-001" smtClean="0"/>
              <a:t>25/03/2020</a:t>
            </a:fld>
            <a:endParaRPr lang="en-001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71B6F-7C13-48FB-B115-8F02BA326B56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645448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1E423-00EB-4EF5-8C5A-ED30CDEC4DB2}" type="datetimeFigureOut">
              <a:rPr lang="en-001" smtClean="0"/>
              <a:t>25/03/2020</a:t>
            </a:fld>
            <a:endParaRPr lang="en-001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71B6F-7C13-48FB-B115-8F02BA326B56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3855192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1E423-00EB-4EF5-8C5A-ED30CDEC4DB2}" type="datetimeFigureOut">
              <a:rPr lang="en-001" smtClean="0"/>
              <a:t>25/03/2020</a:t>
            </a:fld>
            <a:endParaRPr lang="en-00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71B6F-7C13-48FB-B115-8F02BA326B56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2610073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1E423-00EB-4EF5-8C5A-ED30CDEC4DB2}" type="datetimeFigureOut">
              <a:rPr lang="en-001" smtClean="0"/>
              <a:t>25/03/2020</a:t>
            </a:fld>
            <a:endParaRPr lang="en-00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71B6F-7C13-48FB-B115-8F02BA326B56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1315003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A1E423-00EB-4EF5-8C5A-ED30CDEC4DB2}" type="datetimeFigureOut">
              <a:rPr lang="en-001" smtClean="0"/>
              <a:t>25/03/2020</a:t>
            </a:fld>
            <a:endParaRPr lang="en-00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00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171B6F-7C13-48FB-B115-8F02BA326B56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35229440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E8B17C2F-EE7E-4219-92F4-7C4C21CEDD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E3529B4-F763-4F3C-9591-47040F1D3A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11558"/>
            <a:ext cx="9144000" cy="2387600"/>
          </a:xfrm>
        </p:spPr>
        <p:txBody>
          <a:bodyPr/>
          <a:lstStyle/>
          <a:p>
            <a:r>
              <a:rPr lang="en-001" sz="7200" b="1" dirty="0"/>
              <a:t>C</a:t>
            </a:r>
            <a:r>
              <a:rPr lang="en-US" sz="7200" b="1" dirty="0"/>
              <a:t>o</a:t>
            </a:r>
            <a:r>
              <a:rPr lang="en-001" sz="7200" b="1" dirty="0"/>
              <a:t>r</a:t>
            </a:r>
            <a:r>
              <a:rPr lang="en-US" sz="7200" b="1" dirty="0"/>
              <a:t>o</a:t>
            </a:r>
            <a:r>
              <a:rPr lang="en-001" sz="7200" b="1" dirty="0"/>
              <a:t>n</a:t>
            </a:r>
            <a:r>
              <a:rPr lang="en-US" sz="7200" b="1" dirty="0"/>
              <a:t>a</a:t>
            </a:r>
            <a:r>
              <a:rPr lang="en-001" sz="7200" b="1" dirty="0"/>
              <a:t>virus</a:t>
            </a:r>
            <a:br>
              <a:rPr lang="en-001" sz="7200" b="1" dirty="0"/>
            </a:br>
            <a:r>
              <a:rPr lang="en-001" sz="7200" b="1" dirty="0"/>
              <a:t>(</a:t>
            </a:r>
            <a:r>
              <a:rPr lang="en-US" sz="7200" b="1" dirty="0"/>
              <a:t>2019-nCoV</a:t>
            </a:r>
            <a:r>
              <a:rPr lang="en-001" sz="7200" b="1" dirty="0"/>
              <a:t>)</a:t>
            </a:r>
            <a:endParaRPr lang="en-001" dirty="0"/>
          </a:p>
        </p:txBody>
      </p:sp>
    </p:spTree>
    <p:extLst>
      <p:ext uri="{BB962C8B-B14F-4D97-AF65-F5344CB8AC3E}">
        <p14:creationId xmlns:p14="http://schemas.microsoft.com/office/powerpoint/2010/main" val="3101136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3DBFE84-CC36-4655-89F5-6CBB90074D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79509"/>
            <a:ext cx="12192000" cy="8113776"/>
          </a:xfrm>
        </p:spPr>
      </p:pic>
    </p:spTree>
    <p:extLst>
      <p:ext uri="{BB962C8B-B14F-4D97-AF65-F5344CB8AC3E}">
        <p14:creationId xmlns:p14="http://schemas.microsoft.com/office/powerpoint/2010/main" val="3781261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18D18-D0A5-4460-BE1A-24BAA5CAC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001"/>
          </a:p>
        </p:txBody>
      </p:sp>
      <p:pic>
        <p:nvPicPr>
          <p:cNvPr id="5" name="Content Placeholder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6B8D0D3C-A97D-47E5-A816-577C359692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5125"/>
            <a:ext cx="12192000" cy="6127749"/>
          </a:xfrm>
        </p:spPr>
      </p:pic>
    </p:spTree>
    <p:extLst>
      <p:ext uri="{BB962C8B-B14F-4D97-AF65-F5344CB8AC3E}">
        <p14:creationId xmlns:p14="http://schemas.microsoft.com/office/powerpoint/2010/main" val="946120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0F646-109E-4ACB-91D2-B821C63AC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001"/>
          </a:p>
        </p:txBody>
      </p:sp>
      <p:pic>
        <p:nvPicPr>
          <p:cNvPr id="5" name="Content Placeholder 4" descr="A group of people looking at a computer&#10;&#10;Description automatically generated">
            <a:extLst>
              <a:ext uri="{FF2B5EF4-FFF2-40B4-BE49-F238E27FC236}">
                <a16:creationId xmlns:a16="http://schemas.microsoft.com/office/drawing/2014/main" id="{B77F89B6-0FFD-435E-984C-5568C3F424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6749" y="1058986"/>
            <a:ext cx="8535251" cy="4740027"/>
          </a:xfr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E67C91EE-7B3A-4443-9EAD-7362566AAF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388395" cy="6861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576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60A02793-CAAC-4ABE-9A4A-7B7C9550DD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5968" y="191277"/>
            <a:ext cx="9196032" cy="6475445"/>
          </a:xfrm>
        </p:spPr>
      </p:pic>
      <p:pic>
        <p:nvPicPr>
          <p:cNvPr id="7" name="Picture 6" descr="A picture containing cabinet, furniture, sitting, laptop&#10;&#10;Description automatically generated">
            <a:extLst>
              <a:ext uri="{FF2B5EF4-FFF2-40B4-BE49-F238E27FC236}">
                <a16:creationId xmlns:a16="http://schemas.microsoft.com/office/drawing/2014/main" id="{730A41EF-EC91-4007-97F4-DEEADE03C3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0331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886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367EDBA7-275C-403C-82D6-FF09549B27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8224" y="0"/>
            <a:ext cx="8875552" cy="2890056"/>
          </a:xfrm>
          <a:prstGeom prst="rect">
            <a:avLst/>
          </a:prstGeom>
        </p:spPr>
      </p:pic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F68B2E62-94DF-49AD-AD45-D1115F1FBB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88042"/>
            <a:ext cx="12192000" cy="3969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6335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</TotalTime>
  <Words>11</Words>
  <Application>Microsoft Office PowerPoint</Application>
  <PresentationFormat>Widescreen</PresentationFormat>
  <Paragraphs>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Coronavirus (2019-nCoV)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Coronavirus (2019-nCoV)</dc:title>
  <dc:creator>moka sato</dc:creator>
  <cp:lastModifiedBy>moka sato</cp:lastModifiedBy>
  <cp:revision>5</cp:revision>
  <dcterms:created xsi:type="dcterms:W3CDTF">2020-01-27T01:11:51Z</dcterms:created>
  <dcterms:modified xsi:type="dcterms:W3CDTF">2020-03-25T07:07:37Z</dcterms:modified>
</cp:coreProperties>
</file>