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256" r:id="rId2"/>
    <p:sldId id="270" r:id="rId3"/>
    <p:sldId id="373" r:id="rId4"/>
    <p:sldId id="385" r:id="rId5"/>
    <p:sldId id="402" r:id="rId6"/>
    <p:sldId id="387" r:id="rId7"/>
    <p:sldId id="389" r:id="rId8"/>
    <p:sldId id="390" r:id="rId9"/>
    <p:sldId id="391" r:id="rId10"/>
    <p:sldId id="392" r:id="rId11"/>
    <p:sldId id="393" r:id="rId12"/>
    <p:sldId id="394" r:id="rId13"/>
    <p:sldId id="395" r:id="rId14"/>
    <p:sldId id="396" r:id="rId15"/>
    <p:sldId id="397" r:id="rId16"/>
    <p:sldId id="400" r:id="rId17"/>
    <p:sldId id="399" r:id="rId18"/>
    <p:sldId id="398" r:id="rId19"/>
    <p:sldId id="401" r:id="rId20"/>
    <p:sldId id="403" r:id="rId21"/>
    <p:sldId id="404" r:id="rId22"/>
    <p:sldId id="405" r:id="rId23"/>
    <p:sldId id="406" r:id="rId24"/>
    <p:sldId id="407" r:id="rId25"/>
    <p:sldId id="408"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0099"/>
    <a:srgbClr val="FFFF00"/>
    <a:srgbClr val="FFCCFF"/>
    <a:srgbClr val="99FF66"/>
    <a:srgbClr val="99CCFF"/>
    <a:srgbClr val="66FF33"/>
    <a:srgbClr val="FFCC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5" autoAdjust="0"/>
    <p:restoredTop sz="94627" autoAdjust="0"/>
  </p:normalViewPr>
  <p:slideViewPr>
    <p:cSldViewPr>
      <p:cViewPr varScale="1">
        <p:scale>
          <a:sx n="69" d="100"/>
          <a:sy n="69" d="100"/>
        </p:scale>
        <p:origin x="-82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26B547A-1014-43A9-894E-3CFA42644EC3}" type="datetimeFigureOut">
              <a:rPr lang="en-US"/>
              <a:pPr>
                <a:defRPr/>
              </a:pPr>
              <a:t>12/16/2014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740B004-27F6-4666-8ACA-4ED2761E919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58788" y="2246313"/>
            <a:ext cx="8361362" cy="1052512"/>
            <a:chOff x="0" y="1536"/>
            <a:chExt cx="5675" cy="663"/>
          </a:xfrm>
        </p:grpSpPr>
        <p:grpSp>
          <p:nvGrpSpPr>
            <p:cNvPr id="5" name="Group 3"/>
            <p:cNvGrpSpPr>
              <a:grpSpLocks/>
            </p:cNvGrpSpPr>
            <p:nvPr/>
          </p:nvGrpSpPr>
          <p:grpSpPr bwMode="auto">
            <a:xfrm>
              <a:off x="185" y="1604"/>
              <a:ext cx="447" cy="299"/>
              <a:chOff x="721" y="336"/>
              <a:chExt cx="622" cy="432"/>
            </a:xfrm>
          </p:grpSpPr>
          <p:sp>
            <p:nvSpPr>
              <p:cNvPr id="12" name="Rectangle 4"/>
              <p:cNvSpPr>
                <a:spLocks noChangeArrowheads="1"/>
              </p:cNvSpPr>
              <p:nvPr/>
            </p:nvSpPr>
            <p:spPr bwMode="auto">
              <a:xfrm>
                <a:off x="721" y="336"/>
                <a:ext cx="381"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7" y="336"/>
                <a:ext cx="286"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2" y="1870"/>
              <a:ext cx="466" cy="299"/>
              <a:chOff x="912" y="2640"/>
              <a:chExt cx="673"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9"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1276" name="Rectangle 12"/>
          <p:cNvSpPr>
            <a:spLocks noGrp="1" noChangeArrowheads="1"/>
          </p:cNvSpPr>
          <p:nvPr>
            <p:ph type="ctrTitle"/>
          </p:nvPr>
        </p:nvSpPr>
        <p:spPr>
          <a:xfrm>
            <a:off x="1449388" y="1484313"/>
            <a:ext cx="7226300" cy="1462087"/>
          </a:xfrm>
        </p:spPr>
        <p:txBody>
          <a:bodyPr/>
          <a:lstStyle>
            <a:lvl1pPr>
              <a:defRPr/>
            </a:lvl1pPr>
          </a:lstStyle>
          <a:p>
            <a:r>
              <a:rPr lang="en-US"/>
              <a:t>Click to edit Master title style</a:t>
            </a:r>
          </a:p>
        </p:txBody>
      </p:sp>
      <p:sp>
        <p:nvSpPr>
          <p:cNvPr id="1127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10A4064-6764-4F2E-955E-86ED39B60E7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4D94152-DF33-4C60-B5B8-A2F3ED94630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9738" y="115888"/>
            <a:ext cx="2154237" cy="5483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115888"/>
            <a:ext cx="6313488" cy="5483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5E8847F-DCB9-4405-A1B1-001C35178D8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B16588D-F06D-4CE3-B77A-155C4A755AD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4653B90-8C19-4CB1-9D64-052C3A0C848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4843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86250" y="14843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7FBB6F2-3EA2-4115-A1F7-9C092A6225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37E599CA-BE9C-4ABE-90F3-E13379C9FA6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6C8A315-5C87-4F63-87F6-7F799A7A243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BBD7F573-5219-4C02-87D1-308C4EA99E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68915B1-4562-4393-9B27-75A1A533F47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E0F390F-669D-42E8-BF38-6ADE68E40C4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ltGray">
          <a:xfrm>
            <a:off x="417513" y="296863"/>
            <a:ext cx="438150" cy="474662"/>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10243" name="Rectangle 3"/>
          <p:cNvSpPr>
            <a:spLocks noChangeArrowheads="1"/>
          </p:cNvSpPr>
          <p:nvPr/>
        </p:nvSpPr>
        <p:spPr bwMode="ltGray">
          <a:xfrm>
            <a:off x="800100" y="29686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0244" name="Rectangle 4"/>
          <p:cNvSpPr>
            <a:spLocks noChangeArrowheads="1"/>
          </p:cNvSpPr>
          <p:nvPr/>
        </p:nvSpPr>
        <p:spPr bwMode="ltGray">
          <a:xfrm>
            <a:off x="541338" y="719138"/>
            <a:ext cx="422275" cy="474662"/>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10245" name="Rectangle 5"/>
          <p:cNvSpPr>
            <a:spLocks noChangeArrowheads="1"/>
          </p:cNvSpPr>
          <p:nvPr/>
        </p:nvSpPr>
        <p:spPr bwMode="ltGray">
          <a:xfrm>
            <a:off x="911225" y="71913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0246" name="Rectangle 6"/>
          <p:cNvSpPr>
            <a:spLocks noChangeArrowheads="1"/>
          </p:cNvSpPr>
          <p:nvPr/>
        </p:nvSpPr>
        <p:spPr bwMode="ltGray">
          <a:xfrm>
            <a:off x="127000" y="64611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10247" name="Rectangle 7"/>
          <p:cNvSpPr>
            <a:spLocks noChangeArrowheads="1"/>
          </p:cNvSpPr>
          <p:nvPr/>
        </p:nvSpPr>
        <p:spPr bwMode="gray">
          <a:xfrm>
            <a:off x="762000" y="188913"/>
            <a:ext cx="31750" cy="1052512"/>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10248" name="Rectangle 8"/>
          <p:cNvSpPr>
            <a:spLocks noChangeArrowheads="1"/>
          </p:cNvSpPr>
          <p:nvPr/>
        </p:nvSpPr>
        <p:spPr bwMode="gray">
          <a:xfrm>
            <a:off x="442913" y="97948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033" name="Rectangle 9"/>
          <p:cNvSpPr>
            <a:spLocks noGrp="1" noChangeArrowheads="1"/>
          </p:cNvSpPr>
          <p:nvPr>
            <p:ph type="title"/>
          </p:nvPr>
        </p:nvSpPr>
        <p:spPr bwMode="auto">
          <a:xfrm>
            <a:off x="1150938" y="115888"/>
            <a:ext cx="7793037" cy="7921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323850" y="14843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level8</a:t>
            </a:r>
          </a:p>
        </p:txBody>
      </p:sp>
      <p:sp>
        <p:nvSpPr>
          <p:cNvPr id="1025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1025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1025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5705DBAB-561D-42A2-95BD-90291F84AD6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20"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iming>
    <p:tnLst>
      <p:par>
        <p:cTn id="1" dur="indefinite" restart="never" nodeType="tmRoot"/>
      </p:par>
    </p:tnLst>
  </p:timing>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ahoma" pitchFamily="34" charset="0"/>
        </a:defRPr>
      </a:lvl2pPr>
      <a:lvl3pPr algn="l" rtl="0" eaLnBrk="0" fontAlgn="base" hangingPunct="0">
        <a:spcBef>
          <a:spcPct val="0"/>
        </a:spcBef>
        <a:spcAft>
          <a:spcPct val="0"/>
        </a:spcAft>
        <a:defRPr sz="4000">
          <a:solidFill>
            <a:schemeClr val="tx2"/>
          </a:solidFill>
          <a:latin typeface="Tahoma" pitchFamily="34" charset="0"/>
        </a:defRPr>
      </a:lvl3pPr>
      <a:lvl4pPr algn="l" rtl="0" eaLnBrk="0" fontAlgn="base" hangingPunct="0">
        <a:spcBef>
          <a:spcPct val="0"/>
        </a:spcBef>
        <a:spcAft>
          <a:spcPct val="0"/>
        </a:spcAft>
        <a:defRPr sz="4000">
          <a:solidFill>
            <a:schemeClr val="tx2"/>
          </a:solidFill>
          <a:latin typeface="Tahoma" pitchFamily="34" charset="0"/>
        </a:defRPr>
      </a:lvl4pPr>
      <a:lvl5pPr algn="l" rtl="0" eaLnBrk="0" fontAlgn="base" hangingPunct="0">
        <a:spcBef>
          <a:spcPct val="0"/>
        </a:spcBef>
        <a:spcAft>
          <a:spcPct val="0"/>
        </a:spcAft>
        <a:defRPr sz="4000">
          <a:solidFill>
            <a:schemeClr val="tx2"/>
          </a:solidFill>
          <a:latin typeface="Tahoma" pitchFamily="34" charset="0"/>
        </a:defRPr>
      </a:lvl5pPr>
      <a:lvl6pPr marL="457200" algn="l" rtl="0" fontAlgn="base">
        <a:spcBef>
          <a:spcPct val="0"/>
        </a:spcBef>
        <a:spcAft>
          <a:spcPct val="0"/>
        </a:spcAft>
        <a:defRPr sz="4000">
          <a:solidFill>
            <a:schemeClr val="tx2"/>
          </a:solidFill>
          <a:latin typeface="Tahoma" pitchFamily="34" charset="0"/>
        </a:defRPr>
      </a:lvl6pPr>
      <a:lvl7pPr marL="914400" algn="l" rtl="0" fontAlgn="base">
        <a:spcBef>
          <a:spcPct val="0"/>
        </a:spcBef>
        <a:spcAft>
          <a:spcPct val="0"/>
        </a:spcAft>
        <a:defRPr sz="4000">
          <a:solidFill>
            <a:schemeClr val="tx2"/>
          </a:solidFill>
          <a:latin typeface="Tahoma" pitchFamily="34" charset="0"/>
        </a:defRPr>
      </a:lvl7pPr>
      <a:lvl8pPr marL="1371600" algn="l" rtl="0" fontAlgn="base">
        <a:spcBef>
          <a:spcPct val="0"/>
        </a:spcBef>
        <a:spcAft>
          <a:spcPct val="0"/>
        </a:spcAft>
        <a:defRPr sz="4000">
          <a:solidFill>
            <a:schemeClr val="tx2"/>
          </a:solidFill>
          <a:latin typeface="Tahoma" pitchFamily="34" charset="0"/>
        </a:defRPr>
      </a:lvl8pPr>
      <a:lvl9pPr marL="1828800" algn="l" rtl="0" fontAlgn="base">
        <a:spcBef>
          <a:spcPct val="0"/>
        </a:spcBef>
        <a:spcAft>
          <a:spcPct val="0"/>
        </a:spcAft>
        <a:defRPr sz="40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666875" y="1701800"/>
            <a:ext cx="7369175" cy="719138"/>
          </a:xfrm>
        </p:spPr>
        <p:txBody>
          <a:bodyPr/>
          <a:lstStyle/>
          <a:p>
            <a:pPr eaLnBrk="1" hangingPunct="1"/>
            <a:r>
              <a:rPr lang="en-US" sz="2000" b="1" smtClean="0"/>
              <a:t>Programski jezici 1</a:t>
            </a:r>
          </a:p>
        </p:txBody>
      </p:sp>
      <p:sp>
        <p:nvSpPr>
          <p:cNvPr id="3075" name="Rectangle 7"/>
          <p:cNvSpPr>
            <a:spLocks noChangeArrowheads="1"/>
          </p:cNvSpPr>
          <p:nvPr/>
        </p:nvSpPr>
        <p:spPr bwMode="auto">
          <a:xfrm>
            <a:off x="2484438" y="4894263"/>
            <a:ext cx="6400800" cy="766762"/>
          </a:xfrm>
          <a:prstGeom prst="rect">
            <a:avLst/>
          </a:prstGeom>
          <a:noFill/>
          <a:ln w="9525">
            <a:noFill/>
            <a:miter lim="800000"/>
            <a:headEnd/>
            <a:tailEnd/>
          </a:ln>
        </p:spPr>
        <p:txBody>
          <a:bodyPr/>
          <a:lstStyle/>
          <a:p>
            <a:pPr algn="r" eaLnBrk="1" hangingPunct="1">
              <a:spcBef>
                <a:spcPct val="20000"/>
              </a:spcBef>
              <a:buClr>
                <a:schemeClr val="folHlink"/>
              </a:buClr>
              <a:buSzPct val="60000"/>
              <a:buFont typeface="Wingdings" pitchFamily="2" charset="2"/>
              <a:buNone/>
            </a:pPr>
            <a:r>
              <a:rPr lang="en-US" sz="2000" b="1"/>
              <a:t>Goran Banjac</a:t>
            </a:r>
          </a:p>
          <a:p>
            <a:pPr algn="r" eaLnBrk="1" hangingPunct="1">
              <a:spcBef>
                <a:spcPct val="20000"/>
              </a:spcBef>
              <a:buClr>
                <a:schemeClr val="folHlink"/>
              </a:buClr>
              <a:buSzPct val="60000"/>
              <a:buFont typeface="Wingdings" pitchFamily="2" charset="2"/>
              <a:buNone/>
            </a:pPr>
            <a:r>
              <a:rPr lang="en-US" sz="2000"/>
              <a:t>goran.banjac@etfbl.net</a:t>
            </a:r>
          </a:p>
        </p:txBody>
      </p:sp>
      <p:sp>
        <p:nvSpPr>
          <p:cNvPr id="3076" name="Rectangle 8"/>
          <p:cNvSpPr>
            <a:spLocks noChangeArrowheads="1"/>
          </p:cNvSpPr>
          <p:nvPr/>
        </p:nvSpPr>
        <p:spPr bwMode="auto">
          <a:xfrm>
            <a:off x="323850" y="260350"/>
            <a:ext cx="6400800" cy="766763"/>
          </a:xfrm>
          <a:prstGeom prst="rect">
            <a:avLst/>
          </a:prstGeom>
          <a:noFill/>
          <a:ln w="9525">
            <a:noFill/>
            <a:miter lim="800000"/>
            <a:headEnd/>
            <a:tailEnd/>
          </a:ln>
        </p:spPr>
        <p:txBody>
          <a:bodyPr/>
          <a:lstStyle/>
          <a:p>
            <a:pPr eaLnBrk="1" hangingPunct="1">
              <a:spcBef>
                <a:spcPct val="20000"/>
              </a:spcBef>
              <a:buClr>
                <a:schemeClr val="folHlink"/>
              </a:buClr>
              <a:buSzPct val="60000"/>
              <a:buFont typeface="Wingdings" pitchFamily="2" charset="2"/>
              <a:buNone/>
            </a:pPr>
            <a:r>
              <a:rPr lang="sr-Latn-BA" sz="2000"/>
              <a:t>Elektrotehnički fakultet</a:t>
            </a:r>
          </a:p>
          <a:p>
            <a:pPr eaLnBrk="1" hangingPunct="1">
              <a:spcBef>
                <a:spcPct val="20000"/>
              </a:spcBef>
              <a:buClr>
                <a:schemeClr val="folHlink"/>
              </a:buClr>
              <a:buSzPct val="60000"/>
              <a:buFont typeface="Wingdings" pitchFamily="2" charset="2"/>
              <a:buNone/>
            </a:pPr>
            <a:r>
              <a:rPr lang="sr-Latn-BA" sz="2000"/>
              <a:t>Banja Luka</a:t>
            </a:r>
            <a:endParaRPr lang="en-US" sz="2000"/>
          </a:p>
          <a:p>
            <a:pPr eaLnBrk="1" hangingPunct="1">
              <a:spcBef>
                <a:spcPct val="20000"/>
              </a:spcBef>
              <a:buClr>
                <a:schemeClr val="folHlink"/>
              </a:buClr>
              <a:buSzPct val="60000"/>
              <a:buFont typeface="Wingdings" pitchFamily="2" charset="2"/>
              <a:buNone/>
            </a:pPr>
            <a:endParaRPr lang="en-US" sz="2000"/>
          </a:p>
        </p:txBody>
      </p:sp>
      <p:sp>
        <p:nvSpPr>
          <p:cNvPr id="3077" name="Rectangle 9"/>
          <p:cNvSpPr>
            <a:spLocks noChangeArrowheads="1"/>
          </p:cNvSpPr>
          <p:nvPr/>
        </p:nvSpPr>
        <p:spPr bwMode="auto">
          <a:xfrm>
            <a:off x="0" y="6264275"/>
            <a:ext cx="9109075" cy="477838"/>
          </a:xfrm>
          <a:prstGeom prst="rect">
            <a:avLst/>
          </a:prstGeom>
          <a:noFill/>
          <a:ln w="9525">
            <a:noFill/>
            <a:miter lim="800000"/>
            <a:headEnd/>
            <a:tailEnd/>
          </a:ln>
        </p:spPr>
        <p:txBody>
          <a:bodyPr/>
          <a:lstStyle/>
          <a:p>
            <a:pPr algn="ctr" eaLnBrk="1" hangingPunct="1">
              <a:spcBef>
                <a:spcPct val="20000"/>
              </a:spcBef>
              <a:buClr>
                <a:schemeClr val="folHlink"/>
              </a:buClr>
              <a:buSzPct val="60000"/>
              <a:buFont typeface="Wingdings" pitchFamily="2" charset="2"/>
              <a:buNone/>
            </a:pPr>
            <a:fld id="{182224B2-65EE-4FE4-8796-7738641D5134}" type="datetime1">
              <a:rPr lang="en-US" sz="2000"/>
              <a:pPr algn="ctr" eaLnBrk="1" hangingPunct="1">
                <a:spcBef>
                  <a:spcPct val="20000"/>
                </a:spcBef>
                <a:buClr>
                  <a:schemeClr val="folHlink"/>
                </a:buClr>
                <a:buSzPct val="60000"/>
                <a:buFont typeface="Wingdings" pitchFamily="2" charset="2"/>
                <a:buNone/>
              </a:pPr>
              <a:t>12/16/2014</a:t>
            </a:fld>
            <a:endParaRPr lang="en-US" sz="2000"/>
          </a:p>
        </p:txBody>
      </p:sp>
      <p:sp>
        <p:nvSpPr>
          <p:cNvPr id="3078" name="Rectangle 10"/>
          <p:cNvSpPr>
            <a:spLocks noChangeArrowheads="1"/>
          </p:cNvSpPr>
          <p:nvPr/>
        </p:nvSpPr>
        <p:spPr bwMode="auto">
          <a:xfrm>
            <a:off x="1692275" y="2276475"/>
            <a:ext cx="7369175" cy="719138"/>
          </a:xfrm>
          <a:prstGeom prst="rect">
            <a:avLst/>
          </a:prstGeom>
          <a:noFill/>
          <a:ln w="9525">
            <a:noFill/>
            <a:miter lim="800000"/>
            <a:headEnd/>
            <a:tailEnd/>
          </a:ln>
        </p:spPr>
        <p:txBody>
          <a:bodyPr anchor="b"/>
          <a:lstStyle/>
          <a:p>
            <a:pPr eaLnBrk="1" hangingPunct="1"/>
            <a:r>
              <a:rPr lang="sr-Latn-CS" sz="2800" b="1">
                <a:solidFill>
                  <a:schemeClr val="tx2"/>
                </a:solidFill>
              </a:rPr>
              <a:t>GENERIČKI MEHANIZAM</a:t>
            </a:r>
            <a:endParaRPr lang="en-US" sz="2800" b="1">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Generisanje </a:t>
            </a:r>
            <a:r>
              <a:rPr lang="en-US" sz="3200" smtClean="0"/>
              <a:t>klasa</a:t>
            </a:r>
          </a:p>
        </p:txBody>
      </p:sp>
      <p:sp>
        <p:nvSpPr>
          <p:cNvPr id="21" name="TextBox 20"/>
          <p:cNvSpPr txBox="1">
            <a:spLocks noChangeArrowheads="1"/>
          </p:cNvSpPr>
          <p:nvPr/>
        </p:nvSpPr>
        <p:spPr bwMode="auto">
          <a:xfrm>
            <a:off x="4716463" y="1125538"/>
            <a:ext cx="4249737" cy="981075"/>
          </a:xfrm>
          <a:prstGeom prst="rect">
            <a:avLst/>
          </a:prstGeom>
          <a:solidFill>
            <a:srgbClr val="99FF33"/>
          </a:solidFill>
          <a:ln w="38100">
            <a:solidFill>
              <a:srgbClr val="C00000"/>
            </a:solidFill>
            <a:miter lim="800000"/>
            <a:headEnd/>
            <a:tailEnd/>
          </a:ln>
        </p:spPr>
        <p:txBody>
          <a:bodyPr>
            <a:spAutoFit/>
          </a:bodyPr>
          <a:lstStyle/>
          <a:p>
            <a:pPr algn="ctr"/>
            <a:r>
              <a:rPr lang="en-US" sz="1400" b="1">
                <a:solidFill>
                  <a:srgbClr val="000099"/>
                </a:solidFill>
              </a:rPr>
              <a:t>Osim formalnog argumenta koji predstavlja tip</a:t>
            </a:r>
            <a:r>
              <a:rPr lang="sr-Latn-CS" sz="1400" b="1">
                <a:solidFill>
                  <a:srgbClr val="000099"/>
                </a:solidFill>
              </a:rPr>
              <a:t> (parametar klase)</a:t>
            </a:r>
            <a:r>
              <a:rPr lang="en-US" sz="1400" b="1">
                <a:solidFill>
                  <a:srgbClr val="000099"/>
                </a:solidFill>
              </a:rPr>
              <a:t>, </a:t>
            </a:r>
            <a:r>
              <a:rPr lang="sr-Latn-CS" sz="1400" b="1">
                <a:solidFill>
                  <a:srgbClr val="800000"/>
                </a:solidFill>
              </a:rPr>
              <a:t>š</a:t>
            </a:r>
            <a:r>
              <a:rPr lang="en-US" sz="1400" b="1">
                <a:solidFill>
                  <a:srgbClr val="800000"/>
                </a:solidFill>
              </a:rPr>
              <a:t>ablon kl</a:t>
            </a:r>
            <a:r>
              <a:rPr lang="sr-Latn-CS" sz="1400" b="1">
                <a:solidFill>
                  <a:srgbClr val="800000"/>
                </a:solidFill>
              </a:rPr>
              <a:t>ase može da ima i argumente koji predstavljaju konkretne objekte</a:t>
            </a:r>
            <a:r>
              <a:rPr lang="sr-Latn-CS" sz="1400" b="1">
                <a:solidFill>
                  <a:srgbClr val="000099"/>
                </a:solidFill>
              </a:rPr>
              <a:t> (nisu parametri).</a:t>
            </a:r>
          </a:p>
        </p:txBody>
      </p:sp>
      <p:sp>
        <p:nvSpPr>
          <p:cNvPr id="69" name="Rectangle 3"/>
          <p:cNvSpPr txBox="1">
            <a:spLocks noChangeArrowheads="1"/>
          </p:cNvSpPr>
          <p:nvPr/>
        </p:nvSpPr>
        <p:spPr bwMode="auto">
          <a:xfrm>
            <a:off x="34925" y="1196975"/>
            <a:ext cx="8929688" cy="5303838"/>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ct val="250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endParaRPr lang="sr-Latn-CS" sz="1400" b="1" dirty="0">
              <a:effectLst>
                <a:outerShdw blurRad="38100" dist="38100" dir="2700000" algn="tl">
                  <a:srgbClr val="C0C0C0"/>
                </a:outerShdw>
              </a:effectLst>
              <a:latin typeface="Courier New" pitchFamily="49" charset="0"/>
            </a:endParaRPr>
          </a:p>
          <a:p>
            <a:pPr marL="342900" indent="-342900">
              <a:spcBef>
                <a:spcPct val="25000"/>
              </a:spcBef>
              <a:defRPr/>
            </a:pPr>
            <a:r>
              <a:rPr lang="en-US" sz="1400" b="1" dirty="0">
                <a:solidFill>
                  <a:srgbClr val="000099"/>
                </a:solidFill>
                <a:effectLst>
                  <a:outerShdw blurRad="38100" dist="38100" dir="2700000" algn="tl">
                    <a:srgbClr val="C0C0C0"/>
                  </a:outerShdw>
                </a:effectLst>
                <a:latin typeface="Courier New" pitchFamily="49" charset="0"/>
              </a:rPr>
              <a:t>template &lt;class T</a:t>
            </a:r>
            <a:r>
              <a:rPr lang="sr-Latn-CS" sz="1400" b="1" dirty="0">
                <a:solidFill>
                  <a:srgbClr val="000099"/>
                </a:solidFill>
                <a:effectLst>
                  <a:outerShdw blurRad="38100" dist="38100" dir="2700000" algn="tl">
                    <a:srgbClr val="C0C0C0"/>
                  </a:outerShdw>
                </a:effectLst>
                <a:latin typeface="Courier New" pitchFamily="49" charset="0"/>
              </a:rPr>
              <a:t>, </a:t>
            </a:r>
            <a:r>
              <a:rPr lang="sr-Latn-CS" sz="1400" b="1" dirty="0">
                <a:solidFill>
                  <a:srgbClr val="800000"/>
                </a:solidFill>
                <a:effectLst>
                  <a:outerShdw blurRad="38100" dist="38100" dir="2700000" algn="tl">
                    <a:srgbClr val="C0C0C0"/>
                  </a:outerShdw>
                </a:effectLst>
                <a:latin typeface="Courier New" pitchFamily="49" charset="0"/>
              </a:rPr>
              <a:t>int N</a:t>
            </a:r>
            <a:r>
              <a:rPr lang="en-US" sz="1400" b="1" dirty="0">
                <a:solidFill>
                  <a:srgbClr val="800000"/>
                </a:solidFill>
                <a:effectLst>
                  <a:outerShdw blurRad="38100" dist="38100" dir="2700000" algn="tl">
                    <a:srgbClr val="C0C0C0"/>
                  </a:outerShdw>
                </a:effectLst>
                <a:latin typeface="Courier New" pitchFamily="49" charset="0"/>
              </a:rPr>
              <a:t>=10</a:t>
            </a:r>
            <a:r>
              <a:rPr lang="en-US" sz="1400" b="1" dirty="0">
                <a:solidFill>
                  <a:srgbClr val="000099"/>
                </a:solidFill>
                <a:effectLst>
                  <a:outerShdw blurRad="38100" dist="38100" dir="2700000" algn="tl">
                    <a:srgbClr val="C0C0C0"/>
                  </a:outerShdw>
                </a:effectLst>
                <a:latin typeface="Courier New" pitchFamily="49" charset="0"/>
              </a:rPr>
              <a:t>&gt;</a:t>
            </a:r>
          </a:p>
          <a:p>
            <a:pPr marL="342900" indent="-342900">
              <a:defRPr/>
            </a:pPr>
            <a:r>
              <a:rPr lang="en-US" sz="1400" b="1" dirty="0">
                <a:effectLst>
                  <a:outerShdw blurRad="38100" dist="38100" dir="2700000" algn="tl">
                    <a:srgbClr val="C0C0C0"/>
                  </a:outerShdw>
                </a:effectLst>
                <a:latin typeface="Courier New" pitchFamily="49" charset="0"/>
              </a:rPr>
              <a:t>class </a:t>
            </a:r>
            <a:r>
              <a:rPr lang="en-US" sz="1400" b="1" dirty="0" err="1">
                <a:effectLst>
                  <a:outerShdw blurRad="38100" dist="38100" dir="2700000" algn="tl">
                    <a:srgbClr val="C0C0C0"/>
                  </a:outerShdw>
                </a:effectLst>
                <a:latin typeface="Courier New" pitchFamily="49" charset="0"/>
              </a:rPr>
              <a:t>Niz</a:t>
            </a:r>
            <a:endParaRPr lang="en-US" sz="1400" b="1" dirty="0">
              <a:effectLst>
                <a:outerShdw blurRad="38100" dist="38100" dir="2700000" algn="tl">
                  <a:srgbClr val="C0C0C0"/>
                </a:outerShdw>
              </a:effectLst>
              <a:latin typeface="Courier New" pitchFamily="49" charset="0"/>
            </a:endParaRP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public:</a:t>
            </a:r>
          </a:p>
          <a:p>
            <a:pPr marL="342900" indent="-342900">
              <a:defRPr/>
            </a:pPr>
            <a:r>
              <a:rPr lang="en-US" sz="1400" b="1" dirty="0">
                <a:effectLst>
                  <a:outerShdw blurRad="38100" dist="38100" dir="2700000" algn="tl">
                    <a:srgbClr val="C0C0C0"/>
                  </a:outerShdw>
                </a:effectLst>
                <a:latin typeface="Courier New" pitchFamily="49" charset="0"/>
              </a:rPr>
              <a:t>    Niz()            {</a:t>
            </a:r>
            <a:r>
              <a:rPr lang="sr-Latn-CS" sz="1400" b="1" dirty="0">
                <a:effectLst>
                  <a:outerShdw blurRad="38100" dist="38100" dir="2700000" algn="tl">
                    <a:srgbClr val="C0C0C0"/>
                  </a:outerShdw>
                </a:effectLst>
                <a:latin typeface="Courier New" pitchFamily="49" charset="0"/>
              </a:rPr>
              <a:t>  n=-1; </a:t>
            </a:r>
            <a:r>
              <a:rPr lang="en-US" sz="1400" b="1" dirty="0">
                <a:effectLst>
                  <a:outerShdw blurRad="38100" dist="38100" dir="2700000" algn="tl">
                    <a:srgbClr val="C0C0C0"/>
                  </a:outerShdw>
                </a:effectLst>
                <a:latin typeface="Courier New" pitchFamily="49" charset="0"/>
              </a:rPr>
              <a:t>data = </a:t>
            </a:r>
            <a:r>
              <a:rPr lang="en-US" sz="1400" b="1" dirty="0">
                <a:solidFill>
                  <a:srgbClr val="000099"/>
                </a:solidFill>
                <a:effectLst>
                  <a:outerShdw blurRad="38100" dist="38100" dir="2700000" algn="tl">
                    <a:srgbClr val="C0C0C0"/>
                  </a:outerShdw>
                </a:effectLst>
                <a:latin typeface="Courier New" pitchFamily="49" charset="0"/>
              </a:rPr>
              <a:t>new T[</a:t>
            </a:r>
            <a:r>
              <a:rPr lang="sr-Latn-CS" sz="1400" b="1" dirty="0">
                <a:solidFill>
                  <a:srgbClr val="000099"/>
                </a:solidFill>
                <a:effectLst>
                  <a:outerShdw blurRad="38100" dist="38100" dir="2700000" algn="tl">
                    <a:srgbClr val="C0C0C0"/>
                  </a:outerShdw>
                </a:effectLst>
                <a:latin typeface="Courier New" pitchFamily="49" charset="0"/>
              </a:rPr>
              <a:t>N</a:t>
            </a:r>
            <a:r>
              <a:rPr lang="en-US" sz="1400" b="1" dirty="0">
                <a:solidFill>
                  <a:srgbClr val="000099"/>
                </a:solidFill>
                <a:effectLst>
                  <a:outerShdw blurRad="38100" dist="38100" dir="2700000" algn="tl">
                    <a:srgbClr val="C0C0C0"/>
                  </a:outerShdw>
                </a:effectLst>
                <a:latin typeface="Courier New" pitchFamily="49" charset="0"/>
              </a:rPr>
              <a:t>];</a:t>
            </a:r>
            <a:r>
              <a:rPr lang="en-US" sz="1400" b="1" dirty="0">
                <a:effectLst>
                  <a:outerShdw blurRad="38100" dist="38100" dir="2700000" algn="tl">
                    <a:srgbClr val="C0C0C0"/>
                  </a:outerShdw>
                </a:effectLst>
                <a:latin typeface="Courier New" pitchFamily="49" charset="0"/>
              </a:rPr>
              <a:t>  }</a:t>
            </a:r>
          </a:p>
          <a:p>
            <a:pPr marL="342900" indent="-342900">
              <a:defRPr/>
            </a:pPr>
            <a:r>
              <a:rPr lang="en-US" sz="1400" b="1" dirty="0">
                <a:effectLst>
                  <a:outerShdw blurRad="38100" dist="38100" dir="2700000" algn="tl">
                    <a:srgbClr val="C0C0C0"/>
                  </a:outerShdw>
                </a:effectLst>
                <a:latin typeface="Courier New" pitchFamily="49" charset="0"/>
              </a:rPr>
              <a:t>    void </a:t>
            </a:r>
            <a:r>
              <a:rPr lang="sr-Latn-CS" sz="1400" b="1" dirty="0">
                <a:effectLst>
                  <a:outerShdw blurRad="38100" dist="38100" dir="2700000" algn="tl">
                    <a:srgbClr val="C0C0C0"/>
                  </a:outerShdw>
                </a:effectLst>
                <a:latin typeface="Courier New" pitchFamily="49" charset="0"/>
              </a:rPr>
              <a:t>dodaj</a:t>
            </a:r>
            <a:r>
              <a:rPr lang="en-US" sz="1400" b="1" dirty="0">
                <a:effectLst>
                  <a:outerShdw blurRad="38100" dist="38100" dir="2700000" algn="tl">
                    <a:srgbClr val="C0C0C0"/>
                  </a:outerShdw>
                </a:effectLst>
                <a:latin typeface="Courier New" pitchFamily="49" charset="0"/>
              </a:rPr>
              <a:t>(</a:t>
            </a:r>
            <a:r>
              <a:rPr lang="en-US" sz="1400" b="1" dirty="0">
                <a:solidFill>
                  <a:srgbClr val="000099"/>
                </a:solidFill>
                <a:effectLst>
                  <a:outerShdw blurRad="38100" dist="38100" dir="2700000" algn="tl">
                    <a:srgbClr val="C0C0C0"/>
                  </a:outerShdw>
                </a:effectLst>
                <a:latin typeface="Courier New" pitchFamily="49" charset="0"/>
              </a:rPr>
              <a:t>T dd</a:t>
            </a:r>
            <a:r>
              <a:rPr lang="en-US" sz="1400" b="1" dirty="0">
                <a:effectLst>
                  <a:outerShdw blurRad="38100" dist="38100" dir="2700000" algn="tl">
                    <a:srgbClr val="C0C0C0"/>
                  </a:outerShdw>
                </a:effectLst>
                <a:latin typeface="Courier New" pitchFamily="49" charset="0"/>
              </a:rPr>
              <a:t>) {  if (</a:t>
            </a:r>
            <a:r>
              <a:rPr lang="sr-Latn-CS" sz="1400" b="1" dirty="0">
                <a:effectLst>
                  <a:outerShdw blurRad="38100" dist="38100" dir="2700000" algn="tl">
                    <a:srgbClr val="C0C0C0"/>
                  </a:outerShdw>
                </a:effectLst>
                <a:latin typeface="Courier New" pitchFamily="49" charset="0"/>
              </a:rPr>
              <a:t>n&lt;N-1</a:t>
            </a:r>
            <a:r>
              <a:rPr lang="en-US" sz="1400" b="1" dirty="0">
                <a:effectLst>
                  <a:outerShdw blurRad="38100" dist="38100" dir="2700000" algn="tl">
                    <a:srgbClr val="C0C0C0"/>
                  </a:outerShdw>
                </a:effectLst>
                <a:latin typeface="Courier New" pitchFamily="49" charset="0"/>
              </a:rPr>
              <a:t>) { n++; data[n]=dd; }  }</a:t>
            </a:r>
          </a:p>
          <a:p>
            <a:pPr marL="342900" indent="-342900">
              <a:defRPr/>
            </a:pPr>
            <a:r>
              <a:rPr lang="en-US" sz="1400" b="1" dirty="0">
                <a:effectLst>
                  <a:outerShdw blurRad="38100" dist="38100" dir="2700000" algn="tl">
                    <a:srgbClr val="C0C0C0"/>
                  </a:outerShdw>
                </a:effectLst>
                <a:latin typeface="Courier New" pitchFamily="49" charset="0"/>
              </a:rPr>
              <a:t>  </a:t>
            </a:r>
            <a:r>
              <a:rPr lang="sr-Latn-CS"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 void print()     {  for (int i=0; i&lt;=n; i++) cout &lt;&lt; data[i] &lt;&lt; " ";  }</a:t>
            </a:r>
          </a:p>
          <a:p>
            <a:pPr marL="342900" indent="-342900">
              <a:defRPr/>
            </a:pPr>
            <a:r>
              <a:rPr lang="en-US" sz="1400" b="1" dirty="0">
                <a:effectLst>
                  <a:outerShdw blurRad="38100" dist="38100" dir="2700000" algn="tl">
                    <a:srgbClr val="C0C0C0"/>
                  </a:outerShdw>
                </a:effectLst>
                <a:latin typeface="Courier New" pitchFamily="49" charset="0"/>
              </a:rPr>
              <a:t>    ~Niz()           {  delete [] data;  }</a:t>
            </a:r>
          </a:p>
          <a:p>
            <a:pPr marL="342900" indent="-342900">
              <a:defRPr/>
            </a:pPr>
            <a:r>
              <a:rPr lang="en-US" sz="1400" b="1" dirty="0">
                <a:effectLst>
                  <a:outerShdw blurRad="38100" dist="38100" dir="2700000" algn="tl">
                    <a:srgbClr val="C0C0C0"/>
                  </a:outerShdw>
                </a:effectLst>
                <a:latin typeface="Courier New" pitchFamily="49" charset="0"/>
              </a:rPr>
              <a:t>  private: </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a:solidFill>
                  <a:srgbClr val="000099"/>
                </a:solidFill>
                <a:effectLst>
                  <a:outerShdw blurRad="38100" dist="38100" dir="2700000" algn="tl">
                    <a:srgbClr val="C0C0C0"/>
                  </a:outerShdw>
                </a:effectLst>
                <a:latin typeface="Courier New" pitchFamily="49" charset="0"/>
              </a:rPr>
              <a:t>T *data</a:t>
            </a: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int 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spcBef>
                <a:spcPct val="50000"/>
              </a:spcBef>
              <a:defRPr/>
            </a:pPr>
            <a:r>
              <a:rPr lang="en-US" sz="1400" b="1" dirty="0">
                <a:effectLst>
                  <a:outerShdw blurRad="38100" dist="38100" dir="2700000" algn="tl">
                    <a:srgbClr val="C0C0C0"/>
                  </a:outerShdw>
                </a:effectLst>
                <a:latin typeface="Courier New" pitchFamily="49" charset="0"/>
              </a:rPr>
              <a:t>int main()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Niz</a:t>
            </a:r>
            <a:r>
              <a:rPr lang="en-US" sz="1400" b="1" dirty="0">
                <a:solidFill>
                  <a:srgbClr val="000099"/>
                </a:solidFill>
                <a:effectLst>
                  <a:outerShdw blurRad="38100" dist="38100" dir="2700000" algn="tl">
                    <a:srgbClr val="C0C0C0"/>
                  </a:outerShdw>
                </a:effectLst>
                <a:latin typeface="Courier New" pitchFamily="49" charset="0"/>
              </a:rPr>
              <a:t>&lt;int,5&gt; x;</a:t>
            </a:r>
          </a:p>
          <a:p>
            <a:pPr marL="342900" indent="-342900">
              <a:defRPr/>
            </a:pPr>
            <a:r>
              <a:rPr lang="en-US" sz="1400" b="1" dirty="0">
                <a:effectLst>
                  <a:outerShdw blurRad="38100" dist="38100" dir="2700000" algn="tl">
                    <a:srgbClr val="C0C0C0"/>
                  </a:outerShdw>
                </a:effectLst>
                <a:latin typeface="Courier New" pitchFamily="49" charset="0"/>
              </a:rPr>
              <a:t>   for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=0;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&lt;5;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x.dodaj</a:t>
            </a:r>
            <a:r>
              <a:rPr lang="en-US" sz="1400" b="1" dirty="0">
                <a:effectLst>
                  <a:outerShdw blurRad="38100" dist="38100" dir="2700000" algn="tl">
                    <a:srgbClr val="C0C0C0"/>
                  </a:outerShdw>
                </a:effectLst>
                <a:latin typeface="Courier New" pitchFamily="49" charset="0"/>
              </a:rPr>
              <a:t>(</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"x: "; </a:t>
            </a:r>
            <a:r>
              <a:rPr lang="en-US" sz="1400" b="1" dirty="0" err="1">
                <a:effectLst>
                  <a:outerShdw blurRad="38100" dist="38100" dir="2700000" algn="tl">
                    <a:srgbClr val="C0C0C0"/>
                  </a:outerShdw>
                </a:effectLst>
                <a:latin typeface="Courier New" pitchFamily="49" charset="0"/>
              </a:rPr>
              <a:t>x.print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endl</a:t>
            </a:r>
            <a:r>
              <a:rPr lang="en-US" sz="1400" b="1" dirty="0">
                <a:effectLst>
                  <a:outerShdw blurRad="38100" dist="38100" dir="2700000" algn="tl">
                    <a:srgbClr val="C0C0C0"/>
                  </a:outerShdw>
                </a:effectLst>
                <a:latin typeface="Courier New" pitchFamily="49" charset="0"/>
              </a:rPr>
              <a:t>;</a:t>
            </a:r>
          </a:p>
          <a:p>
            <a:pPr marL="342900" indent="-342900">
              <a:spcBef>
                <a:spcPct val="25000"/>
              </a:spcBef>
              <a:defRPr/>
            </a:pPr>
            <a:r>
              <a:rPr lang="en-US" sz="1400" dirty="0">
                <a:latin typeface="Courier New" pitchFamily="49" charset="0"/>
              </a:rPr>
              <a:t>   </a:t>
            </a:r>
            <a:r>
              <a:rPr lang="en-US" sz="1400" b="1" dirty="0">
                <a:solidFill>
                  <a:srgbClr val="800000"/>
                </a:solidFill>
                <a:effectLst>
                  <a:outerShdw blurRad="38100" dist="38100" dir="2700000" algn="tl">
                    <a:srgbClr val="C0C0C0"/>
                  </a:outerShdw>
                </a:effectLst>
                <a:latin typeface="Courier New" pitchFamily="49" charset="0"/>
              </a:rPr>
              <a:t>typedef Niz&lt;char&gt; REC; </a:t>
            </a:r>
            <a:r>
              <a:rPr lang="en-US" sz="1400" b="1" dirty="0">
                <a:effectLst>
                  <a:outerShdw blurRad="38100" dist="38100" dir="2700000" algn="tl">
                    <a:srgbClr val="C0C0C0"/>
                  </a:outerShdw>
                </a:effectLst>
                <a:latin typeface="Courier New" pitchFamily="49" charset="0"/>
              </a:rPr>
              <a:t>REC y;</a:t>
            </a:r>
          </a:p>
          <a:p>
            <a:pPr marL="342900" indent="-342900">
              <a:defRPr/>
            </a:pPr>
            <a:r>
              <a:rPr lang="en-US" sz="1400" b="1" dirty="0">
                <a:effectLst>
                  <a:outerShdw blurRad="38100" dist="38100" dir="2700000" algn="tl">
                    <a:srgbClr val="C0C0C0"/>
                  </a:outerShdw>
                </a:effectLst>
                <a:latin typeface="Courier New" pitchFamily="49" charset="0"/>
              </a:rPr>
              <a:t>   for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=0;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&lt;100;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y.dodaj</a:t>
            </a:r>
            <a:r>
              <a:rPr lang="en-US" sz="1400" b="1" dirty="0">
                <a:effectLst>
                  <a:outerShdw blurRad="38100" dist="38100" dir="2700000" algn="tl">
                    <a:srgbClr val="C0C0C0"/>
                  </a:outerShdw>
                </a:effectLst>
                <a:latin typeface="Courier New" pitchFamily="49" charset="0"/>
              </a:rPr>
              <a:t>('</a:t>
            </a:r>
            <a:r>
              <a:rPr lang="en-US" sz="1400" b="1" dirty="0" err="1">
                <a:effectLst>
                  <a:outerShdw blurRad="38100" dist="38100" dir="2700000" algn="tl">
                    <a:srgbClr val="C0C0C0"/>
                  </a:outerShdw>
                </a:effectLst>
                <a:latin typeface="Courier New" pitchFamily="49" charset="0"/>
              </a:rPr>
              <a:t>A'+i</a:t>
            </a: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"y: "; </a:t>
            </a:r>
            <a:r>
              <a:rPr lang="en-US" sz="1400" b="1" dirty="0" err="1">
                <a:effectLst>
                  <a:outerShdw blurRad="38100" dist="38100" dir="2700000" algn="tl">
                    <a:srgbClr val="C0C0C0"/>
                  </a:outerShdw>
                </a:effectLst>
                <a:latin typeface="Courier New" pitchFamily="49" charset="0"/>
              </a:rPr>
              <a:t>y.print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endl</a:t>
            </a: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return 0;</a:t>
            </a:r>
          </a:p>
          <a:p>
            <a:pPr marL="342900" indent="-342900">
              <a:defRPr/>
            </a:pPr>
            <a:r>
              <a:rPr lang="en-US" sz="1400" b="1" dirty="0">
                <a:effectLst>
                  <a:outerShdw blurRad="38100" dist="38100" dir="2700000" algn="tl">
                    <a:srgbClr val="C0C0C0"/>
                  </a:outerShdw>
                </a:effectLst>
                <a:latin typeface="Courier New" pitchFamily="49" charset="0"/>
              </a:rPr>
              <a:t>}  </a:t>
            </a:r>
          </a:p>
        </p:txBody>
      </p:sp>
      <p:grpSp>
        <p:nvGrpSpPr>
          <p:cNvPr id="2" name="Group 141"/>
          <p:cNvGrpSpPr>
            <a:grpSpLocks/>
          </p:cNvGrpSpPr>
          <p:nvPr/>
        </p:nvGrpSpPr>
        <p:grpSpPr bwMode="auto">
          <a:xfrm>
            <a:off x="5868988" y="5229225"/>
            <a:ext cx="3095625" cy="1439863"/>
            <a:chOff x="4040" y="3140"/>
            <a:chExt cx="1526" cy="1063"/>
          </a:xfrm>
        </p:grpSpPr>
        <p:sp>
          <p:nvSpPr>
            <p:cNvPr id="12295"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12296"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73" name="AutoShape 144"/>
          <p:cNvSpPr>
            <a:spLocks noChangeArrowheads="1"/>
          </p:cNvSpPr>
          <p:nvPr/>
        </p:nvSpPr>
        <p:spPr bwMode="auto">
          <a:xfrm>
            <a:off x="5957888" y="5324475"/>
            <a:ext cx="2863850" cy="581025"/>
          </a:xfrm>
          <a:prstGeom prst="roundRect">
            <a:avLst>
              <a:gd name="adj" fmla="val 0"/>
            </a:avLst>
          </a:prstGeom>
          <a:noFill/>
          <a:ln w="9525">
            <a:noFill/>
            <a:round/>
            <a:headEnd/>
            <a:tailEnd/>
          </a:ln>
        </p:spPr>
        <p:txBody>
          <a:bodyPr lIns="0" rIns="0">
            <a:spAutoFit/>
          </a:bodyPr>
          <a:lstStyle/>
          <a:p>
            <a:r>
              <a:rPr lang="pt-BR" sz="1600" b="1">
                <a:solidFill>
                  <a:srgbClr val="FFFF00"/>
                </a:solidFill>
                <a:latin typeface="Courier New" pitchFamily="49" charset="0"/>
              </a:rPr>
              <a:t>x: 0 1 2 3 4</a:t>
            </a:r>
          </a:p>
          <a:p>
            <a:r>
              <a:rPr lang="pt-BR" sz="1600" b="1">
                <a:solidFill>
                  <a:srgbClr val="FFFF00"/>
                </a:solidFill>
                <a:latin typeface="Courier New" pitchFamily="49" charset="0"/>
              </a:rPr>
              <a:t>y: A B C D E F G H I J</a:t>
            </a:r>
            <a:endParaRPr lang="sr-Latn-CS" sz="16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9">
                                            <p:txEl>
                                              <p:pRg st="0" end="0"/>
                                            </p:txEl>
                                          </p:spTgt>
                                        </p:tgtEl>
                                        <p:attrNameLst>
                                          <p:attrName>style.visibility</p:attrName>
                                        </p:attrNameLst>
                                      </p:cBhvr>
                                      <p:to>
                                        <p:strVal val="visible"/>
                                      </p:to>
                                    </p:set>
                                    <p:animEffect transition="in" filter="wipe(up)">
                                      <p:cBhvr>
                                        <p:cTn id="17" dur="500"/>
                                        <p:tgtEl>
                                          <p:spTgt spid="69">
                                            <p:txEl>
                                              <p:pRg st="0" end="0"/>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wipe(up)">
                                      <p:cBhvr>
                                        <p:cTn id="21" dur="500"/>
                                        <p:tgtEl>
                                          <p:spTgt spid="69">
                                            <p:txEl>
                                              <p:pRg st="1" end="1"/>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69">
                                            <p:txEl>
                                              <p:pRg st="2" end="2"/>
                                            </p:txEl>
                                          </p:spTgt>
                                        </p:tgtEl>
                                        <p:attrNameLst>
                                          <p:attrName>style.visibility</p:attrName>
                                        </p:attrNameLst>
                                      </p:cBhvr>
                                      <p:to>
                                        <p:strVal val="visible"/>
                                      </p:to>
                                    </p:set>
                                    <p:animEffect transition="in" filter="wipe(up)">
                                      <p:cBhvr>
                                        <p:cTn id="25" dur="500"/>
                                        <p:tgtEl>
                                          <p:spTgt spid="69">
                                            <p:txEl>
                                              <p:pRg st="2" end="2"/>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69">
                                            <p:txEl>
                                              <p:pRg st="3" end="3"/>
                                            </p:txEl>
                                          </p:spTgt>
                                        </p:tgtEl>
                                        <p:attrNameLst>
                                          <p:attrName>style.visibility</p:attrName>
                                        </p:attrNameLst>
                                      </p:cBhvr>
                                      <p:to>
                                        <p:strVal val="visible"/>
                                      </p:to>
                                    </p:set>
                                    <p:animEffect transition="in" filter="wipe(up)">
                                      <p:cBhvr>
                                        <p:cTn id="29" dur="500"/>
                                        <p:tgtEl>
                                          <p:spTgt spid="69">
                                            <p:txEl>
                                              <p:pRg st="3" end="3"/>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69">
                                            <p:txEl>
                                              <p:pRg st="4" end="4"/>
                                            </p:txEl>
                                          </p:spTgt>
                                        </p:tgtEl>
                                        <p:attrNameLst>
                                          <p:attrName>style.visibility</p:attrName>
                                        </p:attrNameLst>
                                      </p:cBhvr>
                                      <p:to>
                                        <p:strVal val="visible"/>
                                      </p:to>
                                    </p:set>
                                    <p:animEffect transition="in" filter="wipe(up)">
                                      <p:cBhvr>
                                        <p:cTn id="33" dur="500"/>
                                        <p:tgtEl>
                                          <p:spTgt spid="69">
                                            <p:txEl>
                                              <p:pRg st="4" end="4"/>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69">
                                            <p:txEl>
                                              <p:pRg st="5" end="5"/>
                                            </p:txEl>
                                          </p:spTgt>
                                        </p:tgtEl>
                                        <p:attrNameLst>
                                          <p:attrName>style.visibility</p:attrName>
                                        </p:attrNameLst>
                                      </p:cBhvr>
                                      <p:to>
                                        <p:strVal val="visible"/>
                                      </p:to>
                                    </p:set>
                                    <p:animEffect transition="in" filter="wipe(up)">
                                      <p:cBhvr>
                                        <p:cTn id="37" dur="500"/>
                                        <p:tgtEl>
                                          <p:spTgt spid="69">
                                            <p:txEl>
                                              <p:pRg st="5" end="5"/>
                                            </p:txEl>
                                          </p:spTgt>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69">
                                            <p:txEl>
                                              <p:pRg st="6" end="6"/>
                                            </p:txEl>
                                          </p:spTgt>
                                        </p:tgtEl>
                                        <p:attrNameLst>
                                          <p:attrName>style.visibility</p:attrName>
                                        </p:attrNameLst>
                                      </p:cBhvr>
                                      <p:to>
                                        <p:strVal val="visible"/>
                                      </p:to>
                                    </p:set>
                                    <p:animEffect transition="in" filter="wipe(up)">
                                      <p:cBhvr>
                                        <p:cTn id="41" dur="500"/>
                                        <p:tgtEl>
                                          <p:spTgt spid="69">
                                            <p:txEl>
                                              <p:pRg st="6" end="6"/>
                                            </p:txEl>
                                          </p:spTgt>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69">
                                            <p:txEl>
                                              <p:pRg st="7" end="7"/>
                                            </p:txEl>
                                          </p:spTgt>
                                        </p:tgtEl>
                                        <p:attrNameLst>
                                          <p:attrName>style.visibility</p:attrName>
                                        </p:attrNameLst>
                                      </p:cBhvr>
                                      <p:to>
                                        <p:strVal val="visible"/>
                                      </p:to>
                                    </p:set>
                                    <p:animEffect transition="in" filter="wipe(up)">
                                      <p:cBhvr>
                                        <p:cTn id="45" dur="500"/>
                                        <p:tgtEl>
                                          <p:spTgt spid="69">
                                            <p:txEl>
                                              <p:pRg st="7" end="7"/>
                                            </p:txEl>
                                          </p:spTgt>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69">
                                            <p:txEl>
                                              <p:pRg st="8" end="8"/>
                                            </p:txEl>
                                          </p:spTgt>
                                        </p:tgtEl>
                                        <p:attrNameLst>
                                          <p:attrName>style.visibility</p:attrName>
                                        </p:attrNameLst>
                                      </p:cBhvr>
                                      <p:to>
                                        <p:strVal val="visible"/>
                                      </p:to>
                                    </p:set>
                                    <p:animEffect transition="in" filter="wipe(up)">
                                      <p:cBhvr>
                                        <p:cTn id="49" dur="500"/>
                                        <p:tgtEl>
                                          <p:spTgt spid="69">
                                            <p:txEl>
                                              <p:pRg st="8" end="8"/>
                                            </p:txEl>
                                          </p:spTgt>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69">
                                            <p:txEl>
                                              <p:pRg st="9" end="9"/>
                                            </p:txEl>
                                          </p:spTgt>
                                        </p:tgtEl>
                                        <p:attrNameLst>
                                          <p:attrName>style.visibility</p:attrName>
                                        </p:attrNameLst>
                                      </p:cBhvr>
                                      <p:to>
                                        <p:strVal val="visible"/>
                                      </p:to>
                                    </p:set>
                                    <p:animEffect transition="in" filter="wipe(up)">
                                      <p:cBhvr>
                                        <p:cTn id="53" dur="500"/>
                                        <p:tgtEl>
                                          <p:spTgt spid="69">
                                            <p:txEl>
                                              <p:pRg st="9" end="9"/>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69">
                                            <p:txEl>
                                              <p:pRg st="10" end="10"/>
                                            </p:txEl>
                                          </p:spTgt>
                                        </p:tgtEl>
                                        <p:attrNameLst>
                                          <p:attrName>style.visibility</p:attrName>
                                        </p:attrNameLst>
                                      </p:cBhvr>
                                      <p:to>
                                        <p:strVal val="visible"/>
                                      </p:to>
                                    </p:set>
                                    <p:animEffect transition="in" filter="wipe(up)">
                                      <p:cBhvr>
                                        <p:cTn id="57" dur="500"/>
                                        <p:tgtEl>
                                          <p:spTgt spid="69">
                                            <p:txEl>
                                              <p:pRg st="10" end="10"/>
                                            </p:txEl>
                                          </p:spTgt>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69">
                                            <p:txEl>
                                              <p:pRg st="11" end="11"/>
                                            </p:txEl>
                                          </p:spTgt>
                                        </p:tgtEl>
                                        <p:attrNameLst>
                                          <p:attrName>style.visibility</p:attrName>
                                        </p:attrNameLst>
                                      </p:cBhvr>
                                      <p:to>
                                        <p:strVal val="visible"/>
                                      </p:to>
                                    </p:set>
                                    <p:animEffect transition="in" filter="wipe(up)">
                                      <p:cBhvr>
                                        <p:cTn id="61" dur="500"/>
                                        <p:tgtEl>
                                          <p:spTgt spid="69">
                                            <p:txEl>
                                              <p:pRg st="11" end="11"/>
                                            </p:txEl>
                                          </p:spTgt>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69">
                                            <p:txEl>
                                              <p:pRg st="12" end="12"/>
                                            </p:txEl>
                                          </p:spTgt>
                                        </p:tgtEl>
                                        <p:attrNameLst>
                                          <p:attrName>style.visibility</p:attrName>
                                        </p:attrNameLst>
                                      </p:cBhvr>
                                      <p:to>
                                        <p:strVal val="visible"/>
                                      </p:to>
                                    </p:set>
                                    <p:animEffect transition="in" filter="wipe(up)">
                                      <p:cBhvr>
                                        <p:cTn id="65" dur="500"/>
                                        <p:tgtEl>
                                          <p:spTgt spid="69">
                                            <p:txEl>
                                              <p:pRg st="12" end="12"/>
                                            </p:txEl>
                                          </p:spTgt>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69">
                                            <p:txEl>
                                              <p:pRg st="13" end="13"/>
                                            </p:txEl>
                                          </p:spTgt>
                                        </p:tgtEl>
                                        <p:attrNameLst>
                                          <p:attrName>style.visibility</p:attrName>
                                        </p:attrNameLst>
                                      </p:cBhvr>
                                      <p:to>
                                        <p:strVal val="visible"/>
                                      </p:to>
                                    </p:set>
                                    <p:animEffect transition="in" filter="wipe(up)">
                                      <p:cBhvr>
                                        <p:cTn id="69" dur="500"/>
                                        <p:tgtEl>
                                          <p:spTgt spid="69">
                                            <p:txEl>
                                              <p:pRg st="13" end="13"/>
                                            </p:txEl>
                                          </p:spTgt>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69">
                                            <p:txEl>
                                              <p:pRg st="14" end="14"/>
                                            </p:txEl>
                                          </p:spTgt>
                                        </p:tgtEl>
                                        <p:attrNameLst>
                                          <p:attrName>style.visibility</p:attrName>
                                        </p:attrNameLst>
                                      </p:cBhvr>
                                      <p:to>
                                        <p:strVal val="visible"/>
                                      </p:to>
                                    </p:set>
                                    <p:animEffect transition="in" filter="wipe(up)">
                                      <p:cBhvr>
                                        <p:cTn id="73" dur="500"/>
                                        <p:tgtEl>
                                          <p:spTgt spid="69">
                                            <p:txEl>
                                              <p:pRg st="14" end="14"/>
                                            </p:txEl>
                                          </p:spTgt>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69">
                                            <p:txEl>
                                              <p:pRg st="15" end="15"/>
                                            </p:txEl>
                                          </p:spTgt>
                                        </p:tgtEl>
                                        <p:attrNameLst>
                                          <p:attrName>style.visibility</p:attrName>
                                        </p:attrNameLst>
                                      </p:cBhvr>
                                      <p:to>
                                        <p:strVal val="visible"/>
                                      </p:to>
                                    </p:set>
                                    <p:animEffect transition="in" filter="wipe(up)">
                                      <p:cBhvr>
                                        <p:cTn id="77" dur="500"/>
                                        <p:tgtEl>
                                          <p:spTgt spid="69">
                                            <p:txEl>
                                              <p:pRg st="15" end="15"/>
                                            </p:txEl>
                                          </p:spTgt>
                                        </p:tgtEl>
                                      </p:cBhvr>
                                    </p:animEffect>
                                  </p:childTnLst>
                                </p:cTn>
                              </p:par>
                            </p:childTnLst>
                          </p:cTn>
                        </p:par>
                        <p:par>
                          <p:cTn id="78" fill="hold">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69">
                                            <p:txEl>
                                              <p:pRg st="16" end="16"/>
                                            </p:txEl>
                                          </p:spTgt>
                                        </p:tgtEl>
                                        <p:attrNameLst>
                                          <p:attrName>style.visibility</p:attrName>
                                        </p:attrNameLst>
                                      </p:cBhvr>
                                      <p:to>
                                        <p:strVal val="visible"/>
                                      </p:to>
                                    </p:set>
                                    <p:animEffect transition="in" filter="wipe(up)">
                                      <p:cBhvr>
                                        <p:cTn id="81" dur="500"/>
                                        <p:tgtEl>
                                          <p:spTgt spid="69">
                                            <p:txEl>
                                              <p:pRg st="16" end="16"/>
                                            </p:txEl>
                                          </p:spTgt>
                                        </p:tgtEl>
                                      </p:cBhvr>
                                    </p:animEffect>
                                  </p:childTnLst>
                                </p:cTn>
                              </p:par>
                            </p:childTnLst>
                          </p:cTn>
                        </p:par>
                        <p:par>
                          <p:cTn id="82" fill="hold">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69">
                                            <p:txEl>
                                              <p:pRg st="17" end="17"/>
                                            </p:txEl>
                                          </p:spTgt>
                                        </p:tgtEl>
                                        <p:attrNameLst>
                                          <p:attrName>style.visibility</p:attrName>
                                        </p:attrNameLst>
                                      </p:cBhvr>
                                      <p:to>
                                        <p:strVal val="visible"/>
                                      </p:to>
                                    </p:set>
                                    <p:animEffect transition="in" filter="wipe(up)">
                                      <p:cBhvr>
                                        <p:cTn id="85" dur="500"/>
                                        <p:tgtEl>
                                          <p:spTgt spid="69">
                                            <p:txEl>
                                              <p:pRg st="17" end="17"/>
                                            </p:txEl>
                                          </p:spTgt>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69">
                                            <p:txEl>
                                              <p:pRg st="18" end="18"/>
                                            </p:txEl>
                                          </p:spTgt>
                                        </p:tgtEl>
                                        <p:attrNameLst>
                                          <p:attrName>style.visibility</p:attrName>
                                        </p:attrNameLst>
                                      </p:cBhvr>
                                      <p:to>
                                        <p:strVal val="visible"/>
                                      </p:to>
                                    </p:set>
                                    <p:animEffect transition="in" filter="wipe(up)">
                                      <p:cBhvr>
                                        <p:cTn id="89" dur="500"/>
                                        <p:tgtEl>
                                          <p:spTgt spid="69">
                                            <p:txEl>
                                              <p:pRg st="18" end="18"/>
                                            </p:txEl>
                                          </p:spTgt>
                                        </p:tgtEl>
                                      </p:cBhvr>
                                    </p:animEffect>
                                  </p:childTnLst>
                                </p:cTn>
                              </p:par>
                            </p:childTnLst>
                          </p:cTn>
                        </p:par>
                        <p:par>
                          <p:cTn id="90" fill="hold">
                            <p:stCondLst>
                              <p:cond delay="9500"/>
                            </p:stCondLst>
                            <p:childTnLst>
                              <p:par>
                                <p:cTn id="91" presetID="22" presetClass="entr" presetSubtype="1" fill="hold" grpId="0" nodeType="afterEffect">
                                  <p:stCondLst>
                                    <p:cond delay="0"/>
                                  </p:stCondLst>
                                  <p:childTnLst>
                                    <p:set>
                                      <p:cBhvr>
                                        <p:cTn id="92" dur="1" fill="hold">
                                          <p:stCondLst>
                                            <p:cond delay="0"/>
                                          </p:stCondLst>
                                        </p:cTn>
                                        <p:tgtEl>
                                          <p:spTgt spid="69">
                                            <p:txEl>
                                              <p:pRg st="19" end="19"/>
                                            </p:txEl>
                                          </p:spTgt>
                                        </p:tgtEl>
                                        <p:attrNameLst>
                                          <p:attrName>style.visibility</p:attrName>
                                        </p:attrNameLst>
                                      </p:cBhvr>
                                      <p:to>
                                        <p:strVal val="visible"/>
                                      </p:to>
                                    </p:set>
                                    <p:animEffect transition="in" filter="wipe(up)">
                                      <p:cBhvr>
                                        <p:cTn id="93" dur="500"/>
                                        <p:tgtEl>
                                          <p:spTgt spid="69">
                                            <p:txEl>
                                              <p:pRg st="19" end="19"/>
                                            </p:txEl>
                                          </p:spTgt>
                                        </p:tgtEl>
                                      </p:cBhvr>
                                    </p:animEffect>
                                  </p:child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69">
                                            <p:txEl>
                                              <p:pRg st="20" end="20"/>
                                            </p:txEl>
                                          </p:spTgt>
                                        </p:tgtEl>
                                        <p:attrNameLst>
                                          <p:attrName>style.visibility</p:attrName>
                                        </p:attrNameLst>
                                      </p:cBhvr>
                                      <p:to>
                                        <p:strVal val="visible"/>
                                      </p:to>
                                    </p:set>
                                    <p:animEffect transition="in" filter="wipe(up)">
                                      <p:cBhvr>
                                        <p:cTn id="97" dur="500"/>
                                        <p:tgtEl>
                                          <p:spTgt spid="69">
                                            <p:txEl>
                                              <p:pRg st="20" end="20"/>
                                            </p:txEl>
                                          </p:spTgt>
                                        </p:tgtEl>
                                      </p:cBhvr>
                                    </p:animEffect>
                                  </p:childTnLst>
                                </p:cTn>
                              </p:par>
                            </p:childTnLst>
                          </p:cTn>
                        </p:par>
                        <p:par>
                          <p:cTn id="98" fill="hold">
                            <p:stCondLst>
                              <p:cond delay="10500"/>
                            </p:stCondLst>
                            <p:childTnLst>
                              <p:par>
                                <p:cTn id="99" presetID="22" presetClass="entr" presetSubtype="1" fill="hold" grpId="0" nodeType="afterEffect">
                                  <p:stCondLst>
                                    <p:cond delay="0"/>
                                  </p:stCondLst>
                                  <p:childTnLst>
                                    <p:set>
                                      <p:cBhvr>
                                        <p:cTn id="100" dur="1" fill="hold">
                                          <p:stCondLst>
                                            <p:cond delay="0"/>
                                          </p:stCondLst>
                                        </p:cTn>
                                        <p:tgtEl>
                                          <p:spTgt spid="69">
                                            <p:txEl>
                                              <p:pRg st="21" end="21"/>
                                            </p:txEl>
                                          </p:spTgt>
                                        </p:tgtEl>
                                        <p:attrNameLst>
                                          <p:attrName>style.visibility</p:attrName>
                                        </p:attrNameLst>
                                      </p:cBhvr>
                                      <p:to>
                                        <p:strVal val="visible"/>
                                      </p:to>
                                    </p:set>
                                    <p:animEffect transition="in" filter="wipe(up)">
                                      <p:cBhvr>
                                        <p:cTn id="101" dur="500"/>
                                        <p:tgtEl>
                                          <p:spTgt spid="69">
                                            <p:txEl>
                                              <p:pRg st="21" end="21"/>
                                            </p:txEl>
                                          </p:spTgt>
                                        </p:tgtEl>
                                      </p:cBhvr>
                                    </p:animEffect>
                                  </p:childTnLst>
                                </p:cTn>
                              </p:par>
                            </p:childTnLst>
                          </p:cTn>
                        </p:par>
                        <p:par>
                          <p:cTn id="102" fill="hold">
                            <p:stCondLst>
                              <p:cond delay="11000"/>
                            </p:stCondLst>
                            <p:childTnLst>
                              <p:par>
                                <p:cTn id="103" presetID="22" presetClass="entr" presetSubtype="1" fill="hold" grpId="0" nodeType="afterEffect">
                                  <p:stCondLst>
                                    <p:cond delay="0"/>
                                  </p:stCondLst>
                                  <p:childTnLst>
                                    <p:set>
                                      <p:cBhvr>
                                        <p:cTn id="104" dur="1" fill="hold">
                                          <p:stCondLst>
                                            <p:cond delay="0"/>
                                          </p:stCondLst>
                                        </p:cTn>
                                        <p:tgtEl>
                                          <p:spTgt spid="69">
                                            <p:txEl>
                                              <p:pRg st="22" end="22"/>
                                            </p:txEl>
                                          </p:spTgt>
                                        </p:tgtEl>
                                        <p:attrNameLst>
                                          <p:attrName>style.visibility</p:attrName>
                                        </p:attrNameLst>
                                      </p:cBhvr>
                                      <p:to>
                                        <p:strVal val="visible"/>
                                      </p:to>
                                    </p:set>
                                    <p:animEffect transition="in" filter="wipe(up)">
                                      <p:cBhvr>
                                        <p:cTn id="105" dur="500"/>
                                        <p:tgtEl>
                                          <p:spTgt spid="69">
                                            <p:txEl>
                                              <p:pRg st="22" end="22"/>
                                            </p:txEl>
                                          </p:spTgt>
                                        </p:tgtEl>
                                      </p:cBhvr>
                                    </p:animEffect>
                                  </p:childTnLst>
                                </p:cTn>
                              </p:par>
                            </p:childTnLst>
                          </p:cTn>
                        </p:par>
                        <p:par>
                          <p:cTn id="106" fill="hold">
                            <p:stCondLst>
                              <p:cond delay="11500"/>
                            </p:stCondLst>
                            <p:childTnLst>
                              <p:par>
                                <p:cTn id="107" presetID="22" presetClass="entr" presetSubtype="1" fill="hold" grpId="0" nodeType="afterEffect">
                                  <p:stCondLst>
                                    <p:cond delay="0"/>
                                  </p:stCondLst>
                                  <p:childTnLst>
                                    <p:set>
                                      <p:cBhvr>
                                        <p:cTn id="108" dur="1" fill="hold">
                                          <p:stCondLst>
                                            <p:cond delay="0"/>
                                          </p:stCondLst>
                                        </p:cTn>
                                        <p:tgtEl>
                                          <p:spTgt spid="69">
                                            <p:txEl>
                                              <p:pRg st="23" end="23"/>
                                            </p:txEl>
                                          </p:spTgt>
                                        </p:tgtEl>
                                        <p:attrNameLst>
                                          <p:attrName>style.visibility</p:attrName>
                                        </p:attrNameLst>
                                      </p:cBhvr>
                                      <p:to>
                                        <p:strVal val="visible"/>
                                      </p:to>
                                    </p:set>
                                    <p:animEffect transition="in" filter="wipe(up)">
                                      <p:cBhvr>
                                        <p:cTn id="109" dur="500"/>
                                        <p:tgtEl>
                                          <p:spTgt spid="69">
                                            <p:txEl>
                                              <p:pRg st="23" end="23"/>
                                            </p:txEl>
                                          </p:spTgt>
                                        </p:tgtEl>
                                      </p:cBhvr>
                                    </p:animEffect>
                                  </p:childTnLst>
                                </p:cTn>
                              </p:par>
                            </p:childTnLst>
                          </p:cTn>
                        </p:par>
                        <p:par>
                          <p:cTn id="110" fill="hold">
                            <p:stCondLst>
                              <p:cond delay="12000"/>
                            </p:stCondLst>
                            <p:childTnLst>
                              <p:par>
                                <p:cTn id="111" presetID="22" presetClass="entr" presetSubtype="1" fill="hold" grpId="0" nodeType="afterEffect">
                                  <p:stCondLst>
                                    <p:cond delay="0"/>
                                  </p:stCondLst>
                                  <p:childTnLst>
                                    <p:set>
                                      <p:cBhvr>
                                        <p:cTn id="112" dur="1" fill="hold">
                                          <p:stCondLst>
                                            <p:cond delay="0"/>
                                          </p:stCondLst>
                                        </p:cTn>
                                        <p:tgtEl>
                                          <p:spTgt spid="69">
                                            <p:txEl>
                                              <p:pRg st="24" end="24"/>
                                            </p:txEl>
                                          </p:spTgt>
                                        </p:tgtEl>
                                        <p:attrNameLst>
                                          <p:attrName>style.visibility</p:attrName>
                                        </p:attrNameLst>
                                      </p:cBhvr>
                                      <p:to>
                                        <p:strVal val="visible"/>
                                      </p:to>
                                    </p:set>
                                    <p:animEffect transition="in" filter="wipe(up)">
                                      <p:cBhvr>
                                        <p:cTn id="113" dur="500"/>
                                        <p:tgtEl>
                                          <p:spTgt spid="69">
                                            <p:txEl>
                                              <p:pRg st="24" end="24"/>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2"/>
                                        </p:tgtEl>
                                        <p:attrNameLst>
                                          <p:attrName>style.visibility</p:attrName>
                                        </p:attrNameLst>
                                      </p:cBhvr>
                                      <p:to>
                                        <p:strVal val="visible"/>
                                      </p:to>
                                    </p:set>
                                    <p:animEffect transition="in" filter="wipe(up)">
                                      <p:cBhvr>
                                        <p:cTn id="118" dur="500"/>
                                        <p:tgtEl>
                                          <p:spTgt spid="2"/>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73">
                                            <p:txEl>
                                              <p:pRg st="0" end="0"/>
                                            </p:txEl>
                                          </p:spTgt>
                                        </p:tgtEl>
                                        <p:attrNameLst>
                                          <p:attrName>style.visibility</p:attrName>
                                        </p:attrNameLst>
                                      </p:cBhvr>
                                      <p:to>
                                        <p:strVal val="visible"/>
                                      </p:to>
                                    </p:set>
                                    <p:animEffect transition="in" filter="blinds(horizontal)">
                                      <p:cBhvr>
                                        <p:cTn id="123" dur="500"/>
                                        <p:tgtEl>
                                          <p:spTgt spid="73">
                                            <p:txEl>
                                              <p:pRg st="0" end="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73">
                                            <p:txEl>
                                              <p:pRg st="1" end="1"/>
                                            </p:txEl>
                                          </p:spTgt>
                                        </p:tgtEl>
                                        <p:attrNameLst>
                                          <p:attrName>style.visibility</p:attrName>
                                        </p:attrNameLst>
                                      </p:cBhvr>
                                      <p:to>
                                        <p:strVal val="visible"/>
                                      </p:to>
                                    </p:set>
                                    <p:animEffect transition="in" filter="blinds(horizontal)">
                                      <p:cBhvr>
                                        <p:cTn id="128" dur="500"/>
                                        <p:tgtEl>
                                          <p:spTgt spid="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1" grpId="0" animBg="1"/>
      <p:bldP spid="69" grpId="0" build="p" bldLvl="5"/>
      <p:bldP spid="7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91" name="AutoShape 15"/>
          <p:cNvSpPr>
            <a:spLocks noChangeArrowheads="1"/>
          </p:cNvSpPr>
          <p:nvPr/>
        </p:nvSpPr>
        <p:spPr bwMode="auto">
          <a:xfrm>
            <a:off x="4572000" y="3240088"/>
            <a:ext cx="4392613" cy="503237"/>
          </a:xfrm>
          <a:prstGeom prst="roundRect">
            <a:avLst>
              <a:gd name="adj" fmla="val 8708"/>
            </a:avLst>
          </a:prstGeom>
          <a:solidFill>
            <a:srgbClr val="99CCFF"/>
          </a:solidFill>
          <a:ln w="9525">
            <a:solidFill>
              <a:schemeClr val="tx1"/>
            </a:solidFill>
            <a:round/>
            <a:headEnd/>
            <a:tailEnd/>
          </a:ln>
        </p:spPr>
        <p:txBody>
          <a:bodyPr wrap="none" anchor="ctr"/>
          <a:lstStyle/>
          <a:p>
            <a:endParaRPr lang="sr-Latn-BA"/>
          </a:p>
        </p:txBody>
      </p:sp>
      <p:sp>
        <p:nvSpPr>
          <p:cNvPr id="75790" name="AutoShape 14"/>
          <p:cNvSpPr>
            <a:spLocks noChangeArrowheads="1"/>
          </p:cNvSpPr>
          <p:nvPr/>
        </p:nvSpPr>
        <p:spPr bwMode="auto">
          <a:xfrm>
            <a:off x="4572000" y="4441825"/>
            <a:ext cx="4392613" cy="885825"/>
          </a:xfrm>
          <a:prstGeom prst="roundRect">
            <a:avLst>
              <a:gd name="adj" fmla="val 8708"/>
            </a:avLst>
          </a:prstGeom>
          <a:solidFill>
            <a:srgbClr val="99CCFF"/>
          </a:solidFill>
          <a:ln w="9525">
            <a:solidFill>
              <a:schemeClr val="tx1"/>
            </a:solidFill>
            <a:round/>
            <a:headEnd/>
            <a:tailEnd/>
          </a:ln>
        </p:spPr>
        <p:txBody>
          <a:bodyPr wrap="none" anchor="ctr"/>
          <a:lstStyle/>
          <a:p>
            <a:endParaRPr lang="sr-Latn-BA"/>
          </a:p>
        </p:txBody>
      </p:sp>
      <p:sp>
        <p:nvSpPr>
          <p:cNvPr id="75789" name="AutoShape 13"/>
          <p:cNvSpPr>
            <a:spLocks noChangeArrowheads="1"/>
          </p:cNvSpPr>
          <p:nvPr/>
        </p:nvSpPr>
        <p:spPr bwMode="auto">
          <a:xfrm>
            <a:off x="4572000" y="3744913"/>
            <a:ext cx="4392613" cy="685800"/>
          </a:xfrm>
          <a:prstGeom prst="roundRect">
            <a:avLst>
              <a:gd name="adj" fmla="val 8708"/>
            </a:avLst>
          </a:prstGeom>
          <a:solidFill>
            <a:srgbClr val="FFCC66"/>
          </a:solidFill>
          <a:ln w="9525">
            <a:solidFill>
              <a:schemeClr val="tx1"/>
            </a:solidFill>
            <a:round/>
            <a:headEnd/>
            <a:tailEnd/>
          </a:ln>
        </p:spPr>
        <p:txBody>
          <a:bodyPr wrap="none" anchor="ctr"/>
          <a:lstStyle/>
          <a:p>
            <a:endParaRPr lang="sr-Latn-BA"/>
          </a:p>
        </p:txBody>
      </p:sp>
      <p:sp>
        <p:nvSpPr>
          <p:cNvPr id="75788" name="AutoShape 12"/>
          <p:cNvSpPr>
            <a:spLocks noChangeArrowheads="1"/>
          </p:cNvSpPr>
          <p:nvPr/>
        </p:nvSpPr>
        <p:spPr bwMode="auto">
          <a:xfrm>
            <a:off x="4572000" y="1727200"/>
            <a:ext cx="4392613" cy="1512888"/>
          </a:xfrm>
          <a:prstGeom prst="roundRect">
            <a:avLst>
              <a:gd name="adj" fmla="val 8708"/>
            </a:avLst>
          </a:prstGeom>
          <a:solidFill>
            <a:srgbClr val="FFCC66"/>
          </a:solidFill>
          <a:ln w="9525">
            <a:solidFill>
              <a:schemeClr val="tx1"/>
            </a:solidFill>
            <a:round/>
            <a:headEnd/>
            <a:tailEnd/>
          </a:ln>
        </p:spPr>
        <p:txBody>
          <a:bodyPr wrap="none" anchor="ctr"/>
          <a:lstStyle/>
          <a:p>
            <a:endParaRPr lang="sr-Latn-BA"/>
          </a:p>
        </p:txBody>
      </p:sp>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Generisanje funkcija članica</a:t>
            </a:r>
            <a:endParaRPr lang="en-US" sz="3200" smtClean="0"/>
          </a:p>
        </p:txBody>
      </p:sp>
      <p:sp>
        <p:nvSpPr>
          <p:cNvPr id="21" name="TextBox 20"/>
          <p:cNvSpPr txBox="1">
            <a:spLocks noChangeArrowheads="1"/>
          </p:cNvSpPr>
          <p:nvPr/>
        </p:nvSpPr>
        <p:spPr bwMode="auto">
          <a:xfrm>
            <a:off x="179388" y="1195388"/>
            <a:ext cx="4249737" cy="981075"/>
          </a:xfrm>
          <a:prstGeom prst="rect">
            <a:avLst/>
          </a:prstGeom>
          <a:solidFill>
            <a:srgbClr val="99FF33"/>
          </a:solidFill>
          <a:ln w="38100">
            <a:solidFill>
              <a:srgbClr val="C00000"/>
            </a:solidFill>
            <a:miter lim="800000"/>
            <a:headEnd/>
            <a:tailEnd/>
          </a:ln>
        </p:spPr>
        <p:txBody>
          <a:bodyPr>
            <a:spAutoFit/>
          </a:bodyPr>
          <a:lstStyle/>
          <a:p>
            <a:pPr algn="ctr"/>
            <a:r>
              <a:rPr lang="sr-Latn-CS" sz="1400" b="1">
                <a:solidFill>
                  <a:srgbClr val="800000"/>
                </a:solidFill>
              </a:rPr>
              <a:t>Funkcija članica nekog šablona klase je implicitno i generička funkcija</a:t>
            </a:r>
            <a:r>
              <a:rPr lang="sr-Latn-CS" sz="1400" b="1">
                <a:solidFill>
                  <a:srgbClr val="000099"/>
                </a:solidFill>
              </a:rPr>
              <a:t> (šablon funkcije), pri čemu su argumenti šablona klase ujedno i argumenti šablona funkcije.</a:t>
            </a:r>
          </a:p>
        </p:txBody>
      </p:sp>
      <p:sp>
        <p:nvSpPr>
          <p:cNvPr id="69" name="Rectangle 3"/>
          <p:cNvSpPr txBox="1">
            <a:spLocks noChangeArrowheads="1"/>
          </p:cNvSpPr>
          <p:nvPr/>
        </p:nvSpPr>
        <p:spPr bwMode="auto">
          <a:xfrm>
            <a:off x="106363" y="2144713"/>
            <a:ext cx="4394200" cy="4484687"/>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ct val="250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endParaRPr lang="sr-Latn-CS" sz="1400" b="1" dirty="0">
              <a:effectLst>
                <a:outerShdw blurRad="38100" dist="38100" dir="2700000" algn="tl">
                  <a:srgbClr val="C0C0C0"/>
                </a:outerShdw>
              </a:effectLst>
              <a:latin typeface="Courier New" pitchFamily="49" charset="0"/>
            </a:endParaRPr>
          </a:p>
          <a:p>
            <a:pPr marL="342900" indent="-342900">
              <a:spcBef>
                <a:spcPct val="25000"/>
              </a:spcBef>
              <a:defRPr/>
            </a:pPr>
            <a:r>
              <a:rPr lang="en-US" sz="1400" b="1" dirty="0">
                <a:solidFill>
                  <a:srgbClr val="000099"/>
                </a:solidFill>
                <a:effectLst>
                  <a:outerShdw blurRad="38100" dist="38100" dir="2700000" algn="tl">
                    <a:srgbClr val="C0C0C0"/>
                  </a:outerShdw>
                </a:effectLst>
                <a:latin typeface="Courier New" pitchFamily="49" charset="0"/>
              </a:rPr>
              <a:t>template &lt;class T</a:t>
            </a:r>
            <a:r>
              <a:rPr lang="sr-Latn-CS" sz="1400" b="1" dirty="0">
                <a:solidFill>
                  <a:srgbClr val="000099"/>
                </a:solidFill>
                <a:effectLst>
                  <a:outerShdw blurRad="38100" dist="38100" dir="2700000" algn="tl">
                    <a:srgbClr val="C0C0C0"/>
                  </a:outerShdw>
                </a:effectLst>
                <a:latin typeface="Courier New" pitchFamily="49" charset="0"/>
              </a:rPr>
              <a:t>, </a:t>
            </a:r>
            <a:r>
              <a:rPr lang="sr-Latn-CS" sz="1400" b="1" dirty="0">
                <a:solidFill>
                  <a:srgbClr val="800000"/>
                </a:solidFill>
                <a:effectLst>
                  <a:outerShdw blurRad="38100" dist="38100" dir="2700000" algn="tl">
                    <a:srgbClr val="C0C0C0"/>
                  </a:outerShdw>
                </a:effectLst>
                <a:latin typeface="Courier New" pitchFamily="49" charset="0"/>
              </a:rPr>
              <a:t>int N</a:t>
            </a:r>
            <a:r>
              <a:rPr lang="en-US" sz="1400" b="1" dirty="0">
                <a:solidFill>
                  <a:srgbClr val="000099"/>
                </a:solidFill>
                <a:effectLst>
                  <a:outerShdw blurRad="38100" dist="38100" dir="2700000" algn="tl">
                    <a:srgbClr val="C0C0C0"/>
                  </a:outerShdw>
                </a:effectLst>
                <a:latin typeface="Courier New" pitchFamily="49" charset="0"/>
              </a:rPr>
              <a:t>&gt;</a:t>
            </a:r>
          </a:p>
          <a:p>
            <a:pPr marL="342900" indent="-342900">
              <a:defRPr/>
            </a:pPr>
            <a:r>
              <a:rPr lang="en-US" sz="1400" b="1" dirty="0">
                <a:effectLst>
                  <a:outerShdw blurRad="38100" dist="38100" dir="2700000" algn="tl">
                    <a:srgbClr val="C0C0C0"/>
                  </a:outerShdw>
                </a:effectLst>
                <a:latin typeface="Courier New" pitchFamily="49" charset="0"/>
              </a:rPr>
              <a:t>class </a:t>
            </a:r>
            <a:r>
              <a:rPr lang="en-US" sz="1400" b="1" dirty="0" err="1">
                <a:effectLst>
                  <a:outerShdw blurRad="38100" dist="38100" dir="2700000" algn="tl">
                    <a:srgbClr val="C0C0C0"/>
                  </a:outerShdw>
                </a:effectLst>
                <a:latin typeface="Courier New" pitchFamily="49" charset="0"/>
              </a:rPr>
              <a:t>Niz</a:t>
            </a:r>
            <a:endParaRPr lang="en-US" sz="1400" b="1" dirty="0">
              <a:effectLst>
                <a:outerShdw blurRad="38100" dist="38100" dir="2700000" algn="tl">
                  <a:srgbClr val="C0C0C0"/>
                </a:outerShdw>
              </a:effectLst>
              <a:latin typeface="Courier New" pitchFamily="49" charset="0"/>
            </a:endParaRPr>
          </a:p>
          <a:p>
            <a:pPr marL="342900" indent="-342900">
              <a:defRPr/>
            </a:pPr>
            <a:r>
              <a:rPr lang="en-US" sz="1400" b="1" dirty="0">
                <a:effectLst>
                  <a:outerShdw blurRad="38100" dist="38100" dir="2700000" algn="tl">
                    <a:srgbClr val="C0C0C0"/>
                  </a:outerShdw>
                </a:effectLst>
                <a:latin typeface="Courier New" pitchFamily="49" charset="0"/>
              </a:rPr>
              <a:t>{</a:t>
            </a:r>
            <a:r>
              <a:rPr lang="sr-Latn-CS"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public:</a:t>
            </a:r>
          </a:p>
          <a:p>
            <a:pPr marL="342900" indent="-342900">
              <a:defRPr/>
            </a:pPr>
            <a:r>
              <a:rPr lang="en-US" sz="1400" b="1" dirty="0">
                <a:effectLst>
                  <a:outerShdw blurRad="38100" dist="38100" dir="2700000" algn="tl">
                    <a:srgbClr val="C0C0C0"/>
                  </a:outerShdw>
                </a:effectLst>
                <a:latin typeface="Courier New" pitchFamily="49" charset="0"/>
              </a:rPr>
              <a:t>   Niz() {</a:t>
            </a:r>
            <a:r>
              <a:rPr lang="sr-Latn-CS" sz="1400" b="1" dirty="0">
                <a:effectLst>
                  <a:outerShdw blurRad="38100" dist="38100" dir="2700000" algn="tl">
                    <a:srgbClr val="C0C0C0"/>
                  </a:outerShdw>
                </a:effectLst>
                <a:latin typeface="Courier New" pitchFamily="49" charset="0"/>
              </a:rPr>
              <a:t> n=-1; </a:t>
            </a: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void </a:t>
            </a:r>
            <a:r>
              <a:rPr lang="sr-Latn-CS" sz="1400" b="1" dirty="0">
                <a:effectLst>
                  <a:outerShdw blurRad="38100" dist="38100" dir="2700000" algn="tl">
                    <a:srgbClr val="C0C0C0"/>
                  </a:outerShdw>
                </a:effectLst>
                <a:latin typeface="Courier New" pitchFamily="49" charset="0"/>
              </a:rPr>
              <a:t>dodaj</a:t>
            </a:r>
            <a:r>
              <a:rPr lang="en-US" sz="1400" b="1" dirty="0">
                <a:effectLst>
                  <a:outerShdw blurRad="38100" dist="38100" dir="2700000" algn="tl">
                    <a:srgbClr val="C0C0C0"/>
                  </a:outerShdw>
                </a:effectLst>
                <a:latin typeface="Courier New" pitchFamily="49" charset="0"/>
              </a:rPr>
              <a:t>(</a:t>
            </a:r>
            <a:r>
              <a:rPr lang="en-US" sz="1400" b="1" dirty="0">
                <a:solidFill>
                  <a:srgbClr val="000099"/>
                </a:solidFill>
                <a:effectLst>
                  <a:outerShdw blurRad="38100" dist="38100" dir="2700000" algn="tl">
                    <a:srgbClr val="C0C0C0"/>
                  </a:outerShdw>
                </a:effectLst>
                <a:latin typeface="Courier New" pitchFamily="49" charset="0"/>
              </a:rPr>
              <a:t>T </a:t>
            </a:r>
            <a:r>
              <a:rPr lang="en-US" sz="1400" b="1" dirty="0" err="1">
                <a:solidFill>
                  <a:srgbClr val="000099"/>
                </a:solidFill>
                <a:effectLst>
                  <a:outerShdw blurRad="38100" dist="38100" dir="2700000" algn="tl">
                    <a:srgbClr val="C0C0C0"/>
                  </a:outerShdw>
                </a:effectLst>
                <a:latin typeface="Courier New" pitchFamily="49" charset="0"/>
              </a:rPr>
              <a:t>dd</a:t>
            </a: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 if (</a:t>
            </a:r>
            <a:r>
              <a:rPr lang="sr-Latn-CS" sz="1400" b="1" dirty="0">
                <a:effectLst>
                  <a:outerShdw blurRad="38100" dist="38100" dir="2700000" algn="tl">
                    <a:srgbClr val="C0C0C0"/>
                  </a:outerShdw>
                </a:effectLst>
                <a:latin typeface="Courier New" pitchFamily="49" charset="0"/>
              </a:rPr>
              <a:t>n&lt;N-1</a:t>
            </a:r>
            <a:r>
              <a:rPr lang="en-US" sz="1400" b="1" dirty="0">
                <a:effectLst>
                  <a:outerShdw blurRad="38100" dist="38100" dir="2700000" algn="tl">
                    <a:srgbClr val="C0C0C0"/>
                  </a:outerShdw>
                </a:effectLst>
                <a:latin typeface="Courier New" pitchFamily="49" charset="0"/>
              </a:rPr>
              <a:t>) { n++; </a:t>
            </a:r>
            <a:r>
              <a:rPr lang="en-US" sz="1400" b="1" dirty="0" err="1">
                <a:effectLst>
                  <a:outerShdw blurRad="38100" dist="38100" dir="2700000" algn="tl">
                    <a:srgbClr val="C0C0C0"/>
                  </a:outerShdw>
                </a:effectLst>
                <a:latin typeface="Courier New" pitchFamily="49" charset="0"/>
              </a:rPr>
              <a:t>niz</a:t>
            </a:r>
            <a:r>
              <a:rPr lang="en-US" sz="1400" b="1" dirty="0">
                <a:effectLst>
                  <a:outerShdw blurRad="38100" dist="38100" dir="2700000" algn="tl">
                    <a:srgbClr val="C0C0C0"/>
                  </a:outerShdw>
                </a:effectLst>
                <a:latin typeface="Courier New" pitchFamily="49" charset="0"/>
              </a:rPr>
              <a:t>[n]=</a:t>
            </a:r>
            <a:r>
              <a:rPr lang="en-US" sz="1400" b="1" dirty="0" err="1">
                <a:effectLst>
                  <a:outerShdw blurRad="38100" dist="38100" dir="2700000" algn="tl">
                    <a:srgbClr val="C0C0C0"/>
                  </a:outerShdw>
                </a:effectLst>
                <a:latin typeface="Courier New" pitchFamily="49" charset="0"/>
              </a:rPr>
              <a:t>dd</a:t>
            </a:r>
            <a:r>
              <a:rPr lang="en-US" sz="1400" b="1" dirty="0">
                <a:effectLst>
                  <a:outerShdw blurRad="38100" dist="38100" dir="2700000" algn="tl">
                    <a:srgbClr val="C0C0C0"/>
                  </a:outerShdw>
                </a:effectLst>
                <a:latin typeface="Courier New" pitchFamily="49" charset="0"/>
              </a:rPr>
              <a:t>; }}</a:t>
            </a:r>
          </a:p>
          <a:p>
            <a:pPr marL="342900" indent="-342900">
              <a:defRPr/>
            </a:pPr>
            <a:r>
              <a:rPr lang="en-US" sz="1400" b="1" dirty="0">
                <a:effectLst>
                  <a:outerShdw blurRad="38100" dist="38100" dir="2700000" algn="tl">
                    <a:srgbClr val="C0C0C0"/>
                  </a:outerShdw>
                </a:effectLst>
                <a:latin typeface="Courier New" pitchFamily="49" charset="0"/>
              </a:rPr>
              <a:t>   void print()</a:t>
            </a:r>
          </a:p>
          <a:p>
            <a:pPr marL="342900" indent="-342900">
              <a:defRPr/>
            </a:pPr>
            <a:r>
              <a:rPr lang="en-US" sz="1400" b="1" dirty="0">
                <a:effectLst>
                  <a:outerShdw blurRad="38100" dist="38100" dir="2700000" algn="tl">
                    <a:srgbClr val="C0C0C0"/>
                  </a:outerShdw>
                </a:effectLst>
                <a:latin typeface="Courier New" pitchFamily="49" charset="0"/>
              </a:rPr>
              <a:t>     { for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=0;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&lt;=n;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niz</a:t>
            </a:r>
            <a:r>
              <a:rPr lang="en-US" sz="1400" b="1" dirty="0">
                <a:effectLst>
                  <a:outerShdw blurRad="38100" dist="38100" dir="2700000" algn="tl">
                    <a:srgbClr val="C0C0C0"/>
                  </a:outerShdw>
                </a:effectLst>
                <a:latin typeface="Courier New" pitchFamily="49" charset="0"/>
              </a:rPr>
              <a:t>[</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&lt;&lt; " ";  }</a:t>
            </a:r>
          </a:p>
          <a:p>
            <a:pPr marL="342900" indent="-342900">
              <a:defRPr/>
            </a:pPr>
            <a:r>
              <a:rPr lang="en-US" sz="1400" b="1" dirty="0">
                <a:effectLst>
                  <a:outerShdw blurRad="38100" dist="38100" dir="2700000" algn="tl">
                    <a:srgbClr val="C0C0C0"/>
                  </a:outerShdw>
                </a:effectLst>
                <a:latin typeface="Courier New" pitchFamily="49" charset="0"/>
              </a:rPr>
              <a:t> private: </a:t>
            </a:r>
            <a:r>
              <a:rPr lang="en-US" sz="1400" b="1" dirty="0">
                <a:solidFill>
                  <a:srgbClr val="000099"/>
                </a:solidFill>
                <a:effectLst>
                  <a:outerShdw blurRad="38100" dist="38100" dir="2700000" algn="tl">
                    <a:srgbClr val="C0C0C0"/>
                  </a:outerShdw>
                </a:effectLst>
                <a:latin typeface="Courier New" pitchFamily="49" charset="0"/>
              </a:rPr>
              <a:t>T </a:t>
            </a:r>
            <a:r>
              <a:rPr lang="en-US" sz="1400" b="1" dirty="0" err="1">
                <a:solidFill>
                  <a:srgbClr val="000099"/>
                </a:solidFill>
                <a:effectLst>
                  <a:outerShdw blurRad="38100" dist="38100" dir="2700000" algn="tl">
                    <a:srgbClr val="C0C0C0"/>
                  </a:outerShdw>
                </a:effectLst>
                <a:latin typeface="Courier New" pitchFamily="49" charset="0"/>
              </a:rPr>
              <a:t>niz</a:t>
            </a:r>
            <a:r>
              <a:rPr lang="en-US" sz="1400" b="1" dirty="0">
                <a:solidFill>
                  <a:srgbClr val="000099"/>
                </a:solidFill>
                <a:effectLst>
                  <a:outerShdw blurRad="38100" dist="38100" dir="2700000" algn="tl">
                    <a:srgbClr val="C0C0C0"/>
                  </a:outerShdw>
                </a:effectLst>
                <a:latin typeface="Courier New" pitchFamily="49" charset="0"/>
              </a:rPr>
              <a:t>[N]</a:t>
            </a:r>
            <a:r>
              <a:rPr lang="en-US" sz="1400" b="1" dirty="0">
                <a:effectLst>
                  <a:outerShdw blurRad="38100" dist="38100" dir="2700000" algn="tl">
                    <a:srgbClr val="C0C0C0"/>
                  </a:outerShdw>
                </a:effectLst>
                <a:latin typeface="Courier New" pitchFamily="49" charset="0"/>
              </a:rPr>
              <a:t>;</a:t>
            </a:r>
            <a:r>
              <a:rPr lang="sr-Latn-C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spcBef>
                <a:spcPct val="25000"/>
              </a:spcBef>
              <a:defRPr/>
            </a:pPr>
            <a:r>
              <a:rPr lang="en-US" sz="1400" b="1" dirty="0">
                <a:effectLst>
                  <a:outerShdw blurRad="38100" dist="38100" dir="2700000" algn="tl">
                    <a:srgbClr val="C0C0C0"/>
                  </a:outerShdw>
                </a:effectLst>
                <a:latin typeface="Courier New" pitchFamily="49" charset="0"/>
              </a:rPr>
              <a:t>int main()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Niz</a:t>
            </a:r>
            <a:r>
              <a:rPr lang="en-US" sz="1400" b="1" dirty="0">
                <a:solidFill>
                  <a:srgbClr val="000099"/>
                </a:solidFill>
                <a:effectLst>
                  <a:outerShdw blurRad="38100" dist="38100" dir="2700000" algn="tl">
                    <a:srgbClr val="C0C0C0"/>
                  </a:outerShdw>
                </a:effectLst>
                <a:latin typeface="Courier New" pitchFamily="49" charset="0"/>
              </a:rPr>
              <a:t>&lt;int,5&gt; x;</a:t>
            </a:r>
          </a:p>
          <a:p>
            <a:pPr marL="342900" indent="-342900">
              <a:defRPr/>
            </a:pPr>
            <a:r>
              <a:rPr lang="en-US" sz="1400" b="1" dirty="0">
                <a:effectLst>
                  <a:outerShdw blurRad="38100" dist="38100" dir="2700000" algn="tl">
                    <a:srgbClr val="C0C0C0"/>
                  </a:outerShdw>
                </a:effectLst>
                <a:latin typeface="Courier New" pitchFamily="49" charset="0"/>
              </a:rPr>
              <a:t>  for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=0;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&lt;5;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x.dodaj</a:t>
            </a:r>
            <a:r>
              <a:rPr lang="en-US" sz="1400" b="1" dirty="0">
                <a:effectLst>
                  <a:outerShdw blurRad="38100" dist="38100" dir="2700000" algn="tl">
                    <a:srgbClr val="C0C0C0"/>
                  </a:outerShdw>
                </a:effectLst>
                <a:latin typeface="Courier New" pitchFamily="49" charset="0"/>
              </a:rPr>
              <a:t>(</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a:t>
            </a:r>
          </a:p>
          <a:p>
            <a:pPr marL="342900" indent="-342900">
              <a:defRPr/>
            </a:pPr>
            <a:r>
              <a:rPr lang="en-US" sz="1400" b="1" dirty="0">
                <a:effectLst>
                  <a:outerShdw blurRad="38100" dist="38100" dir="2700000" algn="tl">
                    <a:srgbClr val="C0C0C0"/>
                  </a:outerShdw>
                </a:effectLst>
                <a:latin typeface="Courier New" pitchFamily="49" charset="0"/>
              </a:rPr>
              <a:t>  x.print();</a:t>
            </a:r>
          </a:p>
          <a:p>
            <a:pPr marL="342900" indent="-342900">
              <a:defRPr/>
            </a:pPr>
            <a:r>
              <a:rPr lang="en-US" sz="1400" b="1" dirty="0">
                <a:effectLst>
                  <a:outerShdw blurRad="38100" dist="38100" dir="2700000" algn="tl">
                    <a:srgbClr val="C0C0C0"/>
                  </a:outerShdw>
                </a:effectLst>
                <a:latin typeface="Courier New" pitchFamily="49" charset="0"/>
              </a:rPr>
              <a:t>  return 0;</a:t>
            </a:r>
          </a:p>
          <a:p>
            <a:pPr marL="342900" indent="-342900">
              <a:defRPr/>
            </a:pPr>
            <a:r>
              <a:rPr lang="en-US" sz="1400" b="1" dirty="0">
                <a:effectLst>
                  <a:outerShdw blurRad="38100" dist="38100" dir="2700000" algn="tl">
                    <a:srgbClr val="C0C0C0"/>
                  </a:outerShdw>
                </a:effectLst>
                <a:latin typeface="Courier New" pitchFamily="49" charset="0"/>
              </a:rPr>
              <a:t>}  </a:t>
            </a:r>
          </a:p>
        </p:txBody>
      </p:sp>
      <p:sp>
        <p:nvSpPr>
          <p:cNvPr id="2" name="Rectangle 3"/>
          <p:cNvSpPr txBox="1">
            <a:spLocks noChangeArrowheads="1"/>
          </p:cNvSpPr>
          <p:nvPr/>
        </p:nvSpPr>
        <p:spPr bwMode="auto">
          <a:xfrm>
            <a:off x="4641850" y="955675"/>
            <a:ext cx="4251325" cy="4484688"/>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 </a:t>
            </a:r>
            <a:r>
              <a:rPr lang="en-US" sz="1300" b="1" dirty="0">
                <a:effectLst>
                  <a:outerShdw blurRad="38100" dist="38100" dir="2700000" algn="tl">
                    <a:srgbClr val="C0C0C0"/>
                  </a:outerShdw>
                </a:effectLst>
                <a:cs typeface="Tahoma" pitchFamily="34" charset="0"/>
              </a:rPr>
              <a:t>(Razdvojen interfejs i implementacija)</a:t>
            </a:r>
          </a:p>
          <a:p>
            <a:pPr marL="342900" indent="-342900" eaLnBrk="1" hangingPunct="1">
              <a:spcBef>
                <a:spcPct val="250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endParaRPr lang="sr-Latn-CS" sz="1400" b="1" dirty="0">
              <a:effectLst>
                <a:outerShdw blurRad="38100" dist="38100" dir="2700000" algn="tl">
                  <a:srgbClr val="C0C0C0"/>
                </a:outerShdw>
              </a:effectLst>
              <a:latin typeface="Courier New" pitchFamily="49" charset="0"/>
            </a:endParaRPr>
          </a:p>
          <a:p>
            <a:pPr marL="342900" indent="-342900">
              <a:spcBef>
                <a:spcPct val="25000"/>
              </a:spcBef>
              <a:defRPr/>
            </a:pPr>
            <a:r>
              <a:rPr lang="en-US" sz="1400" b="1" dirty="0">
                <a:solidFill>
                  <a:srgbClr val="000099"/>
                </a:solidFill>
                <a:effectLst>
                  <a:outerShdw blurRad="38100" dist="38100" dir="2700000" algn="tl">
                    <a:srgbClr val="C0C0C0"/>
                  </a:outerShdw>
                </a:effectLst>
                <a:latin typeface="Courier New" pitchFamily="49" charset="0"/>
              </a:rPr>
              <a:t>template &lt;class T</a:t>
            </a:r>
            <a:r>
              <a:rPr lang="sr-Latn-CS" sz="1400" b="1" dirty="0">
                <a:solidFill>
                  <a:srgbClr val="000099"/>
                </a:solidFill>
                <a:effectLst>
                  <a:outerShdw blurRad="38100" dist="38100" dir="2700000" algn="tl">
                    <a:srgbClr val="C0C0C0"/>
                  </a:outerShdw>
                </a:effectLst>
                <a:latin typeface="Courier New" pitchFamily="49" charset="0"/>
              </a:rPr>
              <a:t>, </a:t>
            </a:r>
            <a:r>
              <a:rPr lang="sr-Latn-CS" sz="1400" b="1" dirty="0">
                <a:solidFill>
                  <a:srgbClr val="800000"/>
                </a:solidFill>
                <a:effectLst>
                  <a:outerShdw blurRad="38100" dist="38100" dir="2700000" algn="tl">
                    <a:srgbClr val="C0C0C0"/>
                  </a:outerShdw>
                </a:effectLst>
                <a:latin typeface="Courier New" pitchFamily="49" charset="0"/>
              </a:rPr>
              <a:t>int N</a:t>
            </a:r>
            <a:r>
              <a:rPr lang="en-US" sz="1400" b="1" dirty="0">
                <a:solidFill>
                  <a:srgbClr val="000099"/>
                </a:solidFill>
                <a:effectLst>
                  <a:outerShdw blurRad="38100" dist="38100" dir="2700000" algn="tl">
                    <a:srgbClr val="C0C0C0"/>
                  </a:outerShdw>
                </a:effectLst>
                <a:latin typeface="Courier New" pitchFamily="49" charset="0"/>
              </a:rPr>
              <a:t>&gt;</a:t>
            </a:r>
          </a:p>
          <a:p>
            <a:pPr marL="342900" indent="-342900">
              <a:defRPr/>
            </a:pPr>
            <a:r>
              <a:rPr lang="en-US" sz="1400" b="1" dirty="0">
                <a:effectLst>
                  <a:outerShdw blurRad="38100" dist="38100" dir="2700000" algn="tl">
                    <a:srgbClr val="C0C0C0"/>
                  </a:outerShdw>
                </a:effectLst>
                <a:latin typeface="Courier New" pitchFamily="49" charset="0"/>
              </a:rPr>
              <a:t>class Niz</a:t>
            </a:r>
          </a:p>
          <a:p>
            <a:pPr marL="342900" indent="-342900">
              <a:defRPr/>
            </a:pPr>
            <a:r>
              <a:rPr lang="en-US" sz="1400" b="1" dirty="0">
                <a:effectLst>
                  <a:outerShdw blurRad="38100" dist="38100" dir="2700000" algn="tl">
                    <a:srgbClr val="C0C0C0"/>
                  </a:outerShdw>
                </a:effectLst>
                <a:latin typeface="Courier New" pitchFamily="49" charset="0"/>
              </a:rPr>
              <a:t>{</a:t>
            </a:r>
            <a:r>
              <a:rPr lang="sr-Latn-CS"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public: Niz(); </a:t>
            </a:r>
          </a:p>
          <a:p>
            <a:pPr marL="342900" indent="-342900">
              <a:defRPr/>
            </a:pPr>
            <a:r>
              <a:rPr lang="en-US" sz="1400" b="1" dirty="0">
                <a:effectLst>
                  <a:outerShdw blurRad="38100" dist="38100" dir="2700000" algn="tl">
                    <a:srgbClr val="C0C0C0"/>
                  </a:outerShdw>
                </a:effectLst>
                <a:latin typeface="Courier New" pitchFamily="49" charset="0"/>
              </a:rPr>
              <a:t>          void </a:t>
            </a:r>
            <a:r>
              <a:rPr lang="sr-Latn-CS" sz="1400" b="1" dirty="0">
                <a:effectLst>
                  <a:outerShdw blurRad="38100" dist="38100" dir="2700000" algn="tl">
                    <a:srgbClr val="C0C0C0"/>
                  </a:outerShdw>
                </a:effectLst>
                <a:latin typeface="Courier New" pitchFamily="49" charset="0"/>
              </a:rPr>
              <a:t>dodaj</a:t>
            </a:r>
            <a:r>
              <a:rPr lang="en-US" sz="1400" b="1" dirty="0">
                <a:effectLst>
                  <a:outerShdw blurRad="38100" dist="38100" dir="2700000" algn="tl">
                    <a:srgbClr val="C0C0C0"/>
                  </a:outerShdw>
                </a:effectLst>
                <a:latin typeface="Courier New" pitchFamily="49" charset="0"/>
              </a:rPr>
              <a:t>(</a:t>
            </a:r>
            <a:r>
              <a:rPr lang="en-US" sz="1400" b="1" dirty="0">
                <a:solidFill>
                  <a:srgbClr val="000099"/>
                </a:solidFill>
                <a:effectLst>
                  <a:outerShdw blurRad="38100" dist="38100" dir="2700000" algn="tl">
                    <a:srgbClr val="C0C0C0"/>
                  </a:outerShdw>
                </a:effectLst>
                <a:latin typeface="Courier New" pitchFamily="49" charset="0"/>
              </a:rPr>
              <a:t>T dd</a:t>
            </a: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void print();</a:t>
            </a:r>
          </a:p>
          <a:p>
            <a:pPr marL="342900" indent="-342900">
              <a:defRPr/>
            </a:pPr>
            <a:r>
              <a:rPr lang="en-US" sz="1400" b="1" dirty="0">
                <a:effectLst>
                  <a:outerShdw blurRad="38100" dist="38100" dir="2700000" algn="tl">
                    <a:srgbClr val="C0C0C0"/>
                  </a:outerShdw>
                </a:effectLst>
                <a:latin typeface="Courier New" pitchFamily="49" charset="0"/>
              </a:rPr>
              <a:t>  private: </a:t>
            </a:r>
            <a:r>
              <a:rPr lang="en-US" sz="1400" b="1" dirty="0">
                <a:solidFill>
                  <a:srgbClr val="000099"/>
                </a:solidFill>
                <a:effectLst>
                  <a:outerShdw blurRad="38100" dist="38100" dir="2700000" algn="tl">
                    <a:srgbClr val="C0C0C0"/>
                  </a:outerShdw>
                </a:effectLst>
                <a:latin typeface="Courier New" pitchFamily="49" charset="0"/>
              </a:rPr>
              <a:t>T niz[N]</a:t>
            </a:r>
            <a:r>
              <a:rPr lang="en-US" sz="1400" b="1" dirty="0">
                <a:effectLst>
                  <a:outerShdw blurRad="38100" dist="38100" dir="2700000" algn="tl">
                    <a:srgbClr val="C0C0C0"/>
                  </a:outerShdw>
                </a:effectLst>
                <a:latin typeface="Courier New" pitchFamily="49" charset="0"/>
              </a:rPr>
              <a:t>;</a:t>
            </a:r>
            <a:r>
              <a:rPr lang="sr-Latn-CS"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int 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spcBef>
                <a:spcPct val="25000"/>
              </a:spcBef>
              <a:defRPr/>
            </a:pPr>
            <a:r>
              <a:rPr lang="en-US" sz="1400" b="1" dirty="0">
                <a:effectLst>
                  <a:outerShdw blurRad="38100" dist="38100" dir="2700000" algn="tl">
                    <a:srgbClr val="C0C0C0"/>
                  </a:outerShdw>
                </a:effectLst>
                <a:latin typeface="Courier New" pitchFamily="49" charset="0"/>
              </a:rPr>
              <a:t>template </a:t>
            </a:r>
            <a:r>
              <a:rPr lang="en-US" sz="1400" b="1" dirty="0">
                <a:solidFill>
                  <a:srgbClr val="000099"/>
                </a:solidFill>
                <a:effectLst>
                  <a:outerShdw blurRad="38100" dist="38100" dir="2700000" algn="tl">
                    <a:srgbClr val="C0C0C0"/>
                  </a:outerShdw>
                </a:effectLst>
                <a:latin typeface="Courier New" pitchFamily="49" charset="0"/>
              </a:rPr>
              <a:t>&lt;class T</a:t>
            </a:r>
            <a:r>
              <a:rPr lang="sr-Latn-CS" sz="1400" b="1" dirty="0">
                <a:solidFill>
                  <a:srgbClr val="000099"/>
                </a:solidFill>
                <a:effectLst>
                  <a:outerShdw blurRad="38100" dist="38100" dir="2700000" algn="tl">
                    <a:srgbClr val="C0C0C0"/>
                  </a:outerShdw>
                </a:effectLst>
                <a:latin typeface="Courier New" pitchFamily="49" charset="0"/>
              </a:rPr>
              <a:t>, </a:t>
            </a:r>
            <a:r>
              <a:rPr lang="sr-Latn-CS" sz="1400" b="1" dirty="0">
                <a:solidFill>
                  <a:srgbClr val="800000"/>
                </a:solidFill>
                <a:effectLst>
                  <a:outerShdw blurRad="38100" dist="38100" dir="2700000" algn="tl">
                    <a:srgbClr val="C0C0C0"/>
                  </a:outerShdw>
                </a:effectLst>
                <a:latin typeface="Courier New" pitchFamily="49" charset="0"/>
              </a:rPr>
              <a:t>int N</a:t>
            </a:r>
            <a:r>
              <a:rPr lang="en-US" sz="1400" b="1" dirty="0">
                <a:solidFill>
                  <a:srgbClr val="000099"/>
                </a:solidFill>
                <a:effectLst>
                  <a:outerShdw blurRad="38100" dist="38100" dir="2700000" algn="tl">
                    <a:srgbClr val="C0C0C0"/>
                  </a:outerShdw>
                </a:effectLst>
                <a:latin typeface="Courier New" pitchFamily="49" charset="0"/>
              </a:rPr>
              <a:t>&gt;</a:t>
            </a:r>
          </a:p>
          <a:p>
            <a:pPr marL="342900" indent="-342900">
              <a:defRPr/>
            </a:pPr>
            <a:r>
              <a:rPr lang="en-US" sz="1400" b="1" dirty="0">
                <a:effectLst>
                  <a:outerShdw blurRad="38100" dist="38100" dir="2700000" algn="tl">
                    <a:srgbClr val="C0C0C0"/>
                  </a:outerShdw>
                </a:effectLst>
                <a:latin typeface="Courier New" pitchFamily="49" charset="0"/>
              </a:rPr>
              <a:t>Niz&lt;T,N&gt;::Niz() {</a:t>
            </a:r>
            <a:r>
              <a:rPr lang="sr-Latn-CS" sz="1400" b="1" dirty="0">
                <a:effectLst>
                  <a:outerShdw blurRad="38100" dist="38100" dir="2700000" algn="tl">
                    <a:srgbClr val="C0C0C0"/>
                  </a:outerShdw>
                </a:effectLst>
                <a:latin typeface="Courier New" pitchFamily="49" charset="0"/>
              </a:rPr>
              <a:t> n=-1; </a:t>
            </a:r>
            <a:r>
              <a:rPr lang="en-US" sz="1400" b="1" dirty="0">
                <a:effectLst>
                  <a:outerShdw blurRad="38100" dist="38100" dir="2700000" algn="tl">
                    <a:srgbClr val="C0C0C0"/>
                  </a:outerShdw>
                </a:effectLst>
                <a:latin typeface="Courier New" pitchFamily="49" charset="0"/>
              </a:rPr>
              <a:t>}</a:t>
            </a:r>
          </a:p>
          <a:p>
            <a:pPr marL="342900" indent="-342900">
              <a:spcBef>
                <a:spcPct val="25000"/>
              </a:spcBef>
              <a:defRPr/>
            </a:pPr>
            <a:r>
              <a:rPr lang="en-US" sz="1400" b="1" dirty="0">
                <a:effectLst>
                  <a:outerShdw blurRad="38100" dist="38100" dir="2700000" algn="tl">
                    <a:srgbClr val="C0C0C0"/>
                  </a:outerShdw>
                </a:effectLst>
                <a:latin typeface="Courier New" pitchFamily="49" charset="0"/>
              </a:rPr>
              <a:t>template </a:t>
            </a:r>
            <a:r>
              <a:rPr lang="en-US" sz="1400" b="1" dirty="0">
                <a:solidFill>
                  <a:srgbClr val="000099"/>
                </a:solidFill>
                <a:effectLst>
                  <a:outerShdw blurRad="38100" dist="38100" dir="2700000" algn="tl">
                    <a:srgbClr val="C0C0C0"/>
                  </a:outerShdw>
                </a:effectLst>
                <a:latin typeface="Courier New" pitchFamily="49" charset="0"/>
              </a:rPr>
              <a:t>&lt;class T</a:t>
            </a:r>
            <a:r>
              <a:rPr lang="sr-Latn-CS" sz="1400" b="1" dirty="0">
                <a:solidFill>
                  <a:srgbClr val="000099"/>
                </a:solidFill>
                <a:effectLst>
                  <a:outerShdw blurRad="38100" dist="38100" dir="2700000" algn="tl">
                    <a:srgbClr val="C0C0C0"/>
                  </a:outerShdw>
                </a:effectLst>
                <a:latin typeface="Courier New" pitchFamily="49" charset="0"/>
              </a:rPr>
              <a:t>, </a:t>
            </a:r>
            <a:r>
              <a:rPr lang="sr-Latn-CS" sz="1400" b="1" dirty="0">
                <a:solidFill>
                  <a:srgbClr val="800000"/>
                </a:solidFill>
                <a:effectLst>
                  <a:outerShdw blurRad="38100" dist="38100" dir="2700000" algn="tl">
                    <a:srgbClr val="C0C0C0"/>
                  </a:outerShdw>
                </a:effectLst>
                <a:latin typeface="Courier New" pitchFamily="49" charset="0"/>
              </a:rPr>
              <a:t>int N</a:t>
            </a:r>
            <a:r>
              <a:rPr lang="en-US" sz="1400" b="1" dirty="0">
                <a:solidFill>
                  <a:srgbClr val="000099"/>
                </a:solidFill>
                <a:effectLst>
                  <a:outerShdw blurRad="38100" dist="38100" dir="2700000" algn="tl">
                    <a:srgbClr val="C0C0C0"/>
                  </a:outerShdw>
                </a:effectLst>
                <a:latin typeface="Courier New" pitchFamily="49" charset="0"/>
              </a:rPr>
              <a:t>&gt;</a:t>
            </a:r>
          </a:p>
          <a:p>
            <a:pPr marL="342900" indent="-342900">
              <a:defRPr/>
            </a:pPr>
            <a:r>
              <a:rPr lang="en-US" sz="1400" b="1" dirty="0">
                <a:effectLst>
                  <a:outerShdw blurRad="38100" dist="38100" dir="2700000" algn="tl">
                    <a:srgbClr val="C0C0C0"/>
                  </a:outerShdw>
                </a:effectLst>
                <a:latin typeface="Courier New" pitchFamily="49" charset="0"/>
              </a:rPr>
              <a:t>void Niz&lt;T,N&gt;::dodaj(T dd)</a:t>
            </a:r>
          </a:p>
          <a:p>
            <a:pPr marL="342900" indent="-342900">
              <a:defRPr/>
            </a:pPr>
            <a:r>
              <a:rPr lang="en-US" sz="1400" b="1" dirty="0">
                <a:effectLst>
                  <a:outerShdw blurRad="38100" dist="38100" dir="2700000" algn="tl">
                    <a:srgbClr val="C0C0C0"/>
                  </a:outerShdw>
                </a:effectLst>
                <a:latin typeface="Courier New" pitchFamily="49" charset="0"/>
              </a:rPr>
              <a:t>   { if (</a:t>
            </a:r>
            <a:r>
              <a:rPr lang="sr-Latn-CS" sz="1400" b="1" dirty="0">
                <a:effectLst>
                  <a:outerShdw blurRad="38100" dist="38100" dir="2700000" algn="tl">
                    <a:srgbClr val="C0C0C0"/>
                  </a:outerShdw>
                </a:effectLst>
                <a:latin typeface="Courier New" pitchFamily="49" charset="0"/>
              </a:rPr>
              <a:t>n&lt;N-1</a:t>
            </a:r>
            <a:r>
              <a:rPr lang="en-US" sz="1400" b="1" dirty="0">
                <a:effectLst>
                  <a:outerShdw blurRad="38100" dist="38100" dir="2700000" algn="tl">
                    <a:srgbClr val="C0C0C0"/>
                  </a:outerShdw>
                </a:effectLst>
                <a:latin typeface="Courier New" pitchFamily="49" charset="0"/>
              </a:rPr>
              <a:t>) { n++; niz[n]=dd; }}</a:t>
            </a:r>
          </a:p>
          <a:p>
            <a:pPr marL="342900" indent="-342900">
              <a:spcBef>
                <a:spcPct val="25000"/>
              </a:spcBef>
              <a:defRPr/>
            </a:pPr>
            <a:r>
              <a:rPr lang="en-US" sz="1400" b="1" dirty="0">
                <a:effectLst>
                  <a:outerShdw blurRad="38100" dist="38100" dir="2700000" algn="tl">
                    <a:srgbClr val="C0C0C0"/>
                  </a:outerShdw>
                </a:effectLst>
                <a:latin typeface="Courier New" pitchFamily="49" charset="0"/>
              </a:rPr>
              <a:t>template </a:t>
            </a:r>
            <a:r>
              <a:rPr lang="en-US" sz="1400" b="1" dirty="0">
                <a:solidFill>
                  <a:srgbClr val="000099"/>
                </a:solidFill>
                <a:effectLst>
                  <a:outerShdw blurRad="38100" dist="38100" dir="2700000" algn="tl">
                    <a:srgbClr val="C0C0C0"/>
                  </a:outerShdw>
                </a:effectLst>
                <a:latin typeface="Courier New" pitchFamily="49" charset="0"/>
              </a:rPr>
              <a:t>&lt;class T</a:t>
            </a:r>
            <a:r>
              <a:rPr lang="sr-Latn-CS" sz="1400" b="1" dirty="0">
                <a:solidFill>
                  <a:srgbClr val="000099"/>
                </a:solidFill>
                <a:effectLst>
                  <a:outerShdw blurRad="38100" dist="38100" dir="2700000" algn="tl">
                    <a:srgbClr val="C0C0C0"/>
                  </a:outerShdw>
                </a:effectLst>
                <a:latin typeface="Courier New" pitchFamily="49" charset="0"/>
              </a:rPr>
              <a:t>, </a:t>
            </a:r>
            <a:r>
              <a:rPr lang="sr-Latn-CS" sz="1400" b="1" dirty="0">
                <a:solidFill>
                  <a:srgbClr val="800000"/>
                </a:solidFill>
                <a:effectLst>
                  <a:outerShdw blurRad="38100" dist="38100" dir="2700000" algn="tl">
                    <a:srgbClr val="C0C0C0"/>
                  </a:outerShdw>
                </a:effectLst>
                <a:latin typeface="Courier New" pitchFamily="49" charset="0"/>
              </a:rPr>
              <a:t>int N</a:t>
            </a:r>
            <a:r>
              <a:rPr lang="en-US" sz="1400" b="1" dirty="0">
                <a:solidFill>
                  <a:srgbClr val="000099"/>
                </a:solidFill>
                <a:effectLst>
                  <a:outerShdw blurRad="38100" dist="38100" dir="2700000" algn="tl">
                    <a:srgbClr val="C0C0C0"/>
                  </a:outerShdw>
                </a:effectLst>
                <a:latin typeface="Courier New" pitchFamily="49" charset="0"/>
              </a:rPr>
              <a:t>&gt;</a:t>
            </a:r>
          </a:p>
          <a:p>
            <a:pPr marL="342900" indent="-342900">
              <a:defRPr/>
            </a:pPr>
            <a:r>
              <a:rPr lang="en-US" sz="1400" b="1" dirty="0">
                <a:effectLst>
                  <a:outerShdw blurRad="38100" dist="38100" dir="2700000" algn="tl">
                    <a:srgbClr val="C0C0C0"/>
                  </a:outerShdw>
                </a:effectLst>
                <a:latin typeface="Courier New" pitchFamily="49" charset="0"/>
              </a:rPr>
              <a:t>void Niz&lt;T,N&gt;::print()</a:t>
            </a:r>
          </a:p>
          <a:p>
            <a:pPr marL="342900" indent="-342900">
              <a:defRPr/>
            </a:pPr>
            <a:r>
              <a:rPr lang="en-US" sz="1400" b="1" dirty="0">
                <a:effectLst>
                  <a:outerShdw blurRad="38100" dist="38100" dir="2700000" algn="tl">
                    <a:srgbClr val="C0C0C0"/>
                  </a:outerShdw>
                </a:effectLst>
                <a:latin typeface="Courier New" pitchFamily="49" charset="0"/>
              </a:rPr>
              <a:t>   { for (int i=0; i&lt;=n; i++) </a:t>
            </a:r>
          </a:p>
          <a:p>
            <a:pPr marL="342900" indent="-342900">
              <a:defRPr/>
            </a:pPr>
            <a:r>
              <a:rPr lang="en-US" sz="1400" b="1" dirty="0">
                <a:effectLst>
                  <a:outerShdw blurRad="38100" dist="38100" dir="2700000" algn="tl">
                    <a:srgbClr val="C0C0C0"/>
                  </a:outerShdw>
                </a:effectLst>
                <a:latin typeface="Courier New" pitchFamily="49" charset="0"/>
              </a:rPr>
              <a:t>        cout &lt;&lt; niz[i] &lt;&lt; " ";  }</a:t>
            </a:r>
          </a:p>
          <a:p>
            <a:pPr marL="342900" indent="-342900">
              <a:spcBef>
                <a:spcPct val="25000"/>
              </a:spcBef>
              <a:defRPr/>
            </a:pPr>
            <a:r>
              <a:rPr lang="en-US" sz="1400" b="1" dirty="0">
                <a:effectLst>
                  <a:outerShdw blurRad="38100" dist="38100" dir="2700000" algn="tl">
                    <a:srgbClr val="C0C0C0"/>
                  </a:outerShdw>
                </a:effectLst>
                <a:latin typeface="Courier New" pitchFamily="49" charset="0"/>
              </a:rPr>
              <a:t>int main()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a:solidFill>
                  <a:srgbClr val="000099"/>
                </a:solidFill>
                <a:effectLst>
                  <a:outerShdw blurRad="38100" dist="38100" dir="2700000" algn="tl">
                    <a:srgbClr val="C0C0C0"/>
                  </a:outerShdw>
                </a:effectLst>
                <a:latin typeface="Courier New" pitchFamily="49" charset="0"/>
              </a:rPr>
              <a:t>Niz&lt;int,5&gt; x;</a:t>
            </a:r>
          </a:p>
          <a:p>
            <a:pPr marL="342900" indent="-342900">
              <a:defRPr/>
            </a:pPr>
            <a:r>
              <a:rPr lang="en-US" sz="1400" b="1" dirty="0">
                <a:effectLst>
                  <a:outerShdw blurRad="38100" dist="38100" dir="2700000" algn="tl">
                    <a:srgbClr val="C0C0C0"/>
                  </a:outerShdw>
                </a:effectLst>
                <a:latin typeface="Courier New" pitchFamily="49" charset="0"/>
              </a:rPr>
              <a:t>   for (int i=0; i&lt;5; i++) x.dodaj(i); </a:t>
            </a:r>
          </a:p>
          <a:p>
            <a:pPr marL="342900" indent="-342900">
              <a:defRPr/>
            </a:pPr>
            <a:r>
              <a:rPr lang="en-US" sz="1400" b="1" dirty="0">
                <a:effectLst>
                  <a:outerShdw blurRad="38100" dist="38100" dir="2700000" algn="tl">
                    <a:srgbClr val="C0C0C0"/>
                  </a:outerShdw>
                </a:effectLst>
                <a:latin typeface="Courier New" pitchFamily="49" charset="0"/>
              </a:rPr>
              <a:t>   x.print(); </a:t>
            </a:r>
          </a:p>
          <a:p>
            <a:pPr marL="342900" indent="-342900">
              <a:defRPr/>
            </a:pPr>
            <a:r>
              <a:rPr lang="en-US" sz="1400" b="1" dirty="0">
                <a:effectLst>
                  <a:outerShdw blurRad="38100" dist="38100" dir="2700000" algn="tl">
                    <a:srgbClr val="C0C0C0"/>
                  </a:outerShdw>
                </a:effectLst>
                <a:latin typeface="Courier New" pitchFamily="49" charset="0"/>
              </a:rPr>
              <a:t>   return 0;</a:t>
            </a:r>
          </a:p>
          <a:p>
            <a:pPr marL="342900" indent="-342900">
              <a:defRPr/>
            </a:pPr>
            <a:r>
              <a:rPr lang="en-US" sz="1400" b="1" dirty="0">
                <a:effectLst>
                  <a:outerShdw blurRad="38100" dist="38100" dir="2700000" algn="tl">
                    <a:srgbClr val="C0C0C0"/>
                  </a:outerShdw>
                </a:effectLst>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9">
                                            <p:txEl>
                                              <p:pRg st="0" end="0"/>
                                            </p:txEl>
                                          </p:spTgt>
                                        </p:tgtEl>
                                        <p:attrNameLst>
                                          <p:attrName>style.visibility</p:attrName>
                                        </p:attrNameLst>
                                      </p:cBhvr>
                                      <p:to>
                                        <p:strVal val="visible"/>
                                      </p:to>
                                    </p:set>
                                    <p:animEffect transition="in" filter="wipe(up)">
                                      <p:cBhvr>
                                        <p:cTn id="17" dur="500"/>
                                        <p:tgtEl>
                                          <p:spTgt spid="69">
                                            <p:txEl>
                                              <p:pRg st="0" end="0"/>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wipe(up)">
                                      <p:cBhvr>
                                        <p:cTn id="21" dur="500"/>
                                        <p:tgtEl>
                                          <p:spTgt spid="69">
                                            <p:txEl>
                                              <p:pRg st="1" end="1"/>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69">
                                            <p:txEl>
                                              <p:pRg st="2" end="2"/>
                                            </p:txEl>
                                          </p:spTgt>
                                        </p:tgtEl>
                                        <p:attrNameLst>
                                          <p:attrName>style.visibility</p:attrName>
                                        </p:attrNameLst>
                                      </p:cBhvr>
                                      <p:to>
                                        <p:strVal val="visible"/>
                                      </p:to>
                                    </p:set>
                                    <p:animEffect transition="in" filter="wipe(up)">
                                      <p:cBhvr>
                                        <p:cTn id="25" dur="500"/>
                                        <p:tgtEl>
                                          <p:spTgt spid="69">
                                            <p:txEl>
                                              <p:pRg st="2" end="2"/>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69">
                                            <p:txEl>
                                              <p:pRg st="3" end="3"/>
                                            </p:txEl>
                                          </p:spTgt>
                                        </p:tgtEl>
                                        <p:attrNameLst>
                                          <p:attrName>style.visibility</p:attrName>
                                        </p:attrNameLst>
                                      </p:cBhvr>
                                      <p:to>
                                        <p:strVal val="visible"/>
                                      </p:to>
                                    </p:set>
                                    <p:animEffect transition="in" filter="wipe(up)">
                                      <p:cBhvr>
                                        <p:cTn id="29" dur="500"/>
                                        <p:tgtEl>
                                          <p:spTgt spid="69">
                                            <p:txEl>
                                              <p:pRg st="3" end="3"/>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69">
                                            <p:txEl>
                                              <p:pRg st="4" end="4"/>
                                            </p:txEl>
                                          </p:spTgt>
                                        </p:tgtEl>
                                        <p:attrNameLst>
                                          <p:attrName>style.visibility</p:attrName>
                                        </p:attrNameLst>
                                      </p:cBhvr>
                                      <p:to>
                                        <p:strVal val="visible"/>
                                      </p:to>
                                    </p:set>
                                    <p:animEffect transition="in" filter="wipe(up)">
                                      <p:cBhvr>
                                        <p:cTn id="33" dur="500"/>
                                        <p:tgtEl>
                                          <p:spTgt spid="69">
                                            <p:txEl>
                                              <p:pRg st="4" end="4"/>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69">
                                            <p:txEl>
                                              <p:pRg st="5" end="5"/>
                                            </p:txEl>
                                          </p:spTgt>
                                        </p:tgtEl>
                                        <p:attrNameLst>
                                          <p:attrName>style.visibility</p:attrName>
                                        </p:attrNameLst>
                                      </p:cBhvr>
                                      <p:to>
                                        <p:strVal val="visible"/>
                                      </p:to>
                                    </p:set>
                                    <p:animEffect transition="in" filter="wipe(up)">
                                      <p:cBhvr>
                                        <p:cTn id="37" dur="500"/>
                                        <p:tgtEl>
                                          <p:spTgt spid="69">
                                            <p:txEl>
                                              <p:pRg st="5" end="5"/>
                                            </p:txEl>
                                          </p:spTgt>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69">
                                            <p:txEl>
                                              <p:pRg st="6" end="6"/>
                                            </p:txEl>
                                          </p:spTgt>
                                        </p:tgtEl>
                                        <p:attrNameLst>
                                          <p:attrName>style.visibility</p:attrName>
                                        </p:attrNameLst>
                                      </p:cBhvr>
                                      <p:to>
                                        <p:strVal val="visible"/>
                                      </p:to>
                                    </p:set>
                                    <p:animEffect transition="in" filter="wipe(up)">
                                      <p:cBhvr>
                                        <p:cTn id="41" dur="500"/>
                                        <p:tgtEl>
                                          <p:spTgt spid="69">
                                            <p:txEl>
                                              <p:pRg st="6" end="6"/>
                                            </p:txEl>
                                          </p:spTgt>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69">
                                            <p:txEl>
                                              <p:pRg st="7" end="7"/>
                                            </p:txEl>
                                          </p:spTgt>
                                        </p:tgtEl>
                                        <p:attrNameLst>
                                          <p:attrName>style.visibility</p:attrName>
                                        </p:attrNameLst>
                                      </p:cBhvr>
                                      <p:to>
                                        <p:strVal val="visible"/>
                                      </p:to>
                                    </p:set>
                                    <p:animEffect transition="in" filter="wipe(up)">
                                      <p:cBhvr>
                                        <p:cTn id="45" dur="500"/>
                                        <p:tgtEl>
                                          <p:spTgt spid="69">
                                            <p:txEl>
                                              <p:pRg st="7" end="7"/>
                                            </p:txEl>
                                          </p:spTgt>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69">
                                            <p:txEl>
                                              <p:pRg st="8" end="8"/>
                                            </p:txEl>
                                          </p:spTgt>
                                        </p:tgtEl>
                                        <p:attrNameLst>
                                          <p:attrName>style.visibility</p:attrName>
                                        </p:attrNameLst>
                                      </p:cBhvr>
                                      <p:to>
                                        <p:strVal val="visible"/>
                                      </p:to>
                                    </p:set>
                                    <p:animEffect transition="in" filter="wipe(up)">
                                      <p:cBhvr>
                                        <p:cTn id="49" dur="500"/>
                                        <p:tgtEl>
                                          <p:spTgt spid="69">
                                            <p:txEl>
                                              <p:pRg st="8" end="8"/>
                                            </p:txEl>
                                          </p:spTgt>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69">
                                            <p:txEl>
                                              <p:pRg st="9" end="9"/>
                                            </p:txEl>
                                          </p:spTgt>
                                        </p:tgtEl>
                                        <p:attrNameLst>
                                          <p:attrName>style.visibility</p:attrName>
                                        </p:attrNameLst>
                                      </p:cBhvr>
                                      <p:to>
                                        <p:strVal val="visible"/>
                                      </p:to>
                                    </p:set>
                                    <p:animEffect transition="in" filter="wipe(up)">
                                      <p:cBhvr>
                                        <p:cTn id="53" dur="500"/>
                                        <p:tgtEl>
                                          <p:spTgt spid="69">
                                            <p:txEl>
                                              <p:pRg st="9" end="9"/>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69">
                                            <p:txEl>
                                              <p:pRg st="10" end="10"/>
                                            </p:txEl>
                                          </p:spTgt>
                                        </p:tgtEl>
                                        <p:attrNameLst>
                                          <p:attrName>style.visibility</p:attrName>
                                        </p:attrNameLst>
                                      </p:cBhvr>
                                      <p:to>
                                        <p:strVal val="visible"/>
                                      </p:to>
                                    </p:set>
                                    <p:animEffect transition="in" filter="wipe(up)">
                                      <p:cBhvr>
                                        <p:cTn id="57" dur="500"/>
                                        <p:tgtEl>
                                          <p:spTgt spid="69">
                                            <p:txEl>
                                              <p:pRg st="10" end="10"/>
                                            </p:txEl>
                                          </p:spTgt>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69">
                                            <p:txEl>
                                              <p:pRg st="11" end="11"/>
                                            </p:txEl>
                                          </p:spTgt>
                                        </p:tgtEl>
                                        <p:attrNameLst>
                                          <p:attrName>style.visibility</p:attrName>
                                        </p:attrNameLst>
                                      </p:cBhvr>
                                      <p:to>
                                        <p:strVal val="visible"/>
                                      </p:to>
                                    </p:set>
                                    <p:animEffect transition="in" filter="wipe(up)">
                                      <p:cBhvr>
                                        <p:cTn id="61" dur="500"/>
                                        <p:tgtEl>
                                          <p:spTgt spid="69">
                                            <p:txEl>
                                              <p:pRg st="11" end="11"/>
                                            </p:txEl>
                                          </p:spTgt>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69">
                                            <p:txEl>
                                              <p:pRg st="12" end="12"/>
                                            </p:txEl>
                                          </p:spTgt>
                                        </p:tgtEl>
                                        <p:attrNameLst>
                                          <p:attrName>style.visibility</p:attrName>
                                        </p:attrNameLst>
                                      </p:cBhvr>
                                      <p:to>
                                        <p:strVal val="visible"/>
                                      </p:to>
                                    </p:set>
                                    <p:animEffect transition="in" filter="wipe(up)">
                                      <p:cBhvr>
                                        <p:cTn id="65" dur="500"/>
                                        <p:tgtEl>
                                          <p:spTgt spid="69">
                                            <p:txEl>
                                              <p:pRg st="12" end="12"/>
                                            </p:txEl>
                                          </p:spTgt>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69">
                                            <p:txEl>
                                              <p:pRg st="13" end="13"/>
                                            </p:txEl>
                                          </p:spTgt>
                                        </p:tgtEl>
                                        <p:attrNameLst>
                                          <p:attrName>style.visibility</p:attrName>
                                        </p:attrNameLst>
                                      </p:cBhvr>
                                      <p:to>
                                        <p:strVal val="visible"/>
                                      </p:to>
                                    </p:set>
                                    <p:animEffect transition="in" filter="wipe(up)">
                                      <p:cBhvr>
                                        <p:cTn id="69" dur="500"/>
                                        <p:tgtEl>
                                          <p:spTgt spid="69">
                                            <p:txEl>
                                              <p:pRg st="13" end="13"/>
                                            </p:txEl>
                                          </p:spTgt>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69">
                                            <p:txEl>
                                              <p:pRg st="14" end="14"/>
                                            </p:txEl>
                                          </p:spTgt>
                                        </p:tgtEl>
                                        <p:attrNameLst>
                                          <p:attrName>style.visibility</p:attrName>
                                        </p:attrNameLst>
                                      </p:cBhvr>
                                      <p:to>
                                        <p:strVal val="visible"/>
                                      </p:to>
                                    </p:set>
                                    <p:animEffect transition="in" filter="wipe(up)">
                                      <p:cBhvr>
                                        <p:cTn id="73" dur="500"/>
                                        <p:tgtEl>
                                          <p:spTgt spid="69">
                                            <p:txEl>
                                              <p:pRg st="14" end="14"/>
                                            </p:txEl>
                                          </p:spTgt>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69">
                                            <p:txEl>
                                              <p:pRg st="15" end="15"/>
                                            </p:txEl>
                                          </p:spTgt>
                                        </p:tgtEl>
                                        <p:attrNameLst>
                                          <p:attrName>style.visibility</p:attrName>
                                        </p:attrNameLst>
                                      </p:cBhvr>
                                      <p:to>
                                        <p:strVal val="visible"/>
                                      </p:to>
                                    </p:set>
                                    <p:animEffect transition="in" filter="wipe(up)">
                                      <p:cBhvr>
                                        <p:cTn id="77" dur="500"/>
                                        <p:tgtEl>
                                          <p:spTgt spid="69">
                                            <p:txEl>
                                              <p:pRg st="15" end="15"/>
                                            </p:txEl>
                                          </p:spTgt>
                                        </p:tgtEl>
                                      </p:cBhvr>
                                    </p:animEffect>
                                  </p:childTnLst>
                                </p:cTn>
                              </p:par>
                            </p:childTnLst>
                          </p:cTn>
                        </p:par>
                        <p:par>
                          <p:cTn id="78" fill="hold">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69">
                                            <p:txEl>
                                              <p:pRg st="16" end="16"/>
                                            </p:txEl>
                                          </p:spTgt>
                                        </p:tgtEl>
                                        <p:attrNameLst>
                                          <p:attrName>style.visibility</p:attrName>
                                        </p:attrNameLst>
                                      </p:cBhvr>
                                      <p:to>
                                        <p:strVal val="visible"/>
                                      </p:to>
                                    </p:set>
                                    <p:animEffect transition="in" filter="wipe(up)">
                                      <p:cBhvr>
                                        <p:cTn id="81" dur="500"/>
                                        <p:tgtEl>
                                          <p:spTgt spid="69">
                                            <p:txEl>
                                              <p:pRg st="16" end="16"/>
                                            </p:txEl>
                                          </p:spTgt>
                                        </p:tgtEl>
                                      </p:cBhvr>
                                    </p:animEffect>
                                  </p:childTnLst>
                                </p:cTn>
                              </p:par>
                            </p:childTnLst>
                          </p:cTn>
                        </p:par>
                        <p:par>
                          <p:cTn id="82" fill="hold">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69">
                                            <p:txEl>
                                              <p:pRg st="17" end="17"/>
                                            </p:txEl>
                                          </p:spTgt>
                                        </p:tgtEl>
                                        <p:attrNameLst>
                                          <p:attrName>style.visibility</p:attrName>
                                        </p:attrNameLst>
                                      </p:cBhvr>
                                      <p:to>
                                        <p:strVal val="visible"/>
                                      </p:to>
                                    </p:set>
                                    <p:animEffect transition="in" filter="wipe(up)">
                                      <p:cBhvr>
                                        <p:cTn id="85" dur="500"/>
                                        <p:tgtEl>
                                          <p:spTgt spid="69">
                                            <p:txEl>
                                              <p:pRg st="17" end="17"/>
                                            </p:txEl>
                                          </p:spTgt>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69">
                                            <p:txEl>
                                              <p:pRg st="18" end="18"/>
                                            </p:txEl>
                                          </p:spTgt>
                                        </p:tgtEl>
                                        <p:attrNameLst>
                                          <p:attrName>style.visibility</p:attrName>
                                        </p:attrNameLst>
                                      </p:cBhvr>
                                      <p:to>
                                        <p:strVal val="visible"/>
                                      </p:to>
                                    </p:set>
                                    <p:animEffect transition="in" filter="wipe(up)">
                                      <p:cBhvr>
                                        <p:cTn id="89" dur="500"/>
                                        <p:tgtEl>
                                          <p:spTgt spid="69">
                                            <p:txEl>
                                              <p:pRg st="18" end="18"/>
                                            </p:txEl>
                                          </p:spTgt>
                                        </p:tgtEl>
                                      </p:cBhvr>
                                    </p:animEffect>
                                  </p:childTnLst>
                                </p:cTn>
                              </p:par>
                            </p:childTnLst>
                          </p:cTn>
                        </p:par>
                        <p:par>
                          <p:cTn id="90" fill="hold">
                            <p:stCondLst>
                              <p:cond delay="9500"/>
                            </p:stCondLst>
                            <p:childTnLst>
                              <p:par>
                                <p:cTn id="91" presetID="22" presetClass="entr" presetSubtype="1" fill="hold" grpId="0" nodeType="afterEffect">
                                  <p:stCondLst>
                                    <p:cond delay="0"/>
                                  </p:stCondLst>
                                  <p:childTnLst>
                                    <p:set>
                                      <p:cBhvr>
                                        <p:cTn id="92" dur="1" fill="hold">
                                          <p:stCondLst>
                                            <p:cond delay="0"/>
                                          </p:stCondLst>
                                        </p:cTn>
                                        <p:tgtEl>
                                          <p:spTgt spid="69">
                                            <p:txEl>
                                              <p:pRg st="19" end="19"/>
                                            </p:txEl>
                                          </p:spTgt>
                                        </p:tgtEl>
                                        <p:attrNameLst>
                                          <p:attrName>style.visibility</p:attrName>
                                        </p:attrNameLst>
                                      </p:cBhvr>
                                      <p:to>
                                        <p:strVal val="visible"/>
                                      </p:to>
                                    </p:set>
                                    <p:animEffect transition="in" filter="wipe(up)">
                                      <p:cBhvr>
                                        <p:cTn id="93" dur="500"/>
                                        <p:tgtEl>
                                          <p:spTgt spid="69">
                                            <p:txEl>
                                              <p:pRg st="19" end="19"/>
                                            </p:txEl>
                                          </p:spTgt>
                                        </p:tgtEl>
                                      </p:cBhvr>
                                    </p:animEffect>
                                  </p:child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69">
                                            <p:txEl>
                                              <p:pRg st="20" end="20"/>
                                            </p:txEl>
                                          </p:spTgt>
                                        </p:tgtEl>
                                        <p:attrNameLst>
                                          <p:attrName>style.visibility</p:attrName>
                                        </p:attrNameLst>
                                      </p:cBhvr>
                                      <p:to>
                                        <p:strVal val="visible"/>
                                      </p:to>
                                    </p:set>
                                    <p:animEffect transition="in" filter="wipe(up)">
                                      <p:cBhvr>
                                        <p:cTn id="97" dur="500"/>
                                        <p:tgtEl>
                                          <p:spTgt spid="69">
                                            <p:txEl>
                                              <p:pRg st="20" end="2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2">
                                            <p:txEl>
                                              <p:pRg st="0" end="0"/>
                                            </p:txEl>
                                          </p:spTgt>
                                        </p:tgtEl>
                                        <p:attrNameLst>
                                          <p:attrName>style.visibility</p:attrName>
                                        </p:attrNameLst>
                                      </p:cBhvr>
                                      <p:to>
                                        <p:strVal val="visible"/>
                                      </p:to>
                                    </p:set>
                                    <p:animEffect transition="in" filter="wipe(up)">
                                      <p:cBhvr>
                                        <p:cTn id="102" dur="500"/>
                                        <p:tgtEl>
                                          <p:spTgt spid="2">
                                            <p:txEl>
                                              <p:pRg st="0" end="0"/>
                                            </p:txEl>
                                          </p:spTgt>
                                        </p:tgtEl>
                                      </p:cBhvr>
                                    </p:animEffect>
                                  </p:childTnLst>
                                </p:cTn>
                              </p:par>
                            </p:childTnLst>
                          </p:cTn>
                        </p:par>
                        <p:par>
                          <p:cTn id="103" fill="hold">
                            <p:stCondLst>
                              <p:cond delay="500"/>
                            </p:stCondLst>
                            <p:childTnLst>
                              <p:par>
                                <p:cTn id="104" presetID="22" presetClass="entr" presetSubtype="1" fill="hold" grpId="0" nodeType="afterEffect">
                                  <p:stCondLst>
                                    <p:cond delay="0"/>
                                  </p:stCondLst>
                                  <p:childTnLst>
                                    <p:set>
                                      <p:cBhvr>
                                        <p:cTn id="105" dur="1" fill="hold">
                                          <p:stCondLst>
                                            <p:cond delay="0"/>
                                          </p:stCondLst>
                                        </p:cTn>
                                        <p:tgtEl>
                                          <p:spTgt spid="2">
                                            <p:txEl>
                                              <p:pRg st="1" end="1"/>
                                            </p:txEl>
                                          </p:spTgt>
                                        </p:tgtEl>
                                        <p:attrNameLst>
                                          <p:attrName>style.visibility</p:attrName>
                                        </p:attrNameLst>
                                      </p:cBhvr>
                                      <p:to>
                                        <p:strVal val="visible"/>
                                      </p:to>
                                    </p:set>
                                    <p:animEffect transition="in" filter="wipe(up)">
                                      <p:cBhvr>
                                        <p:cTn id="106" dur="500"/>
                                        <p:tgtEl>
                                          <p:spTgt spid="2">
                                            <p:txEl>
                                              <p:pRg st="1" end="1"/>
                                            </p:txEl>
                                          </p:spTgt>
                                        </p:tgtEl>
                                      </p:cBhvr>
                                    </p:animEffect>
                                  </p:childTnLst>
                                </p:cTn>
                              </p:par>
                            </p:childTnLst>
                          </p:cTn>
                        </p:par>
                        <p:par>
                          <p:cTn id="107" fill="hold">
                            <p:stCondLst>
                              <p:cond delay="1000"/>
                            </p:stCondLst>
                            <p:childTnLst>
                              <p:par>
                                <p:cTn id="108" presetID="22" presetClass="entr" presetSubtype="1" fill="hold" grpId="0" nodeType="afterEffect">
                                  <p:stCondLst>
                                    <p:cond delay="0"/>
                                  </p:stCondLst>
                                  <p:childTnLst>
                                    <p:set>
                                      <p:cBhvr>
                                        <p:cTn id="109" dur="1" fill="hold">
                                          <p:stCondLst>
                                            <p:cond delay="0"/>
                                          </p:stCondLst>
                                        </p:cTn>
                                        <p:tgtEl>
                                          <p:spTgt spid="2">
                                            <p:txEl>
                                              <p:pRg st="2" end="2"/>
                                            </p:txEl>
                                          </p:spTgt>
                                        </p:tgtEl>
                                        <p:attrNameLst>
                                          <p:attrName>style.visibility</p:attrName>
                                        </p:attrNameLst>
                                      </p:cBhvr>
                                      <p:to>
                                        <p:strVal val="visible"/>
                                      </p:to>
                                    </p:set>
                                    <p:animEffect transition="in" filter="wipe(up)">
                                      <p:cBhvr>
                                        <p:cTn id="110" dur="500"/>
                                        <p:tgtEl>
                                          <p:spTgt spid="2">
                                            <p:txEl>
                                              <p:pRg st="2" end="2"/>
                                            </p:txEl>
                                          </p:spTgt>
                                        </p:tgtEl>
                                      </p:cBhvr>
                                    </p:animEffect>
                                  </p:childTnLst>
                                </p:cTn>
                              </p:par>
                            </p:childTnLst>
                          </p:cTn>
                        </p:par>
                        <p:par>
                          <p:cTn id="111" fill="hold">
                            <p:stCondLst>
                              <p:cond delay="1500"/>
                            </p:stCondLst>
                            <p:childTnLst>
                              <p:par>
                                <p:cTn id="112" presetID="22" presetClass="entr" presetSubtype="1" fill="hold" grpId="0" nodeType="afterEffect">
                                  <p:stCondLst>
                                    <p:cond delay="0"/>
                                  </p:stCondLst>
                                  <p:childTnLst>
                                    <p:set>
                                      <p:cBhvr>
                                        <p:cTn id="113" dur="1" fill="hold">
                                          <p:stCondLst>
                                            <p:cond delay="0"/>
                                          </p:stCondLst>
                                        </p:cTn>
                                        <p:tgtEl>
                                          <p:spTgt spid="2">
                                            <p:txEl>
                                              <p:pRg st="3" end="3"/>
                                            </p:txEl>
                                          </p:spTgt>
                                        </p:tgtEl>
                                        <p:attrNameLst>
                                          <p:attrName>style.visibility</p:attrName>
                                        </p:attrNameLst>
                                      </p:cBhvr>
                                      <p:to>
                                        <p:strVal val="visible"/>
                                      </p:to>
                                    </p:set>
                                    <p:animEffect transition="in" filter="wipe(up)">
                                      <p:cBhvr>
                                        <p:cTn id="114" dur="500"/>
                                        <p:tgtEl>
                                          <p:spTgt spid="2">
                                            <p:txEl>
                                              <p:pRg st="3" end="3"/>
                                            </p:txEl>
                                          </p:spTgt>
                                        </p:tgtEl>
                                      </p:cBhvr>
                                    </p:animEffect>
                                  </p:childTnLst>
                                </p:cTn>
                              </p:par>
                            </p:childTnLst>
                          </p:cTn>
                        </p:par>
                        <p:par>
                          <p:cTn id="115" fill="hold">
                            <p:stCondLst>
                              <p:cond delay="2000"/>
                            </p:stCondLst>
                            <p:childTnLst>
                              <p:par>
                                <p:cTn id="116" presetID="22" presetClass="entr" presetSubtype="1" fill="hold" grpId="0" nodeType="afterEffect">
                                  <p:stCondLst>
                                    <p:cond delay="0"/>
                                  </p:stCondLst>
                                  <p:childTnLst>
                                    <p:set>
                                      <p:cBhvr>
                                        <p:cTn id="117" dur="1" fill="hold">
                                          <p:stCondLst>
                                            <p:cond delay="0"/>
                                          </p:stCondLst>
                                        </p:cTn>
                                        <p:tgtEl>
                                          <p:spTgt spid="2">
                                            <p:txEl>
                                              <p:pRg st="4" end="4"/>
                                            </p:txEl>
                                          </p:spTgt>
                                        </p:tgtEl>
                                        <p:attrNameLst>
                                          <p:attrName>style.visibility</p:attrName>
                                        </p:attrNameLst>
                                      </p:cBhvr>
                                      <p:to>
                                        <p:strVal val="visible"/>
                                      </p:to>
                                    </p:set>
                                    <p:animEffect transition="in" filter="wipe(up)">
                                      <p:cBhvr>
                                        <p:cTn id="118" dur="500"/>
                                        <p:tgtEl>
                                          <p:spTgt spid="2">
                                            <p:txEl>
                                              <p:pRg st="4" end="4"/>
                                            </p:txEl>
                                          </p:spTgt>
                                        </p:tgtEl>
                                      </p:cBhvr>
                                    </p:animEffect>
                                  </p:childTnLst>
                                </p:cTn>
                              </p:par>
                            </p:childTnLst>
                          </p:cTn>
                        </p:par>
                        <p:par>
                          <p:cTn id="119" fill="hold">
                            <p:stCondLst>
                              <p:cond delay="2500"/>
                            </p:stCondLst>
                            <p:childTnLst>
                              <p:par>
                                <p:cTn id="120" presetID="22" presetClass="entr" presetSubtype="1" fill="hold" grpId="0" nodeType="afterEffect">
                                  <p:stCondLst>
                                    <p:cond delay="0"/>
                                  </p:stCondLst>
                                  <p:childTnLst>
                                    <p:set>
                                      <p:cBhvr>
                                        <p:cTn id="121" dur="1" fill="hold">
                                          <p:stCondLst>
                                            <p:cond delay="0"/>
                                          </p:stCondLst>
                                        </p:cTn>
                                        <p:tgtEl>
                                          <p:spTgt spid="2">
                                            <p:txEl>
                                              <p:pRg st="5" end="5"/>
                                            </p:txEl>
                                          </p:spTgt>
                                        </p:tgtEl>
                                        <p:attrNameLst>
                                          <p:attrName>style.visibility</p:attrName>
                                        </p:attrNameLst>
                                      </p:cBhvr>
                                      <p:to>
                                        <p:strVal val="visible"/>
                                      </p:to>
                                    </p:set>
                                    <p:animEffect transition="in" filter="wipe(up)">
                                      <p:cBhvr>
                                        <p:cTn id="122" dur="500"/>
                                        <p:tgtEl>
                                          <p:spTgt spid="2">
                                            <p:txEl>
                                              <p:pRg st="5" end="5"/>
                                            </p:txEl>
                                          </p:spTgt>
                                        </p:tgtEl>
                                      </p:cBhvr>
                                    </p:animEffect>
                                  </p:childTnLst>
                                </p:cTn>
                              </p:par>
                            </p:childTnLst>
                          </p:cTn>
                        </p:par>
                        <p:par>
                          <p:cTn id="123" fill="hold">
                            <p:stCondLst>
                              <p:cond delay="3000"/>
                            </p:stCondLst>
                            <p:childTnLst>
                              <p:par>
                                <p:cTn id="124" presetID="22" presetClass="entr" presetSubtype="1" fill="hold" grpId="0" nodeType="afterEffect">
                                  <p:stCondLst>
                                    <p:cond delay="0"/>
                                  </p:stCondLst>
                                  <p:childTnLst>
                                    <p:set>
                                      <p:cBhvr>
                                        <p:cTn id="125" dur="1" fill="hold">
                                          <p:stCondLst>
                                            <p:cond delay="0"/>
                                          </p:stCondLst>
                                        </p:cTn>
                                        <p:tgtEl>
                                          <p:spTgt spid="2">
                                            <p:txEl>
                                              <p:pRg st="6" end="6"/>
                                            </p:txEl>
                                          </p:spTgt>
                                        </p:tgtEl>
                                        <p:attrNameLst>
                                          <p:attrName>style.visibility</p:attrName>
                                        </p:attrNameLst>
                                      </p:cBhvr>
                                      <p:to>
                                        <p:strVal val="visible"/>
                                      </p:to>
                                    </p:set>
                                    <p:animEffect transition="in" filter="wipe(up)">
                                      <p:cBhvr>
                                        <p:cTn id="126" dur="500"/>
                                        <p:tgtEl>
                                          <p:spTgt spid="2">
                                            <p:txEl>
                                              <p:pRg st="6" end="6"/>
                                            </p:txEl>
                                          </p:spTgt>
                                        </p:tgtEl>
                                      </p:cBhvr>
                                    </p:animEffect>
                                  </p:childTnLst>
                                </p:cTn>
                              </p:par>
                            </p:childTnLst>
                          </p:cTn>
                        </p:par>
                        <p:par>
                          <p:cTn id="127" fill="hold">
                            <p:stCondLst>
                              <p:cond delay="3500"/>
                            </p:stCondLst>
                            <p:childTnLst>
                              <p:par>
                                <p:cTn id="128" presetID="22" presetClass="entr" presetSubtype="1" fill="hold" grpId="0" nodeType="afterEffect">
                                  <p:stCondLst>
                                    <p:cond delay="0"/>
                                  </p:stCondLst>
                                  <p:childTnLst>
                                    <p:set>
                                      <p:cBhvr>
                                        <p:cTn id="129" dur="1" fill="hold">
                                          <p:stCondLst>
                                            <p:cond delay="0"/>
                                          </p:stCondLst>
                                        </p:cTn>
                                        <p:tgtEl>
                                          <p:spTgt spid="2">
                                            <p:txEl>
                                              <p:pRg st="7" end="7"/>
                                            </p:txEl>
                                          </p:spTgt>
                                        </p:tgtEl>
                                        <p:attrNameLst>
                                          <p:attrName>style.visibility</p:attrName>
                                        </p:attrNameLst>
                                      </p:cBhvr>
                                      <p:to>
                                        <p:strVal val="visible"/>
                                      </p:to>
                                    </p:set>
                                    <p:animEffect transition="in" filter="wipe(up)">
                                      <p:cBhvr>
                                        <p:cTn id="130" dur="500"/>
                                        <p:tgtEl>
                                          <p:spTgt spid="2">
                                            <p:txEl>
                                              <p:pRg st="7" end="7"/>
                                            </p:txEl>
                                          </p:spTgt>
                                        </p:tgtEl>
                                      </p:cBhvr>
                                    </p:animEffect>
                                  </p:childTnLst>
                                </p:cTn>
                              </p:par>
                            </p:childTnLst>
                          </p:cTn>
                        </p:par>
                        <p:par>
                          <p:cTn id="131" fill="hold">
                            <p:stCondLst>
                              <p:cond delay="4000"/>
                            </p:stCondLst>
                            <p:childTnLst>
                              <p:par>
                                <p:cTn id="132" presetID="22" presetClass="entr" presetSubtype="1" fill="hold" grpId="0" nodeType="afterEffect">
                                  <p:stCondLst>
                                    <p:cond delay="0"/>
                                  </p:stCondLst>
                                  <p:childTnLst>
                                    <p:set>
                                      <p:cBhvr>
                                        <p:cTn id="133" dur="1" fill="hold">
                                          <p:stCondLst>
                                            <p:cond delay="0"/>
                                          </p:stCondLst>
                                        </p:cTn>
                                        <p:tgtEl>
                                          <p:spTgt spid="2">
                                            <p:txEl>
                                              <p:pRg st="8" end="8"/>
                                            </p:txEl>
                                          </p:spTgt>
                                        </p:tgtEl>
                                        <p:attrNameLst>
                                          <p:attrName>style.visibility</p:attrName>
                                        </p:attrNameLst>
                                      </p:cBhvr>
                                      <p:to>
                                        <p:strVal val="visible"/>
                                      </p:to>
                                    </p:set>
                                    <p:animEffect transition="in" filter="wipe(up)">
                                      <p:cBhvr>
                                        <p:cTn id="134" dur="500"/>
                                        <p:tgtEl>
                                          <p:spTgt spid="2">
                                            <p:txEl>
                                              <p:pRg st="8" end="8"/>
                                            </p:txEl>
                                          </p:spTgt>
                                        </p:tgtEl>
                                      </p:cBhvr>
                                    </p:animEffect>
                                  </p:childTnLst>
                                </p:cTn>
                              </p:par>
                            </p:childTnLst>
                          </p:cTn>
                        </p:par>
                        <p:par>
                          <p:cTn id="135" fill="hold">
                            <p:stCondLst>
                              <p:cond delay="4500"/>
                            </p:stCondLst>
                            <p:childTnLst>
                              <p:par>
                                <p:cTn id="136" presetID="22" presetClass="entr" presetSubtype="1" fill="hold" grpId="0" nodeType="afterEffect">
                                  <p:stCondLst>
                                    <p:cond delay="0"/>
                                  </p:stCondLst>
                                  <p:childTnLst>
                                    <p:set>
                                      <p:cBhvr>
                                        <p:cTn id="137" dur="1" fill="hold">
                                          <p:stCondLst>
                                            <p:cond delay="0"/>
                                          </p:stCondLst>
                                        </p:cTn>
                                        <p:tgtEl>
                                          <p:spTgt spid="2">
                                            <p:txEl>
                                              <p:pRg st="9" end="9"/>
                                            </p:txEl>
                                          </p:spTgt>
                                        </p:tgtEl>
                                        <p:attrNameLst>
                                          <p:attrName>style.visibility</p:attrName>
                                        </p:attrNameLst>
                                      </p:cBhvr>
                                      <p:to>
                                        <p:strVal val="visible"/>
                                      </p:to>
                                    </p:set>
                                    <p:animEffect transition="in" filter="wipe(up)">
                                      <p:cBhvr>
                                        <p:cTn id="138" dur="500"/>
                                        <p:tgtEl>
                                          <p:spTgt spid="2">
                                            <p:txEl>
                                              <p:pRg st="9" end="9"/>
                                            </p:txEl>
                                          </p:spTgt>
                                        </p:tgtEl>
                                      </p:cBhvr>
                                    </p:animEffect>
                                  </p:childTnLst>
                                </p:cTn>
                              </p:par>
                            </p:childTnLst>
                          </p:cTn>
                        </p:par>
                        <p:par>
                          <p:cTn id="139" fill="hold">
                            <p:stCondLst>
                              <p:cond delay="5000"/>
                            </p:stCondLst>
                            <p:childTnLst>
                              <p:par>
                                <p:cTn id="140" presetID="22" presetClass="entr" presetSubtype="1" fill="hold" grpId="0" nodeType="afterEffect">
                                  <p:stCondLst>
                                    <p:cond delay="0"/>
                                  </p:stCondLst>
                                  <p:childTnLst>
                                    <p:set>
                                      <p:cBhvr>
                                        <p:cTn id="141" dur="1" fill="hold">
                                          <p:stCondLst>
                                            <p:cond delay="0"/>
                                          </p:stCondLst>
                                        </p:cTn>
                                        <p:tgtEl>
                                          <p:spTgt spid="2">
                                            <p:txEl>
                                              <p:pRg st="10" end="10"/>
                                            </p:txEl>
                                          </p:spTgt>
                                        </p:tgtEl>
                                        <p:attrNameLst>
                                          <p:attrName>style.visibility</p:attrName>
                                        </p:attrNameLst>
                                      </p:cBhvr>
                                      <p:to>
                                        <p:strVal val="visible"/>
                                      </p:to>
                                    </p:set>
                                    <p:animEffect transition="in" filter="wipe(up)">
                                      <p:cBhvr>
                                        <p:cTn id="142" dur="500"/>
                                        <p:tgtEl>
                                          <p:spTgt spid="2">
                                            <p:txEl>
                                              <p:pRg st="10" end="10"/>
                                            </p:txEl>
                                          </p:spTgt>
                                        </p:tgtEl>
                                      </p:cBhvr>
                                    </p:animEffect>
                                  </p:childTnLst>
                                </p:cTn>
                              </p:par>
                            </p:childTnLst>
                          </p:cTn>
                        </p:par>
                        <p:par>
                          <p:cTn id="143" fill="hold">
                            <p:stCondLst>
                              <p:cond delay="5500"/>
                            </p:stCondLst>
                            <p:childTnLst>
                              <p:par>
                                <p:cTn id="144" presetID="22" presetClass="entr" presetSubtype="1" fill="hold" grpId="0" nodeType="afterEffect">
                                  <p:stCondLst>
                                    <p:cond delay="0"/>
                                  </p:stCondLst>
                                  <p:childTnLst>
                                    <p:set>
                                      <p:cBhvr>
                                        <p:cTn id="145" dur="1" fill="hold">
                                          <p:stCondLst>
                                            <p:cond delay="0"/>
                                          </p:stCondLst>
                                        </p:cTn>
                                        <p:tgtEl>
                                          <p:spTgt spid="2">
                                            <p:txEl>
                                              <p:pRg st="11" end="11"/>
                                            </p:txEl>
                                          </p:spTgt>
                                        </p:tgtEl>
                                        <p:attrNameLst>
                                          <p:attrName>style.visibility</p:attrName>
                                        </p:attrNameLst>
                                      </p:cBhvr>
                                      <p:to>
                                        <p:strVal val="visible"/>
                                      </p:to>
                                    </p:set>
                                    <p:animEffect transition="in" filter="wipe(up)">
                                      <p:cBhvr>
                                        <p:cTn id="146" dur="500"/>
                                        <p:tgtEl>
                                          <p:spTgt spid="2">
                                            <p:txEl>
                                              <p:pRg st="11" end="11"/>
                                            </p:txEl>
                                          </p:spTgt>
                                        </p:tgtEl>
                                      </p:cBhvr>
                                    </p:animEffect>
                                  </p:childTnLst>
                                </p:cTn>
                              </p:par>
                            </p:childTnLst>
                          </p:cTn>
                        </p:par>
                        <p:par>
                          <p:cTn id="147" fill="hold">
                            <p:stCondLst>
                              <p:cond delay="6000"/>
                            </p:stCondLst>
                            <p:childTnLst>
                              <p:par>
                                <p:cTn id="148" presetID="22" presetClass="entr" presetSubtype="1" fill="hold" grpId="0" nodeType="afterEffect">
                                  <p:stCondLst>
                                    <p:cond delay="0"/>
                                  </p:stCondLst>
                                  <p:childTnLst>
                                    <p:set>
                                      <p:cBhvr>
                                        <p:cTn id="149" dur="1" fill="hold">
                                          <p:stCondLst>
                                            <p:cond delay="0"/>
                                          </p:stCondLst>
                                        </p:cTn>
                                        <p:tgtEl>
                                          <p:spTgt spid="2">
                                            <p:txEl>
                                              <p:pRg st="12" end="12"/>
                                            </p:txEl>
                                          </p:spTgt>
                                        </p:tgtEl>
                                        <p:attrNameLst>
                                          <p:attrName>style.visibility</p:attrName>
                                        </p:attrNameLst>
                                      </p:cBhvr>
                                      <p:to>
                                        <p:strVal val="visible"/>
                                      </p:to>
                                    </p:set>
                                    <p:animEffect transition="in" filter="wipe(up)">
                                      <p:cBhvr>
                                        <p:cTn id="150" dur="500"/>
                                        <p:tgtEl>
                                          <p:spTgt spid="2">
                                            <p:txEl>
                                              <p:pRg st="12" end="12"/>
                                            </p:txEl>
                                          </p:spTgt>
                                        </p:tgtEl>
                                      </p:cBhvr>
                                    </p:animEffect>
                                  </p:childTnLst>
                                </p:cTn>
                              </p:par>
                            </p:childTnLst>
                          </p:cTn>
                        </p:par>
                        <p:par>
                          <p:cTn id="151" fill="hold">
                            <p:stCondLst>
                              <p:cond delay="6500"/>
                            </p:stCondLst>
                            <p:childTnLst>
                              <p:par>
                                <p:cTn id="152" presetID="22" presetClass="entr" presetSubtype="1" fill="hold" grpId="0" nodeType="afterEffect">
                                  <p:stCondLst>
                                    <p:cond delay="0"/>
                                  </p:stCondLst>
                                  <p:childTnLst>
                                    <p:set>
                                      <p:cBhvr>
                                        <p:cTn id="153" dur="1" fill="hold">
                                          <p:stCondLst>
                                            <p:cond delay="0"/>
                                          </p:stCondLst>
                                        </p:cTn>
                                        <p:tgtEl>
                                          <p:spTgt spid="2">
                                            <p:txEl>
                                              <p:pRg st="13" end="13"/>
                                            </p:txEl>
                                          </p:spTgt>
                                        </p:tgtEl>
                                        <p:attrNameLst>
                                          <p:attrName>style.visibility</p:attrName>
                                        </p:attrNameLst>
                                      </p:cBhvr>
                                      <p:to>
                                        <p:strVal val="visible"/>
                                      </p:to>
                                    </p:set>
                                    <p:animEffect transition="in" filter="wipe(up)">
                                      <p:cBhvr>
                                        <p:cTn id="154" dur="500"/>
                                        <p:tgtEl>
                                          <p:spTgt spid="2">
                                            <p:txEl>
                                              <p:pRg st="13" end="13"/>
                                            </p:txEl>
                                          </p:spTgt>
                                        </p:tgtEl>
                                      </p:cBhvr>
                                    </p:animEffect>
                                  </p:childTnLst>
                                </p:cTn>
                              </p:par>
                            </p:childTnLst>
                          </p:cTn>
                        </p:par>
                        <p:par>
                          <p:cTn id="155" fill="hold">
                            <p:stCondLst>
                              <p:cond delay="7000"/>
                            </p:stCondLst>
                            <p:childTnLst>
                              <p:par>
                                <p:cTn id="156" presetID="22" presetClass="entr" presetSubtype="1" fill="hold" grpId="0" nodeType="afterEffect">
                                  <p:stCondLst>
                                    <p:cond delay="0"/>
                                  </p:stCondLst>
                                  <p:childTnLst>
                                    <p:set>
                                      <p:cBhvr>
                                        <p:cTn id="157" dur="1" fill="hold">
                                          <p:stCondLst>
                                            <p:cond delay="0"/>
                                          </p:stCondLst>
                                        </p:cTn>
                                        <p:tgtEl>
                                          <p:spTgt spid="2">
                                            <p:txEl>
                                              <p:pRg st="14" end="14"/>
                                            </p:txEl>
                                          </p:spTgt>
                                        </p:tgtEl>
                                        <p:attrNameLst>
                                          <p:attrName>style.visibility</p:attrName>
                                        </p:attrNameLst>
                                      </p:cBhvr>
                                      <p:to>
                                        <p:strVal val="visible"/>
                                      </p:to>
                                    </p:set>
                                    <p:animEffect transition="in" filter="wipe(up)">
                                      <p:cBhvr>
                                        <p:cTn id="158" dur="500"/>
                                        <p:tgtEl>
                                          <p:spTgt spid="2">
                                            <p:txEl>
                                              <p:pRg st="14" end="14"/>
                                            </p:txEl>
                                          </p:spTgt>
                                        </p:tgtEl>
                                      </p:cBhvr>
                                    </p:animEffect>
                                  </p:childTnLst>
                                </p:cTn>
                              </p:par>
                            </p:childTnLst>
                          </p:cTn>
                        </p:par>
                        <p:par>
                          <p:cTn id="159" fill="hold">
                            <p:stCondLst>
                              <p:cond delay="7500"/>
                            </p:stCondLst>
                            <p:childTnLst>
                              <p:par>
                                <p:cTn id="160" presetID="22" presetClass="entr" presetSubtype="1" fill="hold" grpId="0" nodeType="afterEffect">
                                  <p:stCondLst>
                                    <p:cond delay="0"/>
                                  </p:stCondLst>
                                  <p:childTnLst>
                                    <p:set>
                                      <p:cBhvr>
                                        <p:cTn id="161" dur="1" fill="hold">
                                          <p:stCondLst>
                                            <p:cond delay="0"/>
                                          </p:stCondLst>
                                        </p:cTn>
                                        <p:tgtEl>
                                          <p:spTgt spid="2">
                                            <p:txEl>
                                              <p:pRg st="15" end="15"/>
                                            </p:txEl>
                                          </p:spTgt>
                                        </p:tgtEl>
                                        <p:attrNameLst>
                                          <p:attrName>style.visibility</p:attrName>
                                        </p:attrNameLst>
                                      </p:cBhvr>
                                      <p:to>
                                        <p:strVal val="visible"/>
                                      </p:to>
                                    </p:set>
                                    <p:animEffect transition="in" filter="wipe(up)">
                                      <p:cBhvr>
                                        <p:cTn id="162" dur="500"/>
                                        <p:tgtEl>
                                          <p:spTgt spid="2">
                                            <p:txEl>
                                              <p:pRg st="15" end="15"/>
                                            </p:txEl>
                                          </p:spTgt>
                                        </p:tgtEl>
                                      </p:cBhvr>
                                    </p:animEffect>
                                  </p:childTnLst>
                                </p:cTn>
                              </p:par>
                            </p:childTnLst>
                          </p:cTn>
                        </p:par>
                        <p:par>
                          <p:cTn id="163" fill="hold">
                            <p:stCondLst>
                              <p:cond delay="8000"/>
                            </p:stCondLst>
                            <p:childTnLst>
                              <p:par>
                                <p:cTn id="164" presetID="22" presetClass="entr" presetSubtype="1" fill="hold" grpId="0" nodeType="afterEffect">
                                  <p:stCondLst>
                                    <p:cond delay="0"/>
                                  </p:stCondLst>
                                  <p:childTnLst>
                                    <p:set>
                                      <p:cBhvr>
                                        <p:cTn id="165" dur="1" fill="hold">
                                          <p:stCondLst>
                                            <p:cond delay="0"/>
                                          </p:stCondLst>
                                        </p:cTn>
                                        <p:tgtEl>
                                          <p:spTgt spid="2">
                                            <p:txEl>
                                              <p:pRg st="16" end="16"/>
                                            </p:txEl>
                                          </p:spTgt>
                                        </p:tgtEl>
                                        <p:attrNameLst>
                                          <p:attrName>style.visibility</p:attrName>
                                        </p:attrNameLst>
                                      </p:cBhvr>
                                      <p:to>
                                        <p:strVal val="visible"/>
                                      </p:to>
                                    </p:set>
                                    <p:animEffect transition="in" filter="wipe(up)">
                                      <p:cBhvr>
                                        <p:cTn id="166" dur="500"/>
                                        <p:tgtEl>
                                          <p:spTgt spid="2">
                                            <p:txEl>
                                              <p:pRg st="16" end="16"/>
                                            </p:txEl>
                                          </p:spTgt>
                                        </p:tgtEl>
                                      </p:cBhvr>
                                    </p:animEffect>
                                  </p:childTnLst>
                                </p:cTn>
                              </p:par>
                            </p:childTnLst>
                          </p:cTn>
                        </p:par>
                        <p:par>
                          <p:cTn id="167" fill="hold">
                            <p:stCondLst>
                              <p:cond delay="8500"/>
                            </p:stCondLst>
                            <p:childTnLst>
                              <p:par>
                                <p:cTn id="168" presetID="22" presetClass="entr" presetSubtype="1" fill="hold" grpId="0" nodeType="afterEffect">
                                  <p:stCondLst>
                                    <p:cond delay="0"/>
                                  </p:stCondLst>
                                  <p:childTnLst>
                                    <p:set>
                                      <p:cBhvr>
                                        <p:cTn id="169" dur="1" fill="hold">
                                          <p:stCondLst>
                                            <p:cond delay="0"/>
                                          </p:stCondLst>
                                        </p:cTn>
                                        <p:tgtEl>
                                          <p:spTgt spid="2">
                                            <p:txEl>
                                              <p:pRg st="17" end="17"/>
                                            </p:txEl>
                                          </p:spTgt>
                                        </p:tgtEl>
                                        <p:attrNameLst>
                                          <p:attrName>style.visibility</p:attrName>
                                        </p:attrNameLst>
                                      </p:cBhvr>
                                      <p:to>
                                        <p:strVal val="visible"/>
                                      </p:to>
                                    </p:set>
                                    <p:animEffect transition="in" filter="wipe(up)">
                                      <p:cBhvr>
                                        <p:cTn id="170" dur="500"/>
                                        <p:tgtEl>
                                          <p:spTgt spid="2">
                                            <p:txEl>
                                              <p:pRg st="17" end="17"/>
                                            </p:txEl>
                                          </p:spTgt>
                                        </p:tgtEl>
                                      </p:cBhvr>
                                    </p:animEffect>
                                  </p:childTnLst>
                                </p:cTn>
                              </p:par>
                            </p:childTnLst>
                          </p:cTn>
                        </p:par>
                        <p:par>
                          <p:cTn id="171" fill="hold">
                            <p:stCondLst>
                              <p:cond delay="9000"/>
                            </p:stCondLst>
                            <p:childTnLst>
                              <p:par>
                                <p:cTn id="172" presetID="22" presetClass="entr" presetSubtype="1" fill="hold" grpId="0" nodeType="afterEffect">
                                  <p:stCondLst>
                                    <p:cond delay="0"/>
                                  </p:stCondLst>
                                  <p:childTnLst>
                                    <p:set>
                                      <p:cBhvr>
                                        <p:cTn id="173" dur="1" fill="hold">
                                          <p:stCondLst>
                                            <p:cond delay="0"/>
                                          </p:stCondLst>
                                        </p:cTn>
                                        <p:tgtEl>
                                          <p:spTgt spid="2">
                                            <p:txEl>
                                              <p:pRg st="18" end="18"/>
                                            </p:txEl>
                                          </p:spTgt>
                                        </p:tgtEl>
                                        <p:attrNameLst>
                                          <p:attrName>style.visibility</p:attrName>
                                        </p:attrNameLst>
                                      </p:cBhvr>
                                      <p:to>
                                        <p:strVal val="visible"/>
                                      </p:to>
                                    </p:set>
                                    <p:animEffect transition="in" filter="wipe(up)">
                                      <p:cBhvr>
                                        <p:cTn id="174" dur="500"/>
                                        <p:tgtEl>
                                          <p:spTgt spid="2">
                                            <p:txEl>
                                              <p:pRg st="18" end="18"/>
                                            </p:txEl>
                                          </p:spTgt>
                                        </p:tgtEl>
                                      </p:cBhvr>
                                    </p:animEffect>
                                  </p:childTnLst>
                                </p:cTn>
                              </p:par>
                            </p:childTnLst>
                          </p:cTn>
                        </p:par>
                        <p:par>
                          <p:cTn id="175" fill="hold">
                            <p:stCondLst>
                              <p:cond delay="9500"/>
                            </p:stCondLst>
                            <p:childTnLst>
                              <p:par>
                                <p:cTn id="176" presetID="22" presetClass="entr" presetSubtype="1" fill="hold" grpId="0" nodeType="afterEffect">
                                  <p:stCondLst>
                                    <p:cond delay="0"/>
                                  </p:stCondLst>
                                  <p:childTnLst>
                                    <p:set>
                                      <p:cBhvr>
                                        <p:cTn id="177" dur="1" fill="hold">
                                          <p:stCondLst>
                                            <p:cond delay="0"/>
                                          </p:stCondLst>
                                        </p:cTn>
                                        <p:tgtEl>
                                          <p:spTgt spid="2">
                                            <p:txEl>
                                              <p:pRg st="19" end="19"/>
                                            </p:txEl>
                                          </p:spTgt>
                                        </p:tgtEl>
                                        <p:attrNameLst>
                                          <p:attrName>style.visibility</p:attrName>
                                        </p:attrNameLst>
                                      </p:cBhvr>
                                      <p:to>
                                        <p:strVal val="visible"/>
                                      </p:to>
                                    </p:set>
                                    <p:animEffect transition="in" filter="wipe(up)">
                                      <p:cBhvr>
                                        <p:cTn id="178" dur="500"/>
                                        <p:tgtEl>
                                          <p:spTgt spid="2">
                                            <p:txEl>
                                              <p:pRg st="19" end="19"/>
                                            </p:txEl>
                                          </p:spTgt>
                                        </p:tgtEl>
                                      </p:cBhvr>
                                    </p:animEffect>
                                  </p:childTnLst>
                                </p:cTn>
                              </p:par>
                            </p:childTnLst>
                          </p:cTn>
                        </p:par>
                        <p:par>
                          <p:cTn id="179" fill="hold">
                            <p:stCondLst>
                              <p:cond delay="10000"/>
                            </p:stCondLst>
                            <p:childTnLst>
                              <p:par>
                                <p:cTn id="180" presetID="22" presetClass="entr" presetSubtype="1" fill="hold" grpId="0" nodeType="afterEffect">
                                  <p:stCondLst>
                                    <p:cond delay="0"/>
                                  </p:stCondLst>
                                  <p:childTnLst>
                                    <p:set>
                                      <p:cBhvr>
                                        <p:cTn id="181" dur="1" fill="hold">
                                          <p:stCondLst>
                                            <p:cond delay="0"/>
                                          </p:stCondLst>
                                        </p:cTn>
                                        <p:tgtEl>
                                          <p:spTgt spid="2">
                                            <p:txEl>
                                              <p:pRg st="20" end="20"/>
                                            </p:txEl>
                                          </p:spTgt>
                                        </p:tgtEl>
                                        <p:attrNameLst>
                                          <p:attrName>style.visibility</p:attrName>
                                        </p:attrNameLst>
                                      </p:cBhvr>
                                      <p:to>
                                        <p:strVal val="visible"/>
                                      </p:to>
                                    </p:set>
                                    <p:animEffect transition="in" filter="wipe(up)">
                                      <p:cBhvr>
                                        <p:cTn id="182" dur="500"/>
                                        <p:tgtEl>
                                          <p:spTgt spid="2">
                                            <p:txEl>
                                              <p:pRg st="20" end="20"/>
                                            </p:txEl>
                                          </p:spTgt>
                                        </p:tgtEl>
                                      </p:cBhvr>
                                    </p:animEffect>
                                  </p:childTnLst>
                                </p:cTn>
                              </p:par>
                            </p:childTnLst>
                          </p:cTn>
                        </p:par>
                        <p:par>
                          <p:cTn id="183" fill="hold">
                            <p:stCondLst>
                              <p:cond delay="10500"/>
                            </p:stCondLst>
                            <p:childTnLst>
                              <p:par>
                                <p:cTn id="184" presetID="22" presetClass="entr" presetSubtype="1" fill="hold" grpId="0" nodeType="afterEffect">
                                  <p:stCondLst>
                                    <p:cond delay="0"/>
                                  </p:stCondLst>
                                  <p:childTnLst>
                                    <p:set>
                                      <p:cBhvr>
                                        <p:cTn id="185" dur="1" fill="hold">
                                          <p:stCondLst>
                                            <p:cond delay="0"/>
                                          </p:stCondLst>
                                        </p:cTn>
                                        <p:tgtEl>
                                          <p:spTgt spid="2">
                                            <p:txEl>
                                              <p:pRg st="21" end="21"/>
                                            </p:txEl>
                                          </p:spTgt>
                                        </p:tgtEl>
                                        <p:attrNameLst>
                                          <p:attrName>style.visibility</p:attrName>
                                        </p:attrNameLst>
                                      </p:cBhvr>
                                      <p:to>
                                        <p:strVal val="visible"/>
                                      </p:to>
                                    </p:set>
                                    <p:animEffect transition="in" filter="wipe(up)">
                                      <p:cBhvr>
                                        <p:cTn id="186" dur="500"/>
                                        <p:tgtEl>
                                          <p:spTgt spid="2">
                                            <p:txEl>
                                              <p:pRg st="21" end="21"/>
                                            </p:txEl>
                                          </p:spTgt>
                                        </p:tgtEl>
                                      </p:cBhvr>
                                    </p:animEffect>
                                  </p:childTnLst>
                                </p:cTn>
                              </p:par>
                            </p:childTnLst>
                          </p:cTn>
                        </p:par>
                        <p:par>
                          <p:cTn id="187" fill="hold">
                            <p:stCondLst>
                              <p:cond delay="11000"/>
                            </p:stCondLst>
                            <p:childTnLst>
                              <p:par>
                                <p:cTn id="188" presetID="22" presetClass="entr" presetSubtype="1" fill="hold" grpId="0" nodeType="afterEffect">
                                  <p:stCondLst>
                                    <p:cond delay="0"/>
                                  </p:stCondLst>
                                  <p:childTnLst>
                                    <p:set>
                                      <p:cBhvr>
                                        <p:cTn id="189" dur="1" fill="hold">
                                          <p:stCondLst>
                                            <p:cond delay="0"/>
                                          </p:stCondLst>
                                        </p:cTn>
                                        <p:tgtEl>
                                          <p:spTgt spid="2">
                                            <p:txEl>
                                              <p:pRg st="22" end="22"/>
                                            </p:txEl>
                                          </p:spTgt>
                                        </p:tgtEl>
                                        <p:attrNameLst>
                                          <p:attrName>style.visibility</p:attrName>
                                        </p:attrNameLst>
                                      </p:cBhvr>
                                      <p:to>
                                        <p:strVal val="visible"/>
                                      </p:to>
                                    </p:set>
                                    <p:animEffect transition="in" filter="wipe(up)">
                                      <p:cBhvr>
                                        <p:cTn id="190" dur="500"/>
                                        <p:tgtEl>
                                          <p:spTgt spid="2">
                                            <p:txEl>
                                              <p:pRg st="22" end="22"/>
                                            </p:txEl>
                                          </p:spTgt>
                                        </p:tgtEl>
                                      </p:cBhvr>
                                    </p:animEffect>
                                  </p:childTnLst>
                                </p:cTn>
                              </p:par>
                            </p:childTnLst>
                          </p:cTn>
                        </p:par>
                        <p:par>
                          <p:cTn id="191" fill="hold">
                            <p:stCondLst>
                              <p:cond delay="11500"/>
                            </p:stCondLst>
                            <p:childTnLst>
                              <p:par>
                                <p:cTn id="192" presetID="22" presetClass="entr" presetSubtype="1" fill="hold" grpId="0" nodeType="afterEffect">
                                  <p:stCondLst>
                                    <p:cond delay="0"/>
                                  </p:stCondLst>
                                  <p:childTnLst>
                                    <p:set>
                                      <p:cBhvr>
                                        <p:cTn id="193" dur="1" fill="hold">
                                          <p:stCondLst>
                                            <p:cond delay="0"/>
                                          </p:stCondLst>
                                        </p:cTn>
                                        <p:tgtEl>
                                          <p:spTgt spid="2">
                                            <p:txEl>
                                              <p:pRg st="23" end="23"/>
                                            </p:txEl>
                                          </p:spTgt>
                                        </p:tgtEl>
                                        <p:attrNameLst>
                                          <p:attrName>style.visibility</p:attrName>
                                        </p:attrNameLst>
                                      </p:cBhvr>
                                      <p:to>
                                        <p:strVal val="visible"/>
                                      </p:to>
                                    </p:set>
                                    <p:animEffect transition="in" filter="wipe(up)">
                                      <p:cBhvr>
                                        <p:cTn id="194" dur="500"/>
                                        <p:tgtEl>
                                          <p:spTgt spid="2">
                                            <p:txEl>
                                              <p:pRg st="23" end="23"/>
                                            </p:txEl>
                                          </p:spTgt>
                                        </p:tgtEl>
                                      </p:cBhvr>
                                    </p:animEffect>
                                  </p:childTnLst>
                                </p:cTn>
                              </p:par>
                            </p:childTnLst>
                          </p:cTn>
                        </p:par>
                        <p:par>
                          <p:cTn id="195" fill="hold">
                            <p:stCondLst>
                              <p:cond delay="12000"/>
                            </p:stCondLst>
                            <p:childTnLst>
                              <p:par>
                                <p:cTn id="196" presetID="22" presetClass="entr" presetSubtype="1" fill="hold" grpId="0" nodeType="afterEffect">
                                  <p:stCondLst>
                                    <p:cond delay="0"/>
                                  </p:stCondLst>
                                  <p:childTnLst>
                                    <p:set>
                                      <p:cBhvr>
                                        <p:cTn id="197" dur="1" fill="hold">
                                          <p:stCondLst>
                                            <p:cond delay="0"/>
                                          </p:stCondLst>
                                        </p:cTn>
                                        <p:tgtEl>
                                          <p:spTgt spid="2">
                                            <p:txEl>
                                              <p:pRg st="24" end="24"/>
                                            </p:txEl>
                                          </p:spTgt>
                                        </p:tgtEl>
                                        <p:attrNameLst>
                                          <p:attrName>style.visibility</p:attrName>
                                        </p:attrNameLst>
                                      </p:cBhvr>
                                      <p:to>
                                        <p:strVal val="visible"/>
                                      </p:to>
                                    </p:set>
                                    <p:animEffect transition="in" filter="wipe(up)">
                                      <p:cBhvr>
                                        <p:cTn id="198" dur="500"/>
                                        <p:tgtEl>
                                          <p:spTgt spid="2">
                                            <p:txEl>
                                              <p:pRg st="24" end="24"/>
                                            </p:txEl>
                                          </p:spTgt>
                                        </p:tgtEl>
                                      </p:cBhvr>
                                    </p:animEffect>
                                  </p:childTnLst>
                                </p:cTn>
                              </p:par>
                            </p:childTnLst>
                          </p:cTn>
                        </p:par>
                        <p:par>
                          <p:cTn id="199" fill="hold">
                            <p:stCondLst>
                              <p:cond delay="12500"/>
                            </p:stCondLst>
                            <p:childTnLst>
                              <p:par>
                                <p:cTn id="200" presetID="22" presetClass="entr" presetSubtype="1" fill="hold" grpId="0" nodeType="afterEffect">
                                  <p:stCondLst>
                                    <p:cond delay="0"/>
                                  </p:stCondLst>
                                  <p:childTnLst>
                                    <p:set>
                                      <p:cBhvr>
                                        <p:cTn id="201" dur="1" fill="hold">
                                          <p:stCondLst>
                                            <p:cond delay="0"/>
                                          </p:stCondLst>
                                        </p:cTn>
                                        <p:tgtEl>
                                          <p:spTgt spid="2">
                                            <p:txEl>
                                              <p:pRg st="25" end="25"/>
                                            </p:txEl>
                                          </p:spTgt>
                                        </p:tgtEl>
                                        <p:attrNameLst>
                                          <p:attrName>style.visibility</p:attrName>
                                        </p:attrNameLst>
                                      </p:cBhvr>
                                      <p:to>
                                        <p:strVal val="visible"/>
                                      </p:to>
                                    </p:set>
                                    <p:animEffect transition="in" filter="wipe(up)">
                                      <p:cBhvr>
                                        <p:cTn id="202" dur="500"/>
                                        <p:tgtEl>
                                          <p:spTgt spid="2">
                                            <p:txEl>
                                              <p:pRg st="25" end="25"/>
                                            </p:txEl>
                                          </p:spTgt>
                                        </p:tgtEl>
                                      </p:cBhvr>
                                    </p:animEffect>
                                  </p:childTnLst>
                                </p:cTn>
                              </p:par>
                            </p:childTnLst>
                          </p:cTn>
                        </p:par>
                        <p:par>
                          <p:cTn id="203" fill="hold">
                            <p:stCondLst>
                              <p:cond delay="13000"/>
                            </p:stCondLst>
                            <p:childTnLst>
                              <p:par>
                                <p:cTn id="204" presetID="3" presetClass="entr" presetSubtype="10" fill="hold" grpId="0" nodeType="afterEffect">
                                  <p:stCondLst>
                                    <p:cond delay="0"/>
                                  </p:stCondLst>
                                  <p:childTnLst>
                                    <p:set>
                                      <p:cBhvr>
                                        <p:cTn id="205" dur="1" fill="hold">
                                          <p:stCondLst>
                                            <p:cond delay="0"/>
                                          </p:stCondLst>
                                        </p:cTn>
                                        <p:tgtEl>
                                          <p:spTgt spid="75788"/>
                                        </p:tgtEl>
                                        <p:attrNameLst>
                                          <p:attrName>style.visibility</p:attrName>
                                        </p:attrNameLst>
                                      </p:cBhvr>
                                      <p:to>
                                        <p:strVal val="visible"/>
                                      </p:to>
                                    </p:set>
                                    <p:animEffect transition="in" filter="blinds(horizontal)">
                                      <p:cBhvr>
                                        <p:cTn id="206" dur="500"/>
                                        <p:tgtEl>
                                          <p:spTgt spid="75788"/>
                                        </p:tgtEl>
                                      </p:cBhvr>
                                    </p:animEffect>
                                  </p:childTnLst>
                                </p:cTn>
                              </p:par>
                            </p:childTnLst>
                          </p:cTn>
                        </p:par>
                        <p:par>
                          <p:cTn id="207" fill="hold">
                            <p:stCondLst>
                              <p:cond delay="13500"/>
                            </p:stCondLst>
                            <p:childTnLst>
                              <p:par>
                                <p:cTn id="208" presetID="3" presetClass="entr" presetSubtype="10" fill="hold" grpId="0" nodeType="afterEffect">
                                  <p:stCondLst>
                                    <p:cond delay="0"/>
                                  </p:stCondLst>
                                  <p:childTnLst>
                                    <p:set>
                                      <p:cBhvr>
                                        <p:cTn id="209" dur="1" fill="hold">
                                          <p:stCondLst>
                                            <p:cond delay="0"/>
                                          </p:stCondLst>
                                        </p:cTn>
                                        <p:tgtEl>
                                          <p:spTgt spid="75791"/>
                                        </p:tgtEl>
                                        <p:attrNameLst>
                                          <p:attrName>style.visibility</p:attrName>
                                        </p:attrNameLst>
                                      </p:cBhvr>
                                      <p:to>
                                        <p:strVal val="visible"/>
                                      </p:to>
                                    </p:set>
                                    <p:animEffect transition="in" filter="blinds(horizontal)">
                                      <p:cBhvr>
                                        <p:cTn id="210" dur="500"/>
                                        <p:tgtEl>
                                          <p:spTgt spid="75791"/>
                                        </p:tgtEl>
                                      </p:cBhvr>
                                    </p:animEffect>
                                  </p:childTnLst>
                                </p:cTn>
                              </p:par>
                            </p:childTnLst>
                          </p:cTn>
                        </p:par>
                        <p:par>
                          <p:cTn id="211" fill="hold">
                            <p:stCondLst>
                              <p:cond delay="14000"/>
                            </p:stCondLst>
                            <p:childTnLst>
                              <p:par>
                                <p:cTn id="212" presetID="3" presetClass="entr" presetSubtype="10" fill="hold" grpId="0" nodeType="afterEffect">
                                  <p:stCondLst>
                                    <p:cond delay="0"/>
                                  </p:stCondLst>
                                  <p:childTnLst>
                                    <p:set>
                                      <p:cBhvr>
                                        <p:cTn id="213" dur="1" fill="hold">
                                          <p:stCondLst>
                                            <p:cond delay="0"/>
                                          </p:stCondLst>
                                        </p:cTn>
                                        <p:tgtEl>
                                          <p:spTgt spid="75789"/>
                                        </p:tgtEl>
                                        <p:attrNameLst>
                                          <p:attrName>style.visibility</p:attrName>
                                        </p:attrNameLst>
                                      </p:cBhvr>
                                      <p:to>
                                        <p:strVal val="visible"/>
                                      </p:to>
                                    </p:set>
                                    <p:animEffect transition="in" filter="blinds(horizontal)">
                                      <p:cBhvr>
                                        <p:cTn id="214" dur="500"/>
                                        <p:tgtEl>
                                          <p:spTgt spid="75789"/>
                                        </p:tgtEl>
                                      </p:cBhvr>
                                    </p:animEffect>
                                  </p:childTnLst>
                                </p:cTn>
                              </p:par>
                            </p:childTnLst>
                          </p:cTn>
                        </p:par>
                        <p:par>
                          <p:cTn id="215" fill="hold">
                            <p:stCondLst>
                              <p:cond delay="14500"/>
                            </p:stCondLst>
                            <p:childTnLst>
                              <p:par>
                                <p:cTn id="216" presetID="3" presetClass="entr" presetSubtype="10" fill="hold" grpId="0" nodeType="afterEffect">
                                  <p:stCondLst>
                                    <p:cond delay="0"/>
                                  </p:stCondLst>
                                  <p:childTnLst>
                                    <p:set>
                                      <p:cBhvr>
                                        <p:cTn id="217" dur="1" fill="hold">
                                          <p:stCondLst>
                                            <p:cond delay="0"/>
                                          </p:stCondLst>
                                        </p:cTn>
                                        <p:tgtEl>
                                          <p:spTgt spid="75790"/>
                                        </p:tgtEl>
                                        <p:attrNameLst>
                                          <p:attrName>style.visibility</p:attrName>
                                        </p:attrNameLst>
                                      </p:cBhvr>
                                      <p:to>
                                        <p:strVal val="visible"/>
                                      </p:to>
                                    </p:set>
                                    <p:animEffect transition="in" filter="blinds(horizontal)">
                                      <p:cBhvr>
                                        <p:cTn id="218" dur="500"/>
                                        <p:tgtEl>
                                          <p:spTgt spid="75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1" grpId="0" animBg="1"/>
      <p:bldP spid="75790" grpId="0" animBg="1"/>
      <p:bldP spid="75789" grpId="0" animBg="1"/>
      <p:bldP spid="75788" grpId="0" animBg="1"/>
      <p:bldP spid="23554" grpId="0"/>
      <p:bldP spid="21" grpId="0" animBg="1"/>
      <p:bldP spid="69" grpId="0" build="p" bldLvl="5"/>
      <p:bldP spid="2"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Generisanje funkcija članica</a:t>
            </a:r>
            <a:endParaRPr lang="en-US" sz="3200" smtClean="0"/>
          </a:p>
        </p:txBody>
      </p:sp>
      <p:sp>
        <p:nvSpPr>
          <p:cNvPr id="69" name="Rectangle 3"/>
          <p:cNvSpPr txBox="1">
            <a:spLocks noChangeArrowheads="1"/>
          </p:cNvSpPr>
          <p:nvPr/>
        </p:nvSpPr>
        <p:spPr bwMode="auto">
          <a:xfrm>
            <a:off x="33338" y="1141413"/>
            <a:ext cx="3243262" cy="4484687"/>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ct val="250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endParaRPr lang="sr-Latn-CS" sz="1400" b="1" dirty="0">
              <a:effectLst>
                <a:outerShdw blurRad="38100" dist="38100" dir="2700000" algn="tl">
                  <a:srgbClr val="C0C0C0"/>
                </a:outerShdw>
              </a:effectLst>
              <a:latin typeface="Courier New" pitchFamily="49" charset="0"/>
            </a:endParaRPr>
          </a:p>
          <a:p>
            <a:pPr marL="342900" indent="-342900">
              <a:spcBef>
                <a:spcPct val="25000"/>
              </a:spcBef>
              <a:defRPr/>
            </a:pPr>
            <a:r>
              <a:rPr lang="en-US" sz="1400" b="1" dirty="0">
                <a:effectLst>
                  <a:outerShdw blurRad="38100" dist="38100" dir="2700000" algn="tl">
                    <a:srgbClr val="C0C0C0"/>
                  </a:outerShdw>
                </a:effectLst>
                <a:latin typeface="Courier New" pitchFamily="49" charset="0"/>
              </a:rPr>
              <a:t>template &lt;class T&gt;</a:t>
            </a:r>
          </a:p>
          <a:p>
            <a:pPr marL="342900" indent="-342900">
              <a:defRPr/>
            </a:pPr>
            <a:r>
              <a:rPr lang="en-US" sz="1400" b="1" dirty="0">
                <a:effectLst>
                  <a:outerShdw blurRad="38100" dist="38100" dir="2700000" algn="tl">
                    <a:srgbClr val="C0C0C0"/>
                  </a:outerShdw>
                </a:effectLst>
                <a:latin typeface="Courier New" pitchFamily="49" charset="0"/>
              </a:rPr>
              <a:t>class Stek</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public:</a:t>
            </a:r>
          </a:p>
          <a:p>
            <a:pPr marL="342900" indent="-342900">
              <a:defRPr/>
            </a:pPr>
            <a:r>
              <a:rPr lang="en-US" sz="1400" b="1" dirty="0">
                <a:effectLst>
                  <a:outerShdw blurRad="38100" dist="38100" dir="2700000" algn="tl">
                    <a:srgbClr val="C0C0C0"/>
                  </a:outerShdw>
                </a:effectLst>
                <a:latin typeface="Courier New" pitchFamily="49" charset="0"/>
              </a:rPr>
              <a:t>   Stek(int=10);</a:t>
            </a:r>
          </a:p>
          <a:p>
            <a:pPr marL="342900" indent="-342900">
              <a:defRPr/>
            </a:pPr>
            <a:r>
              <a:rPr lang="en-US" sz="1400" b="1" dirty="0">
                <a:effectLst>
                  <a:outerShdw blurRad="38100" dist="38100" dir="2700000" algn="tl">
                    <a:srgbClr val="C0C0C0"/>
                  </a:outerShdw>
                </a:effectLst>
                <a:latin typeface="Courier New" pitchFamily="49" charset="0"/>
              </a:rPr>
              <a:t>   ~Stek();</a:t>
            </a:r>
          </a:p>
          <a:p>
            <a:pPr marL="342900" indent="-342900">
              <a:defRPr/>
            </a:pPr>
            <a:r>
              <a:rPr lang="en-US" sz="1400" b="1" dirty="0">
                <a:effectLst>
                  <a:outerShdw blurRad="38100" dist="38100" dir="2700000" algn="tl">
                    <a:srgbClr val="C0C0C0"/>
                  </a:outerShdw>
                </a:effectLst>
                <a:latin typeface="Courier New" pitchFamily="49" charset="0"/>
              </a:rPr>
              <a:t>   int push(T&amp;); </a:t>
            </a:r>
          </a:p>
          <a:p>
            <a:pPr marL="342900" indent="-342900">
              <a:defRPr/>
            </a:pPr>
            <a:r>
              <a:rPr lang="en-US" sz="1400" b="1" dirty="0">
                <a:effectLst>
                  <a:outerShdw blurRad="38100" dist="38100" dir="2700000" algn="tl">
                    <a:srgbClr val="C0C0C0"/>
                  </a:outerShdw>
                </a:effectLst>
                <a:latin typeface="Courier New" pitchFamily="49" charset="0"/>
              </a:rPr>
              <a:t>   int pop(T&amp;); </a:t>
            </a:r>
          </a:p>
          <a:p>
            <a:pPr marL="342900" indent="-342900">
              <a:defRPr/>
            </a:pPr>
            <a:r>
              <a:rPr lang="en-US" sz="1400" b="1" dirty="0">
                <a:effectLst>
                  <a:outerShdw blurRad="38100" dist="38100" dir="2700000" algn="tl">
                    <a:srgbClr val="C0C0C0"/>
                  </a:outerShdw>
                </a:effectLst>
                <a:latin typeface="Courier New" pitchFamily="49" charset="0"/>
              </a:rPr>
              <a:t>   int prazan() const; </a:t>
            </a:r>
          </a:p>
          <a:p>
            <a:pPr marL="342900" indent="-342900">
              <a:defRPr/>
            </a:pPr>
            <a:r>
              <a:rPr lang="en-US" sz="1400" b="1" dirty="0">
                <a:effectLst>
                  <a:outerShdw blurRad="38100" dist="38100" dir="2700000" algn="tl">
                    <a:srgbClr val="C0C0C0"/>
                  </a:outerShdw>
                </a:effectLst>
                <a:latin typeface="Courier New" pitchFamily="49" charset="0"/>
              </a:rPr>
              <a:t>   int pun() const; </a:t>
            </a:r>
          </a:p>
          <a:p>
            <a:pPr marL="342900" indent="-342900">
              <a:defRPr/>
            </a:pPr>
            <a:r>
              <a:rPr lang="en-US" sz="1400" b="1" dirty="0">
                <a:effectLst>
                  <a:outerShdw blurRad="38100" dist="38100" dir="2700000" algn="tl">
                    <a:srgbClr val="C0C0C0"/>
                  </a:outerShdw>
                </a:effectLst>
                <a:latin typeface="Courier New" pitchFamily="49" charset="0"/>
              </a:rPr>
              <a:t> private:</a:t>
            </a:r>
          </a:p>
          <a:p>
            <a:pPr marL="342900" indent="-342900">
              <a:defRPr/>
            </a:pPr>
            <a:r>
              <a:rPr lang="en-US" sz="1400" b="1" dirty="0">
                <a:effectLst>
                  <a:outerShdw blurRad="38100" dist="38100" dir="2700000" algn="tl">
                    <a:srgbClr val="C0C0C0"/>
                  </a:outerShdw>
                </a:effectLst>
                <a:latin typeface="Courier New" pitchFamily="49" charset="0"/>
              </a:rPr>
              <a:t>   int max; </a:t>
            </a:r>
          </a:p>
          <a:p>
            <a:pPr marL="342900" indent="-342900">
              <a:defRPr/>
            </a:pPr>
            <a:r>
              <a:rPr lang="en-US" sz="1400" b="1" dirty="0">
                <a:effectLst>
                  <a:outerShdw blurRad="38100" dist="38100" dir="2700000" algn="tl">
                    <a:srgbClr val="C0C0C0"/>
                  </a:outerShdw>
                </a:effectLst>
                <a:latin typeface="Courier New" pitchFamily="49" charset="0"/>
              </a:rPr>
              <a:t>   int vrh; </a:t>
            </a:r>
          </a:p>
          <a:p>
            <a:pPr marL="342900" indent="-342900">
              <a:defRPr/>
            </a:pPr>
            <a:r>
              <a:rPr lang="en-US" sz="1400" b="1" dirty="0">
                <a:effectLst>
                  <a:outerShdw blurRad="38100" dist="38100" dir="2700000" algn="tl">
                    <a:srgbClr val="C0C0C0"/>
                  </a:outerShdw>
                </a:effectLst>
                <a:latin typeface="Courier New" pitchFamily="49" charset="0"/>
              </a:rPr>
              <a:t>   T *stekPtr; </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endParaRPr lang="en-US" sz="1400" b="1" dirty="0">
              <a:effectLst>
                <a:outerShdw blurRad="38100" dist="38100" dir="2700000" algn="tl">
                  <a:srgbClr val="C0C0C0"/>
                </a:outerShdw>
              </a:effectLst>
              <a:latin typeface="Courier New" pitchFamily="49" charset="0"/>
            </a:endParaRPr>
          </a:p>
          <a:p>
            <a:pPr marL="342900" indent="-342900">
              <a:defRPr/>
            </a:pPr>
            <a:r>
              <a:rPr lang="en-US" sz="1400" b="1" dirty="0">
                <a:effectLst>
                  <a:outerShdw blurRad="38100" dist="38100" dir="2700000" algn="tl">
                    <a:srgbClr val="C0C0C0"/>
                  </a:outerShdw>
                </a:effectLst>
                <a:latin typeface="Courier New" pitchFamily="49" charset="0"/>
              </a:rPr>
              <a:t>template &lt;class T&gt;</a:t>
            </a:r>
          </a:p>
          <a:p>
            <a:pPr marL="342900" indent="-342900">
              <a:defRPr/>
            </a:pPr>
            <a:r>
              <a:rPr lang="en-US" sz="1400" b="1" dirty="0">
                <a:effectLst>
                  <a:outerShdw blurRad="38100" dist="38100" dir="2700000" algn="tl">
                    <a:srgbClr val="C0C0C0"/>
                  </a:outerShdw>
                </a:effectLst>
                <a:latin typeface="Courier New" pitchFamily="49" charset="0"/>
              </a:rPr>
              <a:t>Stek&lt;T&gt;::Stek(int m)</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max=(m&gt;0 &amp;&amp; m&lt;100)?m:0;</a:t>
            </a:r>
          </a:p>
          <a:p>
            <a:pPr marL="342900" indent="-342900">
              <a:defRPr/>
            </a:pPr>
            <a:r>
              <a:rPr lang="en-US" sz="1400" b="1" dirty="0">
                <a:effectLst>
                  <a:outerShdw blurRad="38100" dist="38100" dir="2700000" algn="tl">
                    <a:srgbClr val="C0C0C0"/>
                  </a:outerShdw>
                </a:effectLst>
                <a:latin typeface="Courier New" pitchFamily="49" charset="0"/>
              </a:rPr>
              <a:t>  vrh = -1; </a:t>
            </a:r>
          </a:p>
          <a:p>
            <a:pPr marL="342900" indent="-342900">
              <a:defRPr/>
            </a:pPr>
            <a:r>
              <a:rPr lang="en-US" sz="1400" b="1" dirty="0">
                <a:effectLst>
                  <a:outerShdw blurRad="38100" dist="38100" dir="2700000" algn="tl">
                    <a:srgbClr val="C0C0C0"/>
                  </a:outerShdw>
                </a:effectLst>
                <a:latin typeface="Courier New" pitchFamily="49" charset="0"/>
              </a:rPr>
              <a:t>  stekPtr = new T[max]; </a:t>
            </a:r>
          </a:p>
          <a:p>
            <a:pPr marL="342900" indent="-342900">
              <a:defRPr/>
            </a:pPr>
            <a:r>
              <a:rPr lang="en-US" sz="1400" b="1" dirty="0">
                <a:effectLst>
                  <a:outerShdw blurRad="38100" dist="38100" dir="2700000" algn="tl">
                    <a:srgbClr val="C0C0C0"/>
                  </a:outerShdw>
                </a:effectLst>
                <a:latin typeface="Courier New" pitchFamily="49" charset="0"/>
              </a:rPr>
              <a:t>}</a:t>
            </a:r>
          </a:p>
        </p:txBody>
      </p:sp>
      <p:sp>
        <p:nvSpPr>
          <p:cNvPr id="3" name="Rectangle 3"/>
          <p:cNvSpPr txBox="1">
            <a:spLocks noChangeArrowheads="1"/>
          </p:cNvSpPr>
          <p:nvPr/>
        </p:nvSpPr>
        <p:spPr bwMode="auto">
          <a:xfrm>
            <a:off x="2987675" y="950913"/>
            <a:ext cx="2952750" cy="5400675"/>
          </a:xfrm>
          <a:prstGeom prst="rect">
            <a:avLst/>
          </a:prstGeom>
          <a:noFill/>
          <a:ln w="9525">
            <a:noFill/>
            <a:miter lim="800000"/>
            <a:headEnd/>
            <a:tailEnd/>
          </a:ln>
        </p:spPr>
        <p:txBody>
          <a:bodyPr/>
          <a:lstStyle/>
          <a:p>
            <a:pPr marL="342900" indent="-342900">
              <a:defRPr/>
            </a:pPr>
            <a:r>
              <a:rPr lang="en-US" sz="1400" b="1" dirty="0">
                <a:effectLst>
                  <a:outerShdw blurRad="38100" dist="38100" dir="2700000" algn="tl">
                    <a:srgbClr val="C0C0C0"/>
                  </a:outerShdw>
                </a:effectLst>
                <a:latin typeface="Courier New" pitchFamily="49" charset="0"/>
              </a:rPr>
              <a:t>template &lt;class T&gt;</a:t>
            </a:r>
          </a:p>
          <a:p>
            <a:pPr marL="342900" indent="-342900">
              <a:defRPr/>
            </a:pPr>
            <a:r>
              <a:rPr lang="en-US" sz="1400" b="1" dirty="0">
                <a:effectLst>
                  <a:outerShdw blurRad="38100" dist="38100" dir="2700000" algn="tl">
                    <a:srgbClr val="C0C0C0"/>
                  </a:outerShdw>
                </a:effectLst>
                <a:latin typeface="Courier New" pitchFamily="49" charset="0"/>
              </a:rPr>
              <a:t>Stek&lt;T&gt;::~Stek()</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delete [] stekPtr;</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endParaRPr lang="en-US" sz="1400" b="1" dirty="0">
              <a:effectLst>
                <a:outerShdw blurRad="38100" dist="38100" dir="2700000" algn="tl">
                  <a:srgbClr val="C0C0C0"/>
                </a:outerShdw>
              </a:effectLst>
              <a:latin typeface="Courier New" pitchFamily="49" charset="0"/>
            </a:endParaRPr>
          </a:p>
          <a:p>
            <a:pPr marL="342900" indent="-342900">
              <a:defRPr/>
            </a:pPr>
            <a:r>
              <a:rPr lang="en-US" sz="1400" b="1" dirty="0">
                <a:effectLst>
                  <a:outerShdw blurRad="38100" dist="38100" dir="2700000" algn="tl">
                    <a:srgbClr val="C0C0C0"/>
                  </a:outerShdw>
                </a:effectLst>
                <a:latin typeface="Courier New" pitchFamily="49" charset="0"/>
              </a:rPr>
              <a:t>template &lt;class T&gt;</a:t>
            </a:r>
          </a:p>
          <a:p>
            <a:pPr marL="342900" indent="-342900">
              <a:defRPr/>
            </a:pPr>
            <a:r>
              <a:rPr lang="en-US" sz="1400" b="1" dirty="0">
                <a:effectLst>
                  <a:outerShdw blurRad="38100" dist="38100" dir="2700000" algn="tl">
                    <a:srgbClr val="C0C0C0"/>
                  </a:outerShdw>
                </a:effectLst>
                <a:latin typeface="Courier New" pitchFamily="49" charset="0"/>
              </a:rPr>
              <a:t>int Stek&lt;T&gt;::push(T &amp;el)</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if (!pun())</a:t>
            </a:r>
          </a:p>
          <a:p>
            <a:pPr marL="342900" indent="-342900">
              <a:defRPr/>
            </a:pPr>
            <a:r>
              <a:rPr lang="en-US" sz="1400" b="1" dirty="0">
                <a:effectLst>
                  <a:outerShdw blurRad="38100" dist="38100" dir="2700000" algn="tl">
                    <a:srgbClr val="C0C0C0"/>
                  </a:outerShdw>
                </a:effectLst>
                <a:latin typeface="Courier New" pitchFamily="49" charset="0"/>
              </a:rPr>
              <a:t>  {</a:t>
            </a:r>
          </a:p>
          <a:p>
            <a:pPr marL="342900" indent="-342900">
              <a:defRPr/>
            </a:pPr>
            <a:r>
              <a:rPr lang="en-US" sz="1400" b="1" dirty="0">
                <a:effectLst>
                  <a:outerShdw blurRad="38100" dist="38100" dir="2700000" algn="tl">
                    <a:srgbClr val="C0C0C0"/>
                  </a:outerShdw>
                </a:effectLst>
                <a:latin typeface="Courier New" pitchFamily="49" charset="0"/>
              </a:rPr>
              <a:t>    stekPtr[++vrh] = el;</a:t>
            </a:r>
          </a:p>
          <a:p>
            <a:pPr marL="342900" indent="-342900">
              <a:defRPr/>
            </a:pPr>
            <a:r>
              <a:rPr lang="en-US" sz="1400" b="1" dirty="0">
                <a:effectLst>
                  <a:outerShdw blurRad="38100" dist="38100" dir="2700000" algn="tl">
                    <a:srgbClr val="C0C0C0"/>
                  </a:outerShdw>
                </a:effectLst>
                <a:latin typeface="Courier New" pitchFamily="49" charset="0"/>
              </a:rPr>
              <a:t>    return 1; </a:t>
            </a:r>
          </a:p>
          <a:p>
            <a:pPr marL="342900" indent="-342900">
              <a:defRPr/>
            </a:pPr>
            <a:r>
              <a:rPr lang="en-US" sz="1400" b="1" dirty="0">
                <a:effectLst>
                  <a:outerShdw blurRad="38100" dist="38100" dir="2700000" algn="tl">
                    <a:srgbClr val="C0C0C0"/>
                  </a:outerShdw>
                </a:effectLst>
                <a:latin typeface="Courier New" pitchFamily="49" charset="0"/>
              </a:rPr>
              <a:t>  }</a:t>
            </a:r>
          </a:p>
          <a:p>
            <a:pPr marL="342900" indent="-342900">
              <a:defRPr/>
            </a:pPr>
            <a:r>
              <a:rPr lang="en-US" sz="1400" b="1" dirty="0">
                <a:effectLst>
                  <a:outerShdw blurRad="38100" dist="38100" dir="2700000" algn="tl">
                    <a:srgbClr val="C0C0C0"/>
                  </a:outerShdw>
                </a:effectLst>
                <a:latin typeface="Courier New" pitchFamily="49" charset="0"/>
              </a:rPr>
              <a:t>  return 0; </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endParaRPr lang="en-US" sz="1400" b="1" dirty="0">
              <a:effectLst>
                <a:outerShdw blurRad="38100" dist="38100" dir="2700000" algn="tl">
                  <a:srgbClr val="C0C0C0"/>
                </a:outerShdw>
              </a:effectLst>
              <a:latin typeface="Courier New" pitchFamily="49" charset="0"/>
            </a:endParaRPr>
          </a:p>
          <a:p>
            <a:pPr marL="342900" indent="-342900">
              <a:defRPr/>
            </a:pPr>
            <a:r>
              <a:rPr lang="en-US" sz="1400" b="1" dirty="0">
                <a:effectLst>
                  <a:outerShdw blurRad="38100" dist="38100" dir="2700000" algn="tl">
                    <a:srgbClr val="C0C0C0"/>
                  </a:outerShdw>
                </a:effectLst>
                <a:latin typeface="Courier New" pitchFamily="49" charset="0"/>
              </a:rPr>
              <a:t>template &lt;class T&gt;</a:t>
            </a:r>
          </a:p>
          <a:p>
            <a:pPr marL="342900" indent="-342900">
              <a:defRPr/>
            </a:pPr>
            <a:r>
              <a:rPr lang="en-US" sz="1400" b="1" dirty="0">
                <a:effectLst>
                  <a:outerShdw blurRad="38100" dist="38100" dir="2700000" algn="tl">
                    <a:srgbClr val="C0C0C0"/>
                  </a:outerShdw>
                </a:effectLst>
                <a:latin typeface="Courier New" pitchFamily="49" charset="0"/>
              </a:rPr>
              <a:t>int Stek&lt;T&gt;::pop(T &amp;el)</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if (!prazan())</a:t>
            </a:r>
          </a:p>
          <a:p>
            <a:pPr marL="342900" indent="-342900">
              <a:defRPr/>
            </a:pPr>
            <a:r>
              <a:rPr lang="en-US" sz="1400" b="1" dirty="0">
                <a:effectLst>
                  <a:outerShdw blurRad="38100" dist="38100" dir="2700000" algn="tl">
                    <a:srgbClr val="C0C0C0"/>
                  </a:outerShdw>
                </a:effectLst>
                <a:latin typeface="Courier New" pitchFamily="49" charset="0"/>
              </a:rPr>
              <a:t>  {</a:t>
            </a:r>
          </a:p>
          <a:p>
            <a:pPr marL="342900" indent="-342900">
              <a:defRPr/>
            </a:pPr>
            <a:r>
              <a:rPr lang="en-US" sz="1400" b="1" dirty="0">
                <a:effectLst>
                  <a:outerShdw blurRad="38100" dist="38100" dir="2700000" algn="tl">
                    <a:srgbClr val="C0C0C0"/>
                  </a:outerShdw>
                </a:effectLst>
                <a:latin typeface="Courier New" pitchFamily="49" charset="0"/>
              </a:rPr>
              <a:t>    el = stekPtr[vrh--];</a:t>
            </a:r>
          </a:p>
          <a:p>
            <a:pPr marL="342900" indent="-342900">
              <a:defRPr/>
            </a:pPr>
            <a:r>
              <a:rPr lang="en-US" sz="1400" b="1" dirty="0">
                <a:effectLst>
                  <a:outerShdw blurRad="38100" dist="38100" dir="2700000" algn="tl">
                    <a:srgbClr val="C0C0C0"/>
                  </a:outerShdw>
                </a:effectLst>
                <a:latin typeface="Courier New" pitchFamily="49" charset="0"/>
              </a:rPr>
              <a:t>    return 1; </a:t>
            </a:r>
          </a:p>
          <a:p>
            <a:pPr marL="342900" indent="-342900">
              <a:defRPr/>
            </a:pPr>
            <a:r>
              <a:rPr lang="en-US" sz="1400" b="1" dirty="0">
                <a:effectLst>
                  <a:outerShdw blurRad="38100" dist="38100" dir="2700000" algn="tl">
                    <a:srgbClr val="C0C0C0"/>
                  </a:outerShdw>
                </a:effectLst>
                <a:latin typeface="Courier New" pitchFamily="49" charset="0"/>
              </a:rPr>
              <a:t>  }</a:t>
            </a:r>
          </a:p>
          <a:p>
            <a:pPr marL="342900" indent="-342900">
              <a:defRPr/>
            </a:pPr>
            <a:r>
              <a:rPr lang="en-US" sz="1400" b="1" dirty="0">
                <a:effectLst>
                  <a:outerShdw blurRad="38100" dist="38100" dir="2700000" algn="tl">
                    <a:srgbClr val="C0C0C0"/>
                  </a:outerShdw>
                </a:effectLst>
                <a:latin typeface="Courier New" pitchFamily="49" charset="0"/>
              </a:rPr>
              <a:t>  return 0; </a:t>
            </a:r>
          </a:p>
          <a:p>
            <a:pPr marL="342900" indent="-342900">
              <a:defRPr/>
            </a:pPr>
            <a:r>
              <a:rPr lang="en-US" sz="1400" b="1" dirty="0">
                <a:effectLst>
                  <a:outerShdw blurRad="38100" dist="38100" dir="2700000" algn="tl">
                    <a:srgbClr val="C0C0C0"/>
                  </a:outerShdw>
                </a:effectLst>
                <a:latin typeface="Courier New" pitchFamily="49" charset="0"/>
              </a:rPr>
              <a:t>}</a:t>
            </a:r>
          </a:p>
        </p:txBody>
      </p:sp>
      <p:sp>
        <p:nvSpPr>
          <p:cNvPr id="4" name="Rectangle 3"/>
          <p:cNvSpPr txBox="1">
            <a:spLocks noChangeArrowheads="1"/>
          </p:cNvSpPr>
          <p:nvPr/>
        </p:nvSpPr>
        <p:spPr bwMode="auto">
          <a:xfrm>
            <a:off x="5940425" y="950913"/>
            <a:ext cx="3168650" cy="4484687"/>
          </a:xfrm>
          <a:prstGeom prst="rect">
            <a:avLst/>
          </a:prstGeom>
          <a:noFill/>
          <a:ln w="9525">
            <a:noFill/>
            <a:miter lim="800000"/>
            <a:headEnd/>
            <a:tailEnd/>
          </a:ln>
        </p:spPr>
        <p:txBody>
          <a:bodyPr/>
          <a:lstStyle/>
          <a:p>
            <a:pPr marL="342900" indent="-342900">
              <a:defRPr/>
            </a:pPr>
            <a:r>
              <a:rPr lang="en-US" sz="1400" b="1" dirty="0">
                <a:effectLst>
                  <a:outerShdw blurRad="38100" dist="38100" dir="2700000" algn="tl">
                    <a:srgbClr val="C0C0C0"/>
                  </a:outerShdw>
                </a:effectLst>
                <a:latin typeface="Courier New" pitchFamily="49" charset="0"/>
              </a:rPr>
              <a:t>template &lt;class T&gt;</a:t>
            </a:r>
          </a:p>
          <a:p>
            <a:pPr marL="342900" indent="-342900">
              <a:defRPr/>
            </a:pPr>
            <a:r>
              <a:rPr lang="en-US" sz="1400" b="1" dirty="0">
                <a:effectLst>
                  <a:outerShdw blurRad="38100" dist="38100" dir="2700000" algn="tl">
                    <a:srgbClr val="C0C0C0"/>
                  </a:outerShdw>
                </a:effectLst>
                <a:latin typeface="Courier New" pitchFamily="49" charset="0"/>
              </a:rPr>
              <a:t>int Stek&lt;T&gt;::prazan() const</a:t>
            </a:r>
          </a:p>
          <a:p>
            <a:pPr marL="342900" indent="-342900">
              <a:defRPr/>
            </a:pPr>
            <a:r>
              <a:rPr lang="en-US" sz="1400" b="1" dirty="0">
                <a:effectLst>
                  <a:outerShdw blurRad="38100" dist="38100" dir="2700000" algn="tl">
                    <a:srgbClr val="C0C0C0"/>
                  </a:outerShdw>
                </a:effectLst>
                <a:latin typeface="Courier New" pitchFamily="49" charset="0"/>
              </a:rPr>
              <a:t>{ return vrh==-1; }</a:t>
            </a:r>
          </a:p>
          <a:p>
            <a:pPr marL="342900" indent="-342900">
              <a:spcBef>
                <a:spcPct val="50000"/>
              </a:spcBef>
              <a:defRPr/>
            </a:pPr>
            <a:r>
              <a:rPr lang="en-US" sz="1400" b="1" dirty="0">
                <a:effectLst>
                  <a:outerShdw blurRad="38100" dist="38100" dir="2700000" algn="tl">
                    <a:srgbClr val="C0C0C0"/>
                  </a:outerShdw>
                </a:effectLst>
                <a:latin typeface="Courier New" pitchFamily="49" charset="0"/>
              </a:rPr>
              <a:t>template &lt;class X&gt;</a:t>
            </a:r>
          </a:p>
          <a:p>
            <a:pPr marL="342900" indent="-342900">
              <a:defRPr/>
            </a:pPr>
            <a:r>
              <a:rPr lang="en-US" sz="1400" b="1" dirty="0">
                <a:effectLst>
                  <a:outerShdw blurRad="38100" dist="38100" dir="2700000" algn="tl">
                    <a:srgbClr val="C0C0C0"/>
                  </a:outerShdw>
                </a:effectLst>
                <a:latin typeface="Courier New" pitchFamily="49" charset="0"/>
              </a:rPr>
              <a:t>int Stek&lt;X&gt;::pun() const</a:t>
            </a:r>
          </a:p>
          <a:p>
            <a:pPr marL="342900" indent="-342900">
              <a:defRPr/>
            </a:pPr>
            <a:r>
              <a:rPr lang="en-US" sz="1400" b="1" dirty="0">
                <a:effectLst>
                  <a:outerShdw blurRad="38100" dist="38100" dir="2700000" algn="tl">
                    <a:srgbClr val="C0C0C0"/>
                  </a:outerShdw>
                </a:effectLst>
                <a:latin typeface="Courier New" pitchFamily="49" charset="0"/>
              </a:rPr>
              <a:t>{ return vrh==max-1; }</a:t>
            </a:r>
          </a:p>
          <a:p>
            <a:pPr marL="342900" indent="-342900">
              <a:spcBef>
                <a:spcPct val="50000"/>
              </a:spcBef>
              <a:defRPr/>
            </a:pPr>
            <a:r>
              <a:rPr lang="en-US" sz="1400" b="1" dirty="0">
                <a:effectLst>
                  <a:outerShdw blurRad="38100" dist="38100" dir="2700000" algn="tl">
                    <a:srgbClr val="C0C0C0"/>
                  </a:outerShdw>
                </a:effectLst>
                <a:latin typeface="Courier New" pitchFamily="49" charset="0"/>
              </a:rPr>
              <a:t>int main()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Stek&lt;int&gt; stek(5);</a:t>
            </a:r>
          </a:p>
          <a:p>
            <a:pPr marL="342900" indent="-342900">
              <a:defRPr/>
            </a:pPr>
            <a:r>
              <a:rPr lang="en-US" sz="1400" b="1" dirty="0">
                <a:effectLst>
                  <a:outerShdw blurRad="38100" dist="38100" dir="2700000" algn="tl">
                    <a:srgbClr val="C0C0C0"/>
                  </a:outerShdw>
                </a:effectLst>
                <a:latin typeface="Courier New" pitchFamily="49" charset="0"/>
              </a:rPr>
              <a:t>  int x=1;</a:t>
            </a:r>
          </a:p>
          <a:p>
            <a:pPr marL="342900" indent="-342900">
              <a:defRPr/>
            </a:pPr>
            <a:r>
              <a:rPr lang="en-US" sz="1400" b="1" dirty="0">
                <a:effectLst>
                  <a:outerShdw blurRad="38100" dist="38100" dir="2700000" algn="tl">
                    <a:srgbClr val="C0C0C0"/>
                  </a:outerShdw>
                </a:effectLst>
                <a:latin typeface="Courier New" pitchFamily="49" charset="0"/>
              </a:rPr>
              <a:t>  cout &lt;&lt; "Punjenje: ";</a:t>
            </a:r>
          </a:p>
          <a:p>
            <a:pPr marL="342900" indent="-342900">
              <a:defRPr/>
            </a:pPr>
            <a:r>
              <a:rPr lang="en-US" sz="1400" b="1" dirty="0">
                <a:effectLst>
                  <a:outerShdw blurRad="38100" dist="38100" dir="2700000" algn="tl">
                    <a:srgbClr val="C0C0C0"/>
                  </a:outerShdw>
                </a:effectLst>
                <a:latin typeface="Courier New" pitchFamily="49" charset="0"/>
              </a:rPr>
              <a:t>  while (stek.push(x))</a:t>
            </a:r>
          </a:p>
          <a:p>
            <a:pPr marL="342900" indent="-342900">
              <a:defRPr/>
            </a:pPr>
            <a:r>
              <a:rPr lang="en-US" sz="1400" b="1" dirty="0">
                <a:effectLst>
                  <a:outerShdw blurRad="38100" dist="38100" dir="2700000" algn="tl">
                    <a:srgbClr val="C0C0C0"/>
                  </a:outerShdw>
                </a:effectLst>
                <a:latin typeface="Courier New" pitchFamily="49" charset="0"/>
              </a:rPr>
              <a:t>    cout &lt;&lt; x++ &lt;&lt; " ";</a:t>
            </a:r>
          </a:p>
          <a:p>
            <a:pPr marL="342900" indent="-342900">
              <a:defRPr/>
            </a:pPr>
            <a:r>
              <a:rPr lang="en-US" sz="1400" b="1" dirty="0">
                <a:effectLst>
                  <a:outerShdw blurRad="38100" dist="38100" dir="2700000" algn="tl">
                    <a:srgbClr val="C0C0C0"/>
                  </a:outerShdw>
                </a:effectLst>
                <a:latin typeface="Courier New" pitchFamily="49" charset="0"/>
              </a:rPr>
              <a:t>  cout &lt;&lt; "\nStek je pun!";</a:t>
            </a:r>
          </a:p>
          <a:p>
            <a:pPr marL="342900" indent="-342900">
              <a:defRPr/>
            </a:pPr>
            <a:r>
              <a:rPr lang="en-US" sz="1400" b="1" dirty="0">
                <a:effectLst>
                  <a:outerShdw blurRad="38100" dist="38100" dir="2700000" algn="tl">
                    <a:srgbClr val="C0C0C0"/>
                  </a:outerShdw>
                </a:effectLst>
                <a:latin typeface="Courier New" pitchFamily="49" charset="0"/>
              </a:rPr>
              <a:t>  cout &lt;&lt; " Ne moze: " &lt;&lt; x;</a:t>
            </a:r>
          </a:p>
          <a:p>
            <a:pPr marL="342900" indent="-342900">
              <a:defRPr/>
            </a:pPr>
            <a:r>
              <a:rPr lang="en-US" sz="1400" b="1" dirty="0">
                <a:effectLst>
                  <a:outerShdw blurRad="38100" dist="38100" dir="2700000" algn="tl">
                    <a:srgbClr val="C0C0C0"/>
                  </a:outerShdw>
                </a:effectLst>
                <a:latin typeface="Courier New" pitchFamily="49" charset="0"/>
              </a:rPr>
              <a:t>  cout &lt;&lt; "\nPraznjenje: ";</a:t>
            </a:r>
          </a:p>
          <a:p>
            <a:pPr marL="342900" indent="-342900">
              <a:defRPr/>
            </a:pPr>
            <a:r>
              <a:rPr lang="en-US" sz="1400" b="1" dirty="0">
                <a:effectLst>
                  <a:outerShdw blurRad="38100" dist="38100" dir="2700000" algn="tl">
                    <a:srgbClr val="C0C0C0"/>
                  </a:outerShdw>
                </a:effectLst>
                <a:latin typeface="Courier New" pitchFamily="49" charset="0"/>
              </a:rPr>
              <a:t>  while (stek.pop(x))</a:t>
            </a:r>
          </a:p>
          <a:p>
            <a:pPr marL="342900" indent="-342900">
              <a:defRPr/>
            </a:pPr>
            <a:r>
              <a:rPr lang="en-US" sz="1400" b="1" dirty="0">
                <a:effectLst>
                  <a:outerShdw blurRad="38100" dist="38100" dir="2700000" algn="tl">
                    <a:srgbClr val="C0C0C0"/>
                  </a:outerShdw>
                </a:effectLst>
                <a:latin typeface="Courier New" pitchFamily="49" charset="0"/>
              </a:rPr>
              <a:t>    cout &lt;&lt; x &lt;&lt; " ";</a:t>
            </a:r>
          </a:p>
          <a:p>
            <a:pPr marL="342900" indent="-342900">
              <a:defRPr/>
            </a:pPr>
            <a:r>
              <a:rPr lang="en-US" sz="1400" b="1" dirty="0">
                <a:effectLst>
                  <a:outerShdw blurRad="38100" dist="38100" dir="2700000" algn="tl">
                    <a:srgbClr val="C0C0C0"/>
                  </a:outerShdw>
                </a:effectLst>
                <a:latin typeface="Courier New" pitchFamily="49" charset="0"/>
              </a:rPr>
              <a:t>  cout &lt;&lt; "\nIspraznjeno!";</a:t>
            </a:r>
          </a:p>
          <a:p>
            <a:pPr marL="342900" indent="-342900">
              <a:defRPr/>
            </a:pPr>
            <a:r>
              <a:rPr lang="en-US" sz="1400" b="1" dirty="0">
                <a:effectLst>
                  <a:outerShdw blurRad="38100" dist="38100" dir="2700000" algn="tl">
                    <a:srgbClr val="C0C0C0"/>
                  </a:outerShdw>
                </a:effectLst>
                <a:latin typeface="Courier New" pitchFamily="49" charset="0"/>
              </a:rPr>
              <a:t>  return 0;</a:t>
            </a:r>
          </a:p>
          <a:p>
            <a:pPr marL="342900" indent="-342900">
              <a:defRPr/>
            </a:pPr>
            <a:r>
              <a:rPr lang="en-US" sz="14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5940425" y="5678488"/>
            <a:ext cx="3095625" cy="1152525"/>
            <a:chOff x="4040" y="3140"/>
            <a:chExt cx="1526" cy="1063"/>
          </a:xfrm>
        </p:grpSpPr>
        <p:sp>
          <p:nvSpPr>
            <p:cNvPr id="14344"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14345"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73" name="AutoShape 144"/>
          <p:cNvSpPr>
            <a:spLocks noChangeArrowheads="1"/>
          </p:cNvSpPr>
          <p:nvPr/>
        </p:nvSpPr>
        <p:spPr bwMode="auto">
          <a:xfrm>
            <a:off x="6029325" y="5751513"/>
            <a:ext cx="2863850" cy="1006475"/>
          </a:xfrm>
          <a:prstGeom prst="roundRect">
            <a:avLst>
              <a:gd name="adj" fmla="val 0"/>
            </a:avLst>
          </a:prstGeom>
          <a:noFill/>
          <a:ln w="9525">
            <a:noFill/>
            <a:round/>
            <a:headEnd/>
            <a:tailEnd/>
          </a:ln>
        </p:spPr>
        <p:txBody>
          <a:bodyPr lIns="0" rIns="0">
            <a:spAutoFit/>
          </a:bodyPr>
          <a:lstStyle/>
          <a:p>
            <a:r>
              <a:rPr lang="pt-BR" sz="1500" b="1">
                <a:solidFill>
                  <a:srgbClr val="FFFF00"/>
                </a:solidFill>
                <a:latin typeface="Courier New" pitchFamily="49" charset="0"/>
              </a:rPr>
              <a:t>Punjenje: 1 2 3 4 5</a:t>
            </a:r>
          </a:p>
          <a:p>
            <a:r>
              <a:rPr lang="pt-BR" sz="1500" b="1">
                <a:solidFill>
                  <a:srgbClr val="FFFF00"/>
                </a:solidFill>
                <a:latin typeface="Courier New" pitchFamily="49" charset="0"/>
              </a:rPr>
              <a:t>Stek je pun! Ne moze: 6</a:t>
            </a:r>
          </a:p>
          <a:p>
            <a:r>
              <a:rPr lang="pt-BR" sz="1500" b="1">
                <a:solidFill>
                  <a:srgbClr val="FFFF00"/>
                </a:solidFill>
                <a:latin typeface="Courier New" pitchFamily="49" charset="0"/>
              </a:rPr>
              <a:t>Praznjenje: 5 4 3 2 1</a:t>
            </a:r>
          </a:p>
          <a:p>
            <a:r>
              <a:rPr lang="pt-BR" sz="1500" b="1">
                <a:solidFill>
                  <a:srgbClr val="FFFF00"/>
                </a:solidFill>
                <a:latin typeface="Courier New" pitchFamily="49" charset="0"/>
              </a:rPr>
              <a:t>Ispraznjeno!</a:t>
            </a:r>
            <a:endParaRPr lang="sr-Latn-CS" sz="15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wipe(up)">
                                      <p:cBhvr>
                                        <p:cTn id="12" dur="500"/>
                                        <p:tgtEl>
                                          <p:spTgt spid="69">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9">
                                            <p:txEl>
                                              <p:pRg st="1" end="1"/>
                                            </p:txEl>
                                          </p:spTgt>
                                        </p:tgtEl>
                                        <p:attrNameLst>
                                          <p:attrName>style.visibility</p:attrName>
                                        </p:attrNameLst>
                                      </p:cBhvr>
                                      <p:to>
                                        <p:strVal val="visible"/>
                                      </p:to>
                                    </p:set>
                                    <p:animEffect transition="in" filter="wipe(up)">
                                      <p:cBhvr>
                                        <p:cTn id="16" dur="500"/>
                                        <p:tgtEl>
                                          <p:spTgt spid="69">
                                            <p:txEl>
                                              <p:pRg st="1" end="1"/>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69">
                                            <p:txEl>
                                              <p:pRg st="2" end="2"/>
                                            </p:txEl>
                                          </p:spTgt>
                                        </p:tgtEl>
                                        <p:attrNameLst>
                                          <p:attrName>style.visibility</p:attrName>
                                        </p:attrNameLst>
                                      </p:cBhvr>
                                      <p:to>
                                        <p:strVal val="visible"/>
                                      </p:to>
                                    </p:set>
                                    <p:animEffect transition="in" filter="wipe(up)">
                                      <p:cBhvr>
                                        <p:cTn id="19" dur="500"/>
                                        <p:tgtEl>
                                          <p:spTgt spid="69">
                                            <p:txEl>
                                              <p:pRg st="2" end="2"/>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wipe(up)">
                                      <p:cBhvr>
                                        <p:cTn id="22" dur="500"/>
                                        <p:tgtEl>
                                          <p:spTgt spid="69">
                                            <p:txEl>
                                              <p:pRg st="3" end="3"/>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69">
                                            <p:txEl>
                                              <p:pRg st="4" end="4"/>
                                            </p:txEl>
                                          </p:spTgt>
                                        </p:tgtEl>
                                        <p:attrNameLst>
                                          <p:attrName>style.visibility</p:attrName>
                                        </p:attrNameLst>
                                      </p:cBhvr>
                                      <p:to>
                                        <p:strVal val="visible"/>
                                      </p:to>
                                    </p:set>
                                    <p:animEffect transition="in" filter="wipe(up)">
                                      <p:cBhvr>
                                        <p:cTn id="25" dur="500"/>
                                        <p:tgtEl>
                                          <p:spTgt spid="69">
                                            <p:txEl>
                                              <p:pRg st="4" end="4"/>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69">
                                            <p:txEl>
                                              <p:pRg st="5" end="5"/>
                                            </p:txEl>
                                          </p:spTgt>
                                        </p:tgtEl>
                                        <p:attrNameLst>
                                          <p:attrName>style.visibility</p:attrName>
                                        </p:attrNameLst>
                                      </p:cBhvr>
                                      <p:to>
                                        <p:strVal val="visible"/>
                                      </p:to>
                                    </p:set>
                                    <p:animEffect transition="in" filter="wipe(up)">
                                      <p:cBhvr>
                                        <p:cTn id="28" dur="500"/>
                                        <p:tgtEl>
                                          <p:spTgt spid="69">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69">
                                            <p:txEl>
                                              <p:pRg st="6" end="6"/>
                                            </p:txEl>
                                          </p:spTgt>
                                        </p:tgtEl>
                                        <p:attrNameLst>
                                          <p:attrName>style.visibility</p:attrName>
                                        </p:attrNameLst>
                                      </p:cBhvr>
                                      <p:to>
                                        <p:strVal val="visible"/>
                                      </p:to>
                                    </p:set>
                                    <p:animEffect transition="in" filter="wipe(up)">
                                      <p:cBhvr>
                                        <p:cTn id="31" dur="500"/>
                                        <p:tgtEl>
                                          <p:spTgt spid="69">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69">
                                            <p:txEl>
                                              <p:pRg st="7" end="7"/>
                                            </p:txEl>
                                          </p:spTgt>
                                        </p:tgtEl>
                                        <p:attrNameLst>
                                          <p:attrName>style.visibility</p:attrName>
                                        </p:attrNameLst>
                                      </p:cBhvr>
                                      <p:to>
                                        <p:strVal val="visible"/>
                                      </p:to>
                                    </p:set>
                                    <p:animEffect transition="in" filter="wipe(up)">
                                      <p:cBhvr>
                                        <p:cTn id="34" dur="500"/>
                                        <p:tgtEl>
                                          <p:spTgt spid="69">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69">
                                            <p:txEl>
                                              <p:pRg st="8" end="8"/>
                                            </p:txEl>
                                          </p:spTgt>
                                        </p:tgtEl>
                                        <p:attrNameLst>
                                          <p:attrName>style.visibility</p:attrName>
                                        </p:attrNameLst>
                                      </p:cBhvr>
                                      <p:to>
                                        <p:strVal val="visible"/>
                                      </p:to>
                                    </p:set>
                                    <p:animEffect transition="in" filter="wipe(up)">
                                      <p:cBhvr>
                                        <p:cTn id="37" dur="500"/>
                                        <p:tgtEl>
                                          <p:spTgt spid="69">
                                            <p:txEl>
                                              <p:pRg st="8" end="8"/>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69">
                                            <p:txEl>
                                              <p:pRg st="9" end="9"/>
                                            </p:txEl>
                                          </p:spTgt>
                                        </p:tgtEl>
                                        <p:attrNameLst>
                                          <p:attrName>style.visibility</p:attrName>
                                        </p:attrNameLst>
                                      </p:cBhvr>
                                      <p:to>
                                        <p:strVal val="visible"/>
                                      </p:to>
                                    </p:set>
                                    <p:animEffect transition="in" filter="wipe(up)">
                                      <p:cBhvr>
                                        <p:cTn id="40" dur="500"/>
                                        <p:tgtEl>
                                          <p:spTgt spid="69">
                                            <p:txEl>
                                              <p:pRg st="9" end="9"/>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69">
                                            <p:txEl>
                                              <p:pRg st="10" end="10"/>
                                            </p:txEl>
                                          </p:spTgt>
                                        </p:tgtEl>
                                        <p:attrNameLst>
                                          <p:attrName>style.visibility</p:attrName>
                                        </p:attrNameLst>
                                      </p:cBhvr>
                                      <p:to>
                                        <p:strVal val="visible"/>
                                      </p:to>
                                    </p:set>
                                    <p:animEffect transition="in" filter="wipe(up)">
                                      <p:cBhvr>
                                        <p:cTn id="43" dur="500"/>
                                        <p:tgtEl>
                                          <p:spTgt spid="69">
                                            <p:txEl>
                                              <p:pRg st="10" end="10"/>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69">
                                            <p:txEl>
                                              <p:pRg st="11" end="11"/>
                                            </p:txEl>
                                          </p:spTgt>
                                        </p:tgtEl>
                                        <p:attrNameLst>
                                          <p:attrName>style.visibility</p:attrName>
                                        </p:attrNameLst>
                                      </p:cBhvr>
                                      <p:to>
                                        <p:strVal val="visible"/>
                                      </p:to>
                                    </p:set>
                                    <p:animEffect transition="in" filter="wipe(up)">
                                      <p:cBhvr>
                                        <p:cTn id="46" dur="500"/>
                                        <p:tgtEl>
                                          <p:spTgt spid="69">
                                            <p:txEl>
                                              <p:pRg st="11" end="11"/>
                                            </p:tx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69">
                                            <p:txEl>
                                              <p:pRg st="12" end="12"/>
                                            </p:txEl>
                                          </p:spTgt>
                                        </p:tgtEl>
                                        <p:attrNameLst>
                                          <p:attrName>style.visibility</p:attrName>
                                        </p:attrNameLst>
                                      </p:cBhvr>
                                      <p:to>
                                        <p:strVal val="visible"/>
                                      </p:to>
                                    </p:set>
                                    <p:animEffect transition="in" filter="wipe(up)">
                                      <p:cBhvr>
                                        <p:cTn id="49" dur="500"/>
                                        <p:tgtEl>
                                          <p:spTgt spid="69">
                                            <p:txEl>
                                              <p:pRg st="12" end="12"/>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69">
                                            <p:txEl>
                                              <p:pRg st="13" end="13"/>
                                            </p:txEl>
                                          </p:spTgt>
                                        </p:tgtEl>
                                        <p:attrNameLst>
                                          <p:attrName>style.visibility</p:attrName>
                                        </p:attrNameLst>
                                      </p:cBhvr>
                                      <p:to>
                                        <p:strVal val="visible"/>
                                      </p:to>
                                    </p:set>
                                    <p:animEffect transition="in" filter="wipe(up)">
                                      <p:cBhvr>
                                        <p:cTn id="52" dur="500"/>
                                        <p:tgtEl>
                                          <p:spTgt spid="69">
                                            <p:txEl>
                                              <p:pRg st="13" end="13"/>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69">
                                            <p:txEl>
                                              <p:pRg st="14" end="14"/>
                                            </p:txEl>
                                          </p:spTgt>
                                        </p:tgtEl>
                                        <p:attrNameLst>
                                          <p:attrName>style.visibility</p:attrName>
                                        </p:attrNameLst>
                                      </p:cBhvr>
                                      <p:to>
                                        <p:strVal val="visible"/>
                                      </p:to>
                                    </p:set>
                                    <p:animEffect transition="in" filter="wipe(up)">
                                      <p:cBhvr>
                                        <p:cTn id="55" dur="500"/>
                                        <p:tgtEl>
                                          <p:spTgt spid="69">
                                            <p:txEl>
                                              <p:pRg st="14" end="14"/>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69">
                                            <p:txEl>
                                              <p:pRg st="15" end="15"/>
                                            </p:txEl>
                                          </p:spTgt>
                                        </p:tgtEl>
                                        <p:attrNameLst>
                                          <p:attrName>style.visibility</p:attrName>
                                        </p:attrNameLst>
                                      </p:cBhvr>
                                      <p:to>
                                        <p:strVal val="visible"/>
                                      </p:to>
                                    </p:set>
                                    <p:animEffect transition="in" filter="wipe(up)">
                                      <p:cBhvr>
                                        <p:cTn id="58" dur="500"/>
                                        <p:tgtEl>
                                          <p:spTgt spid="69">
                                            <p:txEl>
                                              <p:pRg st="15" end="15"/>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69">
                                            <p:txEl>
                                              <p:pRg st="16" end="16"/>
                                            </p:txEl>
                                          </p:spTgt>
                                        </p:tgtEl>
                                        <p:attrNameLst>
                                          <p:attrName>style.visibility</p:attrName>
                                        </p:attrNameLst>
                                      </p:cBhvr>
                                      <p:to>
                                        <p:strVal val="visible"/>
                                      </p:to>
                                    </p:set>
                                    <p:animEffect transition="in" filter="wipe(up)">
                                      <p:cBhvr>
                                        <p:cTn id="61" dur="500"/>
                                        <p:tgtEl>
                                          <p:spTgt spid="69">
                                            <p:txEl>
                                              <p:pRg st="16" end="16"/>
                                            </p:txEl>
                                          </p:spTgt>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69">
                                            <p:txEl>
                                              <p:pRg st="17" end="17"/>
                                            </p:txEl>
                                          </p:spTgt>
                                        </p:tgtEl>
                                        <p:attrNameLst>
                                          <p:attrName>style.visibility</p:attrName>
                                        </p:attrNameLst>
                                      </p:cBhvr>
                                      <p:to>
                                        <p:strVal val="visible"/>
                                      </p:to>
                                    </p:set>
                                    <p:animEffect transition="in" filter="wipe(up)">
                                      <p:cBhvr>
                                        <p:cTn id="64" dur="500"/>
                                        <p:tgtEl>
                                          <p:spTgt spid="69">
                                            <p:txEl>
                                              <p:pRg st="17" end="17"/>
                                            </p:txEl>
                                          </p:spTgt>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69">
                                            <p:txEl>
                                              <p:pRg st="19" end="19"/>
                                            </p:txEl>
                                          </p:spTgt>
                                        </p:tgtEl>
                                        <p:attrNameLst>
                                          <p:attrName>style.visibility</p:attrName>
                                        </p:attrNameLst>
                                      </p:cBhvr>
                                      <p:to>
                                        <p:strVal val="visible"/>
                                      </p:to>
                                    </p:set>
                                    <p:animEffect transition="in" filter="wipe(up)">
                                      <p:cBhvr>
                                        <p:cTn id="67" dur="500"/>
                                        <p:tgtEl>
                                          <p:spTgt spid="69">
                                            <p:txEl>
                                              <p:pRg st="19" end="19"/>
                                            </p:txEl>
                                          </p:spTgt>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69">
                                            <p:txEl>
                                              <p:pRg st="20" end="20"/>
                                            </p:txEl>
                                          </p:spTgt>
                                        </p:tgtEl>
                                        <p:attrNameLst>
                                          <p:attrName>style.visibility</p:attrName>
                                        </p:attrNameLst>
                                      </p:cBhvr>
                                      <p:to>
                                        <p:strVal val="visible"/>
                                      </p:to>
                                    </p:set>
                                    <p:animEffect transition="in" filter="wipe(up)">
                                      <p:cBhvr>
                                        <p:cTn id="70" dur="500"/>
                                        <p:tgtEl>
                                          <p:spTgt spid="69">
                                            <p:txEl>
                                              <p:pRg st="20" end="20"/>
                                            </p:txEl>
                                          </p:spTgt>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69">
                                            <p:txEl>
                                              <p:pRg st="21" end="21"/>
                                            </p:txEl>
                                          </p:spTgt>
                                        </p:tgtEl>
                                        <p:attrNameLst>
                                          <p:attrName>style.visibility</p:attrName>
                                        </p:attrNameLst>
                                      </p:cBhvr>
                                      <p:to>
                                        <p:strVal val="visible"/>
                                      </p:to>
                                    </p:set>
                                    <p:animEffect transition="in" filter="wipe(up)">
                                      <p:cBhvr>
                                        <p:cTn id="73" dur="500"/>
                                        <p:tgtEl>
                                          <p:spTgt spid="69">
                                            <p:txEl>
                                              <p:pRg st="21" end="21"/>
                                            </p:txEl>
                                          </p:spTgt>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69">
                                            <p:txEl>
                                              <p:pRg st="22" end="22"/>
                                            </p:txEl>
                                          </p:spTgt>
                                        </p:tgtEl>
                                        <p:attrNameLst>
                                          <p:attrName>style.visibility</p:attrName>
                                        </p:attrNameLst>
                                      </p:cBhvr>
                                      <p:to>
                                        <p:strVal val="visible"/>
                                      </p:to>
                                    </p:set>
                                    <p:animEffect transition="in" filter="wipe(up)">
                                      <p:cBhvr>
                                        <p:cTn id="76" dur="500"/>
                                        <p:tgtEl>
                                          <p:spTgt spid="69">
                                            <p:txEl>
                                              <p:pRg st="22" end="22"/>
                                            </p:txEl>
                                          </p:spTgt>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69">
                                            <p:txEl>
                                              <p:pRg st="23" end="23"/>
                                            </p:txEl>
                                          </p:spTgt>
                                        </p:tgtEl>
                                        <p:attrNameLst>
                                          <p:attrName>style.visibility</p:attrName>
                                        </p:attrNameLst>
                                      </p:cBhvr>
                                      <p:to>
                                        <p:strVal val="visible"/>
                                      </p:to>
                                    </p:set>
                                    <p:animEffect transition="in" filter="wipe(up)">
                                      <p:cBhvr>
                                        <p:cTn id="79" dur="500"/>
                                        <p:tgtEl>
                                          <p:spTgt spid="69">
                                            <p:txEl>
                                              <p:pRg st="23" end="23"/>
                                            </p:txEl>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9">
                                            <p:txEl>
                                              <p:pRg st="24" end="24"/>
                                            </p:txEl>
                                          </p:spTgt>
                                        </p:tgtEl>
                                        <p:attrNameLst>
                                          <p:attrName>style.visibility</p:attrName>
                                        </p:attrNameLst>
                                      </p:cBhvr>
                                      <p:to>
                                        <p:strVal val="visible"/>
                                      </p:to>
                                    </p:set>
                                    <p:animEffect transition="in" filter="wipe(up)">
                                      <p:cBhvr>
                                        <p:cTn id="82" dur="500"/>
                                        <p:tgtEl>
                                          <p:spTgt spid="69">
                                            <p:txEl>
                                              <p:pRg st="24" end="24"/>
                                            </p:txEl>
                                          </p:spTgt>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69">
                                            <p:txEl>
                                              <p:pRg st="25" end="25"/>
                                            </p:txEl>
                                          </p:spTgt>
                                        </p:tgtEl>
                                        <p:attrNameLst>
                                          <p:attrName>style.visibility</p:attrName>
                                        </p:attrNameLst>
                                      </p:cBhvr>
                                      <p:to>
                                        <p:strVal val="visible"/>
                                      </p:to>
                                    </p:set>
                                    <p:animEffect transition="in" filter="wipe(up)">
                                      <p:cBhvr>
                                        <p:cTn id="85" dur="500"/>
                                        <p:tgtEl>
                                          <p:spTgt spid="69">
                                            <p:txEl>
                                              <p:pRg st="25" end="25"/>
                                            </p:txEl>
                                          </p:spTgt>
                                        </p:tgtEl>
                                      </p:cBhvr>
                                    </p:animEffect>
                                  </p:childTnLst>
                                </p:cTn>
                              </p:par>
                            </p:childTnLst>
                          </p:cTn>
                        </p:par>
                        <p:par>
                          <p:cTn id="86" fill="hold">
                            <p:stCondLst>
                              <p:cond delay="1000"/>
                            </p:stCondLst>
                            <p:childTnLst>
                              <p:par>
                                <p:cTn id="87" presetID="22" presetClass="entr" presetSubtype="1" fill="hold" grpId="0" nodeType="afterEffect">
                                  <p:stCondLst>
                                    <p:cond delay="0"/>
                                  </p:stCondLst>
                                  <p:childTnLst>
                                    <p:set>
                                      <p:cBhvr>
                                        <p:cTn id="88" dur="1" fill="hold">
                                          <p:stCondLst>
                                            <p:cond delay="0"/>
                                          </p:stCondLst>
                                        </p:cTn>
                                        <p:tgtEl>
                                          <p:spTgt spid="3">
                                            <p:txEl>
                                              <p:pRg st="0" end="0"/>
                                            </p:txEl>
                                          </p:spTgt>
                                        </p:tgtEl>
                                        <p:attrNameLst>
                                          <p:attrName>style.visibility</p:attrName>
                                        </p:attrNameLst>
                                      </p:cBhvr>
                                      <p:to>
                                        <p:strVal val="visible"/>
                                      </p:to>
                                    </p:set>
                                    <p:animEffect transition="in" filter="wipe(up)">
                                      <p:cBhvr>
                                        <p:cTn id="89" dur="500"/>
                                        <p:tgtEl>
                                          <p:spTgt spid="3">
                                            <p:txEl>
                                              <p:pRg st="0" end="0"/>
                                            </p:txEl>
                                          </p:spTgt>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
                                            <p:txEl>
                                              <p:pRg st="1" end="1"/>
                                            </p:txEl>
                                          </p:spTgt>
                                        </p:tgtEl>
                                        <p:attrNameLst>
                                          <p:attrName>style.visibility</p:attrName>
                                        </p:attrNameLst>
                                      </p:cBhvr>
                                      <p:to>
                                        <p:strVal val="visible"/>
                                      </p:to>
                                    </p:set>
                                    <p:animEffect transition="in" filter="wipe(up)">
                                      <p:cBhvr>
                                        <p:cTn id="92" dur="500"/>
                                        <p:tgtEl>
                                          <p:spTgt spid="3">
                                            <p:txEl>
                                              <p:pRg st="1" end="1"/>
                                            </p:txEl>
                                          </p:spTgt>
                                        </p:tgtEl>
                                      </p:cBhvr>
                                    </p:animEffect>
                                  </p:childTnLst>
                                </p:cTn>
                              </p:par>
                              <p:par>
                                <p:cTn id="93" presetID="22" presetClass="entr" presetSubtype="1" fill="hold" grpId="0" nodeType="withEffect">
                                  <p:stCondLst>
                                    <p:cond delay="0"/>
                                  </p:stCondLst>
                                  <p:childTnLst>
                                    <p:set>
                                      <p:cBhvr>
                                        <p:cTn id="94" dur="1" fill="hold">
                                          <p:stCondLst>
                                            <p:cond delay="0"/>
                                          </p:stCondLst>
                                        </p:cTn>
                                        <p:tgtEl>
                                          <p:spTgt spid="3">
                                            <p:txEl>
                                              <p:pRg st="2" end="2"/>
                                            </p:txEl>
                                          </p:spTgt>
                                        </p:tgtEl>
                                        <p:attrNameLst>
                                          <p:attrName>style.visibility</p:attrName>
                                        </p:attrNameLst>
                                      </p:cBhvr>
                                      <p:to>
                                        <p:strVal val="visible"/>
                                      </p:to>
                                    </p:set>
                                    <p:animEffect transition="in" filter="wipe(up)">
                                      <p:cBhvr>
                                        <p:cTn id="95" dur="500"/>
                                        <p:tgtEl>
                                          <p:spTgt spid="3">
                                            <p:txEl>
                                              <p:pRg st="2" end="2"/>
                                            </p:txEl>
                                          </p:spTgt>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3">
                                            <p:txEl>
                                              <p:pRg st="3" end="3"/>
                                            </p:txEl>
                                          </p:spTgt>
                                        </p:tgtEl>
                                        <p:attrNameLst>
                                          <p:attrName>style.visibility</p:attrName>
                                        </p:attrNameLst>
                                      </p:cBhvr>
                                      <p:to>
                                        <p:strVal val="visible"/>
                                      </p:to>
                                    </p:set>
                                    <p:animEffect transition="in" filter="wipe(up)">
                                      <p:cBhvr>
                                        <p:cTn id="98" dur="500"/>
                                        <p:tgtEl>
                                          <p:spTgt spid="3">
                                            <p:txEl>
                                              <p:pRg st="3" end="3"/>
                                            </p:txEl>
                                          </p:spTgt>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
                                            <p:txEl>
                                              <p:pRg st="4" end="4"/>
                                            </p:txEl>
                                          </p:spTgt>
                                        </p:tgtEl>
                                        <p:attrNameLst>
                                          <p:attrName>style.visibility</p:attrName>
                                        </p:attrNameLst>
                                      </p:cBhvr>
                                      <p:to>
                                        <p:strVal val="visible"/>
                                      </p:to>
                                    </p:set>
                                    <p:animEffect transition="in" filter="wipe(up)">
                                      <p:cBhvr>
                                        <p:cTn id="101" dur="500"/>
                                        <p:tgtEl>
                                          <p:spTgt spid="3">
                                            <p:txEl>
                                              <p:pRg st="4" end="4"/>
                                            </p:txEl>
                                          </p:spTgt>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
                                            <p:txEl>
                                              <p:pRg st="6" end="6"/>
                                            </p:txEl>
                                          </p:spTgt>
                                        </p:tgtEl>
                                        <p:attrNameLst>
                                          <p:attrName>style.visibility</p:attrName>
                                        </p:attrNameLst>
                                      </p:cBhvr>
                                      <p:to>
                                        <p:strVal val="visible"/>
                                      </p:to>
                                    </p:set>
                                    <p:animEffect transition="in" filter="wipe(up)">
                                      <p:cBhvr>
                                        <p:cTn id="104" dur="500"/>
                                        <p:tgtEl>
                                          <p:spTgt spid="3">
                                            <p:txEl>
                                              <p:pRg st="6" end="6"/>
                                            </p:txEl>
                                          </p:spTgt>
                                        </p:tgtEl>
                                      </p:cBhvr>
                                    </p:animEffect>
                                  </p:childTnLst>
                                </p:cTn>
                              </p:par>
                              <p:par>
                                <p:cTn id="105" presetID="22" presetClass="entr" presetSubtype="1" fill="hold" grpId="0" nodeType="withEffect">
                                  <p:stCondLst>
                                    <p:cond delay="0"/>
                                  </p:stCondLst>
                                  <p:childTnLst>
                                    <p:set>
                                      <p:cBhvr>
                                        <p:cTn id="106" dur="1" fill="hold">
                                          <p:stCondLst>
                                            <p:cond delay="0"/>
                                          </p:stCondLst>
                                        </p:cTn>
                                        <p:tgtEl>
                                          <p:spTgt spid="3">
                                            <p:txEl>
                                              <p:pRg st="7" end="7"/>
                                            </p:txEl>
                                          </p:spTgt>
                                        </p:tgtEl>
                                        <p:attrNameLst>
                                          <p:attrName>style.visibility</p:attrName>
                                        </p:attrNameLst>
                                      </p:cBhvr>
                                      <p:to>
                                        <p:strVal val="visible"/>
                                      </p:to>
                                    </p:set>
                                    <p:animEffect transition="in" filter="wipe(up)">
                                      <p:cBhvr>
                                        <p:cTn id="107" dur="500"/>
                                        <p:tgtEl>
                                          <p:spTgt spid="3">
                                            <p:txEl>
                                              <p:pRg st="7" end="7"/>
                                            </p:txEl>
                                          </p:spTgt>
                                        </p:tgtEl>
                                      </p:cBhvr>
                                    </p:animEffect>
                                  </p:childTnLst>
                                </p:cTn>
                              </p:par>
                              <p:par>
                                <p:cTn id="108" presetID="22" presetClass="entr" presetSubtype="1" fill="hold" grpId="0" nodeType="withEffect">
                                  <p:stCondLst>
                                    <p:cond delay="0"/>
                                  </p:stCondLst>
                                  <p:childTnLst>
                                    <p:set>
                                      <p:cBhvr>
                                        <p:cTn id="109" dur="1" fill="hold">
                                          <p:stCondLst>
                                            <p:cond delay="0"/>
                                          </p:stCondLst>
                                        </p:cTn>
                                        <p:tgtEl>
                                          <p:spTgt spid="3">
                                            <p:txEl>
                                              <p:pRg st="8" end="8"/>
                                            </p:txEl>
                                          </p:spTgt>
                                        </p:tgtEl>
                                        <p:attrNameLst>
                                          <p:attrName>style.visibility</p:attrName>
                                        </p:attrNameLst>
                                      </p:cBhvr>
                                      <p:to>
                                        <p:strVal val="visible"/>
                                      </p:to>
                                    </p:set>
                                    <p:animEffect transition="in" filter="wipe(up)">
                                      <p:cBhvr>
                                        <p:cTn id="110" dur="500"/>
                                        <p:tgtEl>
                                          <p:spTgt spid="3">
                                            <p:txEl>
                                              <p:pRg st="8" end="8"/>
                                            </p:txEl>
                                          </p:spTgt>
                                        </p:tgtEl>
                                      </p:cBhvr>
                                    </p:animEffect>
                                  </p:childTnLst>
                                </p:cTn>
                              </p:par>
                              <p:par>
                                <p:cTn id="111" presetID="22" presetClass="entr" presetSubtype="1" fill="hold" grpId="0" nodeType="withEffect">
                                  <p:stCondLst>
                                    <p:cond delay="0"/>
                                  </p:stCondLst>
                                  <p:childTnLst>
                                    <p:set>
                                      <p:cBhvr>
                                        <p:cTn id="112" dur="1" fill="hold">
                                          <p:stCondLst>
                                            <p:cond delay="0"/>
                                          </p:stCondLst>
                                        </p:cTn>
                                        <p:tgtEl>
                                          <p:spTgt spid="3">
                                            <p:txEl>
                                              <p:pRg st="9" end="9"/>
                                            </p:txEl>
                                          </p:spTgt>
                                        </p:tgtEl>
                                        <p:attrNameLst>
                                          <p:attrName>style.visibility</p:attrName>
                                        </p:attrNameLst>
                                      </p:cBhvr>
                                      <p:to>
                                        <p:strVal val="visible"/>
                                      </p:to>
                                    </p:set>
                                    <p:animEffect transition="in" filter="wipe(up)">
                                      <p:cBhvr>
                                        <p:cTn id="113" dur="500"/>
                                        <p:tgtEl>
                                          <p:spTgt spid="3">
                                            <p:txEl>
                                              <p:pRg st="9" end="9"/>
                                            </p:txEl>
                                          </p:spTgt>
                                        </p:tgtEl>
                                      </p:cBhvr>
                                    </p:animEffect>
                                  </p:childTnLst>
                                </p:cTn>
                              </p:par>
                              <p:par>
                                <p:cTn id="114" presetID="22" presetClass="entr" presetSubtype="1" fill="hold" grpId="0" nodeType="withEffect">
                                  <p:stCondLst>
                                    <p:cond delay="0"/>
                                  </p:stCondLst>
                                  <p:childTnLst>
                                    <p:set>
                                      <p:cBhvr>
                                        <p:cTn id="115" dur="1" fill="hold">
                                          <p:stCondLst>
                                            <p:cond delay="0"/>
                                          </p:stCondLst>
                                        </p:cTn>
                                        <p:tgtEl>
                                          <p:spTgt spid="3">
                                            <p:txEl>
                                              <p:pRg st="10" end="10"/>
                                            </p:txEl>
                                          </p:spTgt>
                                        </p:tgtEl>
                                        <p:attrNameLst>
                                          <p:attrName>style.visibility</p:attrName>
                                        </p:attrNameLst>
                                      </p:cBhvr>
                                      <p:to>
                                        <p:strVal val="visible"/>
                                      </p:to>
                                    </p:set>
                                    <p:animEffect transition="in" filter="wipe(up)">
                                      <p:cBhvr>
                                        <p:cTn id="116" dur="500"/>
                                        <p:tgtEl>
                                          <p:spTgt spid="3">
                                            <p:txEl>
                                              <p:pRg st="10" end="10"/>
                                            </p:txEl>
                                          </p:spTgt>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3">
                                            <p:txEl>
                                              <p:pRg st="11" end="11"/>
                                            </p:txEl>
                                          </p:spTgt>
                                        </p:tgtEl>
                                        <p:attrNameLst>
                                          <p:attrName>style.visibility</p:attrName>
                                        </p:attrNameLst>
                                      </p:cBhvr>
                                      <p:to>
                                        <p:strVal val="visible"/>
                                      </p:to>
                                    </p:set>
                                    <p:animEffect transition="in" filter="wipe(up)">
                                      <p:cBhvr>
                                        <p:cTn id="119" dur="500"/>
                                        <p:tgtEl>
                                          <p:spTgt spid="3">
                                            <p:txEl>
                                              <p:pRg st="11" end="11"/>
                                            </p:txEl>
                                          </p:spTgt>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3">
                                            <p:txEl>
                                              <p:pRg st="12" end="12"/>
                                            </p:txEl>
                                          </p:spTgt>
                                        </p:tgtEl>
                                        <p:attrNameLst>
                                          <p:attrName>style.visibility</p:attrName>
                                        </p:attrNameLst>
                                      </p:cBhvr>
                                      <p:to>
                                        <p:strVal val="visible"/>
                                      </p:to>
                                    </p:set>
                                    <p:animEffect transition="in" filter="wipe(up)">
                                      <p:cBhvr>
                                        <p:cTn id="122" dur="500"/>
                                        <p:tgtEl>
                                          <p:spTgt spid="3">
                                            <p:txEl>
                                              <p:pRg st="12" end="12"/>
                                            </p:txEl>
                                          </p:spTgt>
                                        </p:tgtEl>
                                      </p:cBhvr>
                                    </p:animEffect>
                                  </p:childTnLst>
                                </p:cTn>
                              </p:par>
                              <p:par>
                                <p:cTn id="123" presetID="22" presetClass="entr" presetSubtype="1" fill="hold" grpId="0" nodeType="withEffect">
                                  <p:stCondLst>
                                    <p:cond delay="0"/>
                                  </p:stCondLst>
                                  <p:childTnLst>
                                    <p:set>
                                      <p:cBhvr>
                                        <p:cTn id="124" dur="1" fill="hold">
                                          <p:stCondLst>
                                            <p:cond delay="0"/>
                                          </p:stCondLst>
                                        </p:cTn>
                                        <p:tgtEl>
                                          <p:spTgt spid="3">
                                            <p:txEl>
                                              <p:pRg st="13" end="13"/>
                                            </p:txEl>
                                          </p:spTgt>
                                        </p:tgtEl>
                                        <p:attrNameLst>
                                          <p:attrName>style.visibility</p:attrName>
                                        </p:attrNameLst>
                                      </p:cBhvr>
                                      <p:to>
                                        <p:strVal val="visible"/>
                                      </p:to>
                                    </p:set>
                                    <p:animEffect transition="in" filter="wipe(up)">
                                      <p:cBhvr>
                                        <p:cTn id="125" dur="500"/>
                                        <p:tgtEl>
                                          <p:spTgt spid="3">
                                            <p:txEl>
                                              <p:pRg st="13" end="13"/>
                                            </p:txEl>
                                          </p:spTgt>
                                        </p:tgtEl>
                                      </p:cBhvr>
                                    </p:animEffect>
                                  </p:childTnLst>
                                </p:cTn>
                              </p:par>
                              <p:par>
                                <p:cTn id="126" presetID="22" presetClass="entr" presetSubtype="1" fill="hold" grpId="0" nodeType="withEffect">
                                  <p:stCondLst>
                                    <p:cond delay="0"/>
                                  </p:stCondLst>
                                  <p:childTnLst>
                                    <p:set>
                                      <p:cBhvr>
                                        <p:cTn id="127" dur="1" fill="hold">
                                          <p:stCondLst>
                                            <p:cond delay="0"/>
                                          </p:stCondLst>
                                        </p:cTn>
                                        <p:tgtEl>
                                          <p:spTgt spid="3">
                                            <p:txEl>
                                              <p:pRg st="14" end="14"/>
                                            </p:txEl>
                                          </p:spTgt>
                                        </p:tgtEl>
                                        <p:attrNameLst>
                                          <p:attrName>style.visibility</p:attrName>
                                        </p:attrNameLst>
                                      </p:cBhvr>
                                      <p:to>
                                        <p:strVal val="visible"/>
                                      </p:to>
                                    </p:set>
                                    <p:animEffect transition="in" filter="wipe(up)">
                                      <p:cBhvr>
                                        <p:cTn id="128" dur="500"/>
                                        <p:tgtEl>
                                          <p:spTgt spid="3">
                                            <p:txEl>
                                              <p:pRg st="14" end="14"/>
                                            </p:txEl>
                                          </p:spTgt>
                                        </p:tgtEl>
                                      </p:cBhvr>
                                    </p:animEffect>
                                  </p:childTnLst>
                                </p:cTn>
                              </p:par>
                              <p:par>
                                <p:cTn id="129" presetID="22" presetClass="entr" presetSubtype="1" fill="hold" grpId="0" nodeType="withEffect">
                                  <p:stCondLst>
                                    <p:cond delay="0"/>
                                  </p:stCondLst>
                                  <p:childTnLst>
                                    <p:set>
                                      <p:cBhvr>
                                        <p:cTn id="130" dur="1" fill="hold">
                                          <p:stCondLst>
                                            <p:cond delay="0"/>
                                          </p:stCondLst>
                                        </p:cTn>
                                        <p:tgtEl>
                                          <p:spTgt spid="3">
                                            <p:txEl>
                                              <p:pRg st="15" end="15"/>
                                            </p:txEl>
                                          </p:spTgt>
                                        </p:tgtEl>
                                        <p:attrNameLst>
                                          <p:attrName>style.visibility</p:attrName>
                                        </p:attrNameLst>
                                      </p:cBhvr>
                                      <p:to>
                                        <p:strVal val="visible"/>
                                      </p:to>
                                    </p:set>
                                    <p:animEffect transition="in" filter="wipe(up)">
                                      <p:cBhvr>
                                        <p:cTn id="131" dur="500"/>
                                        <p:tgtEl>
                                          <p:spTgt spid="3">
                                            <p:txEl>
                                              <p:pRg st="15" end="15"/>
                                            </p:txEl>
                                          </p:spTgt>
                                        </p:tgtEl>
                                      </p:cBhvr>
                                    </p:animEffect>
                                  </p:childTnLst>
                                </p:cTn>
                              </p:par>
                              <p:par>
                                <p:cTn id="132" presetID="22" presetClass="entr" presetSubtype="1" fill="hold" grpId="0" nodeType="withEffect">
                                  <p:stCondLst>
                                    <p:cond delay="0"/>
                                  </p:stCondLst>
                                  <p:childTnLst>
                                    <p:set>
                                      <p:cBhvr>
                                        <p:cTn id="133" dur="1" fill="hold">
                                          <p:stCondLst>
                                            <p:cond delay="0"/>
                                          </p:stCondLst>
                                        </p:cTn>
                                        <p:tgtEl>
                                          <p:spTgt spid="3">
                                            <p:txEl>
                                              <p:pRg st="17" end="17"/>
                                            </p:txEl>
                                          </p:spTgt>
                                        </p:tgtEl>
                                        <p:attrNameLst>
                                          <p:attrName>style.visibility</p:attrName>
                                        </p:attrNameLst>
                                      </p:cBhvr>
                                      <p:to>
                                        <p:strVal val="visible"/>
                                      </p:to>
                                    </p:set>
                                    <p:animEffect transition="in" filter="wipe(up)">
                                      <p:cBhvr>
                                        <p:cTn id="134" dur="500"/>
                                        <p:tgtEl>
                                          <p:spTgt spid="3">
                                            <p:txEl>
                                              <p:pRg st="17" end="17"/>
                                            </p:txEl>
                                          </p:spTgt>
                                        </p:tgtEl>
                                      </p:cBhvr>
                                    </p:animEffect>
                                  </p:childTnLst>
                                </p:cTn>
                              </p:par>
                              <p:par>
                                <p:cTn id="135" presetID="22" presetClass="entr" presetSubtype="1" fill="hold" grpId="0" nodeType="withEffect">
                                  <p:stCondLst>
                                    <p:cond delay="0"/>
                                  </p:stCondLst>
                                  <p:childTnLst>
                                    <p:set>
                                      <p:cBhvr>
                                        <p:cTn id="136" dur="1" fill="hold">
                                          <p:stCondLst>
                                            <p:cond delay="0"/>
                                          </p:stCondLst>
                                        </p:cTn>
                                        <p:tgtEl>
                                          <p:spTgt spid="3">
                                            <p:txEl>
                                              <p:pRg st="18" end="18"/>
                                            </p:txEl>
                                          </p:spTgt>
                                        </p:tgtEl>
                                        <p:attrNameLst>
                                          <p:attrName>style.visibility</p:attrName>
                                        </p:attrNameLst>
                                      </p:cBhvr>
                                      <p:to>
                                        <p:strVal val="visible"/>
                                      </p:to>
                                    </p:set>
                                    <p:animEffect transition="in" filter="wipe(up)">
                                      <p:cBhvr>
                                        <p:cTn id="137" dur="500"/>
                                        <p:tgtEl>
                                          <p:spTgt spid="3">
                                            <p:txEl>
                                              <p:pRg st="18" end="18"/>
                                            </p:txEl>
                                          </p:spTgt>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3">
                                            <p:txEl>
                                              <p:pRg st="19" end="19"/>
                                            </p:txEl>
                                          </p:spTgt>
                                        </p:tgtEl>
                                        <p:attrNameLst>
                                          <p:attrName>style.visibility</p:attrName>
                                        </p:attrNameLst>
                                      </p:cBhvr>
                                      <p:to>
                                        <p:strVal val="visible"/>
                                      </p:to>
                                    </p:set>
                                    <p:animEffect transition="in" filter="wipe(up)">
                                      <p:cBhvr>
                                        <p:cTn id="140" dur="500"/>
                                        <p:tgtEl>
                                          <p:spTgt spid="3">
                                            <p:txEl>
                                              <p:pRg st="19" end="19"/>
                                            </p:txEl>
                                          </p:spTgt>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3">
                                            <p:txEl>
                                              <p:pRg st="20" end="20"/>
                                            </p:txEl>
                                          </p:spTgt>
                                        </p:tgtEl>
                                        <p:attrNameLst>
                                          <p:attrName>style.visibility</p:attrName>
                                        </p:attrNameLst>
                                      </p:cBhvr>
                                      <p:to>
                                        <p:strVal val="visible"/>
                                      </p:to>
                                    </p:set>
                                    <p:animEffect transition="in" filter="wipe(up)">
                                      <p:cBhvr>
                                        <p:cTn id="143" dur="500"/>
                                        <p:tgtEl>
                                          <p:spTgt spid="3">
                                            <p:txEl>
                                              <p:pRg st="20" end="20"/>
                                            </p:txEl>
                                          </p:spTgt>
                                        </p:tgtEl>
                                      </p:cBhvr>
                                    </p:animEffect>
                                  </p:childTnLst>
                                </p:cTn>
                              </p:par>
                              <p:par>
                                <p:cTn id="144" presetID="22" presetClass="entr" presetSubtype="1" fill="hold" grpId="0" nodeType="withEffect">
                                  <p:stCondLst>
                                    <p:cond delay="0"/>
                                  </p:stCondLst>
                                  <p:childTnLst>
                                    <p:set>
                                      <p:cBhvr>
                                        <p:cTn id="145" dur="1" fill="hold">
                                          <p:stCondLst>
                                            <p:cond delay="0"/>
                                          </p:stCondLst>
                                        </p:cTn>
                                        <p:tgtEl>
                                          <p:spTgt spid="3">
                                            <p:txEl>
                                              <p:pRg st="21" end="21"/>
                                            </p:txEl>
                                          </p:spTgt>
                                        </p:tgtEl>
                                        <p:attrNameLst>
                                          <p:attrName>style.visibility</p:attrName>
                                        </p:attrNameLst>
                                      </p:cBhvr>
                                      <p:to>
                                        <p:strVal val="visible"/>
                                      </p:to>
                                    </p:set>
                                    <p:animEffect transition="in" filter="wipe(up)">
                                      <p:cBhvr>
                                        <p:cTn id="146" dur="500"/>
                                        <p:tgtEl>
                                          <p:spTgt spid="3">
                                            <p:txEl>
                                              <p:pRg st="21" end="21"/>
                                            </p:txEl>
                                          </p:spTgt>
                                        </p:tgtEl>
                                      </p:cBhvr>
                                    </p:animEffect>
                                  </p:childTnLst>
                                </p:cTn>
                              </p:par>
                              <p:par>
                                <p:cTn id="147" presetID="22" presetClass="entr" presetSubtype="1" fill="hold" grpId="0" nodeType="withEffect">
                                  <p:stCondLst>
                                    <p:cond delay="0"/>
                                  </p:stCondLst>
                                  <p:childTnLst>
                                    <p:set>
                                      <p:cBhvr>
                                        <p:cTn id="148" dur="1" fill="hold">
                                          <p:stCondLst>
                                            <p:cond delay="0"/>
                                          </p:stCondLst>
                                        </p:cTn>
                                        <p:tgtEl>
                                          <p:spTgt spid="3">
                                            <p:txEl>
                                              <p:pRg st="22" end="22"/>
                                            </p:txEl>
                                          </p:spTgt>
                                        </p:tgtEl>
                                        <p:attrNameLst>
                                          <p:attrName>style.visibility</p:attrName>
                                        </p:attrNameLst>
                                      </p:cBhvr>
                                      <p:to>
                                        <p:strVal val="visible"/>
                                      </p:to>
                                    </p:set>
                                    <p:animEffect transition="in" filter="wipe(up)">
                                      <p:cBhvr>
                                        <p:cTn id="149" dur="500"/>
                                        <p:tgtEl>
                                          <p:spTgt spid="3">
                                            <p:txEl>
                                              <p:pRg st="22" end="22"/>
                                            </p:txEl>
                                          </p:spTgt>
                                        </p:tgtEl>
                                      </p:cBhvr>
                                    </p:animEffect>
                                  </p:childTnLst>
                                </p:cTn>
                              </p:par>
                              <p:par>
                                <p:cTn id="150" presetID="22" presetClass="entr" presetSubtype="1" fill="hold" grpId="0" nodeType="withEffect">
                                  <p:stCondLst>
                                    <p:cond delay="0"/>
                                  </p:stCondLst>
                                  <p:childTnLst>
                                    <p:set>
                                      <p:cBhvr>
                                        <p:cTn id="151" dur="1" fill="hold">
                                          <p:stCondLst>
                                            <p:cond delay="0"/>
                                          </p:stCondLst>
                                        </p:cTn>
                                        <p:tgtEl>
                                          <p:spTgt spid="3">
                                            <p:txEl>
                                              <p:pRg st="23" end="23"/>
                                            </p:txEl>
                                          </p:spTgt>
                                        </p:tgtEl>
                                        <p:attrNameLst>
                                          <p:attrName>style.visibility</p:attrName>
                                        </p:attrNameLst>
                                      </p:cBhvr>
                                      <p:to>
                                        <p:strVal val="visible"/>
                                      </p:to>
                                    </p:set>
                                    <p:animEffect transition="in" filter="wipe(up)">
                                      <p:cBhvr>
                                        <p:cTn id="152" dur="500"/>
                                        <p:tgtEl>
                                          <p:spTgt spid="3">
                                            <p:txEl>
                                              <p:pRg st="23" end="23"/>
                                            </p:txEl>
                                          </p:spTgt>
                                        </p:tgtEl>
                                      </p:cBhvr>
                                    </p:animEffect>
                                  </p:childTnLst>
                                </p:cTn>
                              </p:par>
                              <p:par>
                                <p:cTn id="153" presetID="22" presetClass="entr" presetSubtype="1" fill="hold" grpId="0" nodeType="withEffect">
                                  <p:stCondLst>
                                    <p:cond delay="0"/>
                                  </p:stCondLst>
                                  <p:childTnLst>
                                    <p:set>
                                      <p:cBhvr>
                                        <p:cTn id="154" dur="1" fill="hold">
                                          <p:stCondLst>
                                            <p:cond delay="0"/>
                                          </p:stCondLst>
                                        </p:cTn>
                                        <p:tgtEl>
                                          <p:spTgt spid="3">
                                            <p:txEl>
                                              <p:pRg st="24" end="24"/>
                                            </p:txEl>
                                          </p:spTgt>
                                        </p:tgtEl>
                                        <p:attrNameLst>
                                          <p:attrName>style.visibility</p:attrName>
                                        </p:attrNameLst>
                                      </p:cBhvr>
                                      <p:to>
                                        <p:strVal val="visible"/>
                                      </p:to>
                                    </p:set>
                                    <p:animEffect transition="in" filter="wipe(up)">
                                      <p:cBhvr>
                                        <p:cTn id="155" dur="500"/>
                                        <p:tgtEl>
                                          <p:spTgt spid="3">
                                            <p:txEl>
                                              <p:pRg st="24" end="24"/>
                                            </p:txEl>
                                          </p:spTgt>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3">
                                            <p:txEl>
                                              <p:pRg st="25" end="25"/>
                                            </p:txEl>
                                          </p:spTgt>
                                        </p:tgtEl>
                                        <p:attrNameLst>
                                          <p:attrName>style.visibility</p:attrName>
                                        </p:attrNameLst>
                                      </p:cBhvr>
                                      <p:to>
                                        <p:strVal val="visible"/>
                                      </p:to>
                                    </p:set>
                                    <p:animEffect transition="in" filter="wipe(up)">
                                      <p:cBhvr>
                                        <p:cTn id="158" dur="500"/>
                                        <p:tgtEl>
                                          <p:spTgt spid="3">
                                            <p:txEl>
                                              <p:pRg st="25" end="25"/>
                                            </p:txEl>
                                          </p:spTgt>
                                        </p:tgtEl>
                                      </p:cBhvr>
                                    </p:animEffect>
                                  </p:childTnLst>
                                </p:cTn>
                              </p:par>
                              <p:par>
                                <p:cTn id="159" presetID="22" presetClass="entr" presetSubtype="1" fill="hold" grpId="0" nodeType="withEffect">
                                  <p:stCondLst>
                                    <p:cond delay="0"/>
                                  </p:stCondLst>
                                  <p:childTnLst>
                                    <p:set>
                                      <p:cBhvr>
                                        <p:cTn id="160" dur="1" fill="hold">
                                          <p:stCondLst>
                                            <p:cond delay="0"/>
                                          </p:stCondLst>
                                        </p:cTn>
                                        <p:tgtEl>
                                          <p:spTgt spid="3">
                                            <p:txEl>
                                              <p:pRg st="26" end="26"/>
                                            </p:txEl>
                                          </p:spTgt>
                                        </p:tgtEl>
                                        <p:attrNameLst>
                                          <p:attrName>style.visibility</p:attrName>
                                        </p:attrNameLst>
                                      </p:cBhvr>
                                      <p:to>
                                        <p:strVal val="visible"/>
                                      </p:to>
                                    </p:set>
                                    <p:animEffect transition="in" filter="wipe(up)">
                                      <p:cBhvr>
                                        <p:cTn id="161" dur="500"/>
                                        <p:tgtEl>
                                          <p:spTgt spid="3">
                                            <p:txEl>
                                              <p:pRg st="26" end="26"/>
                                            </p:txEl>
                                          </p:spTgt>
                                        </p:tgtEl>
                                      </p:cBhvr>
                                    </p:animEffect>
                                  </p:childTnLst>
                                </p:cTn>
                              </p:par>
                            </p:childTnLst>
                          </p:cTn>
                        </p:par>
                        <p:par>
                          <p:cTn id="162" fill="hold">
                            <p:stCondLst>
                              <p:cond delay="1500"/>
                            </p:stCondLst>
                            <p:childTnLst>
                              <p:par>
                                <p:cTn id="163" presetID="22" presetClass="entr" presetSubtype="1" fill="hold" grpId="0" nodeType="afterEffect">
                                  <p:stCondLst>
                                    <p:cond delay="0"/>
                                  </p:stCondLst>
                                  <p:childTnLst>
                                    <p:set>
                                      <p:cBhvr>
                                        <p:cTn id="164" dur="1" fill="hold">
                                          <p:stCondLst>
                                            <p:cond delay="0"/>
                                          </p:stCondLst>
                                        </p:cTn>
                                        <p:tgtEl>
                                          <p:spTgt spid="4">
                                            <p:txEl>
                                              <p:pRg st="0" end="0"/>
                                            </p:txEl>
                                          </p:spTgt>
                                        </p:tgtEl>
                                        <p:attrNameLst>
                                          <p:attrName>style.visibility</p:attrName>
                                        </p:attrNameLst>
                                      </p:cBhvr>
                                      <p:to>
                                        <p:strVal val="visible"/>
                                      </p:to>
                                    </p:set>
                                    <p:animEffect transition="in" filter="wipe(up)">
                                      <p:cBhvr>
                                        <p:cTn id="165" dur="500"/>
                                        <p:tgtEl>
                                          <p:spTgt spid="4">
                                            <p:txEl>
                                              <p:pRg st="0" end="0"/>
                                            </p:txEl>
                                          </p:spTgt>
                                        </p:tgtEl>
                                      </p:cBhvr>
                                    </p:animEffect>
                                  </p:childTnLst>
                                </p:cTn>
                              </p:par>
                              <p:par>
                                <p:cTn id="166" presetID="22" presetClass="entr" presetSubtype="1" fill="hold" grpId="0" nodeType="withEffect">
                                  <p:stCondLst>
                                    <p:cond delay="0"/>
                                  </p:stCondLst>
                                  <p:childTnLst>
                                    <p:set>
                                      <p:cBhvr>
                                        <p:cTn id="167" dur="1" fill="hold">
                                          <p:stCondLst>
                                            <p:cond delay="0"/>
                                          </p:stCondLst>
                                        </p:cTn>
                                        <p:tgtEl>
                                          <p:spTgt spid="4">
                                            <p:txEl>
                                              <p:pRg st="1" end="1"/>
                                            </p:txEl>
                                          </p:spTgt>
                                        </p:tgtEl>
                                        <p:attrNameLst>
                                          <p:attrName>style.visibility</p:attrName>
                                        </p:attrNameLst>
                                      </p:cBhvr>
                                      <p:to>
                                        <p:strVal val="visible"/>
                                      </p:to>
                                    </p:set>
                                    <p:animEffect transition="in" filter="wipe(up)">
                                      <p:cBhvr>
                                        <p:cTn id="168" dur="500"/>
                                        <p:tgtEl>
                                          <p:spTgt spid="4">
                                            <p:txEl>
                                              <p:pRg st="1" end="1"/>
                                            </p:txEl>
                                          </p:spTgt>
                                        </p:tgtEl>
                                      </p:cBhvr>
                                    </p:animEffect>
                                  </p:childTnLst>
                                </p:cTn>
                              </p:par>
                              <p:par>
                                <p:cTn id="169" presetID="22" presetClass="entr" presetSubtype="1" fill="hold" grpId="0" nodeType="withEffect">
                                  <p:stCondLst>
                                    <p:cond delay="0"/>
                                  </p:stCondLst>
                                  <p:childTnLst>
                                    <p:set>
                                      <p:cBhvr>
                                        <p:cTn id="170" dur="1" fill="hold">
                                          <p:stCondLst>
                                            <p:cond delay="0"/>
                                          </p:stCondLst>
                                        </p:cTn>
                                        <p:tgtEl>
                                          <p:spTgt spid="4">
                                            <p:txEl>
                                              <p:pRg st="2" end="2"/>
                                            </p:txEl>
                                          </p:spTgt>
                                        </p:tgtEl>
                                        <p:attrNameLst>
                                          <p:attrName>style.visibility</p:attrName>
                                        </p:attrNameLst>
                                      </p:cBhvr>
                                      <p:to>
                                        <p:strVal val="visible"/>
                                      </p:to>
                                    </p:set>
                                    <p:animEffect transition="in" filter="wipe(up)">
                                      <p:cBhvr>
                                        <p:cTn id="171" dur="500"/>
                                        <p:tgtEl>
                                          <p:spTgt spid="4">
                                            <p:txEl>
                                              <p:pRg st="2" end="2"/>
                                            </p:txEl>
                                          </p:spTgt>
                                        </p:tgtEl>
                                      </p:cBhvr>
                                    </p:animEffect>
                                  </p:childTnLst>
                                </p:cTn>
                              </p:par>
                              <p:par>
                                <p:cTn id="172" presetID="22" presetClass="entr" presetSubtype="1" fill="hold" grpId="0" nodeType="withEffect">
                                  <p:stCondLst>
                                    <p:cond delay="0"/>
                                  </p:stCondLst>
                                  <p:childTnLst>
                                    <p:set>
                                      <p:cBhvr>
                                        <p:cTn id="173" dur="1" fill="hold">
                                          <p:stCondLst>
                                            <p:cond delay="0"/>
                                          </p:stCondLst>
                                        </p:cTn>
                                        <p:tgtEl>
                                          <p:spTgt spid="4">
                                            <p:txEl>
                                              <p:pRg st="3" end="3"/>
                                            </p:txEl>
                                          </p:spTgt>
                                        </p:tgtEl>
                                        <p:attrNameLst>
                                          <p:attrName>style.visibility</p:attrName>
                                        </p:attrNameLst>
                                      </p:cBhvr>
                                      <p:to>
                                        <p:strVal val="visible"/>
                                      </p:to>
                                    </p:set>
                                    <p:animEffect transition="in" filter="wipe(up)">
                                      <p:cBhvr>
                                        <p:cTn id="174" dur="500"/>
                                        <p:tgtEl>
                                          <p:spTgt spid="4">
                                            <p:txEl>
                                              <p:pRg st="3" end="3"/>
                                            </p:txEl>
                                          </p:spTgt>
                                        </p:tgtEl>
                                      </p:cBhvr>
                                    </p:animEffect>
                                  </p:childTnLst>
                                </p:cTn>
                              </p:par>
                              <p:par>
                                <p:cTn id="175" presetID="22" presetClass="entr" presetSubtype="1" fill="hold" grpId="0" nodeType="withEffect">
                                  <p:stCondLst>
                                    <p:cond delay="0"/>
                                  </p:stCondLst>
                                  <p:childTnLst>
                                    <p:set>
                                      <p:cBhvr>
                                        <p:cTn id="176" dur="1" fill="hold">
                                          <p:stCondLst>
                                            <p:cond delay="0"/>
                                          </p:stCondLst>
                                        </p:cTn>
                                        <p:tgtEl>
                                          <p:spTgt spid="4">
                                            <p:txEl>
                                              <p:pRg st="4" end="4"/>
                                            </p:txEl>
                                          </p:spTgt>
                                        </p:tgtEl>
                                        <p:attrNameLst>
                                          <p:attrName>style.visibility</p:attrName>
                                        </p:attrNameLst>
                                      </p:cBhvr>
                                      <p:to>
                                        <p:strVal val="visible"/>
                                      </p:to>
                                    </p:set>
                                    <p:animEffect transition="in" filter="wipe(up)">
                                      <p:cBhvr>
                                        <p:cTn id="177" dur="500"/>
                                        <p:tgtEl>
                                          <p:spTgt spid="4">
                                            <p:txEl>
                                              <p:pRg st="4" end="4"/>
                                            </p:txEl>
                                          </p:spTgt>
                                        </p:tgtEl>
                                      </p:cBhvr>
                                    </p:animEffect>
                                  </p:childTnLst>
                                </p:cTn>
                              </p:par>
                              <p:par>
                                <p:cTn id="178" presetID="22" presetClass="entr" presetSubtype="1" fill="hold" grpId="0" nodeType="withEffect">
                                  <p:stCondLst>
                                    <p:cond delay="0"/>
                                  </p:stCondLst>
                                  <p:childTnLst>
                                    <p:set>
                                      <p:cBhvr>
                                        <p:cTn id="179" dur="1" fill="hold">
                                          <p:stCondLst>
                                            <p:cond delay="0"/>
                                          </p:stCondLst>
                                        </p:cTn>
                                        <p:tgtEl>
                                          <p:spTgt spid="4">
                                            <p:txEl>
                                              <p:pRg st="5" end="5"/>
                                            </p:txEl>
                                          </p:spTgt>
                                        </p:tgtEl>
                                        <p:attrNameLst>
                                          <p:attrName>style.visibility</p:attrName>
                                        </p:attrNameLst>
                                      </p:cBhvr>
                                      <p:to>
                                        <p:strVal val="visible"/>
                                      </p:to>
                                    </p:set>
                                    <p:animEffect transition="in" filter="wipe(up)">
                                      <p:cBhvr>
                                        <p:cTn id="180" dur="500"/>
                                        <p:tgtEl>
                                          <p:spTgt spid="4">
                                            <p:txEl>
                                              <p:pRg st="5" end="5"/>
                                            </p:txEl>
                                          </p:spTgt>
                                        </p:tgtEl>
                                      </p:cBhvr>
                                    </p:animEffect>
                                  </p:childTnLst>
                                </p:cTn>
                              </p:par>
                              <p:par>
                                <p:cTn id="181" presetID="22" presetClass="entr" presetSubtype="1" fill="hold" grpId="0" nodeType="withEffect">
                                  <p:stCondLst>
                                    <p:cond delay="0"/>
                                  </p:stCondLst>
                                  <p:childTnLst>
                                    <p:set>
                                      <p:cBhvr>
                                        <p:cTn id="182" dur="1" fill="hold">
                                          <p:stCondLst>
                                            <p:cond delay="0"/>
                                          </p:stCondLst>
                                        </p:cTn>
                                        <p:tgtEl>
                                          <p:spTgt spid="4">
                                            <p:txEl>
                                              <p:pRg st="6" end="6"/>
                                            </p:txEl>
                                          </p:spTgt>
                                        </p:tgtEl>
                                        <p:attrNameLst>
                                          <p:attrName>style.visibility</p:attrName>
                                        </p:attrNameLst>
                                      </p:cBhvr>
                                      <p:to>
                                        <p:strVal val="visible"/>
                                      </p:to>
                                    </p:set>
                                    <p:animEffect transition="in" filter="wipe(up)">
                                      <p:cBhvr>
                                        <p:cTn id="183" dur="500"/>
                                        <p:tgtEl>
                                          <p:spTgt spid="4">
                                            <p:txEl>
                                              <p:pRg st="6" end="6"/>
                                            </p:txEl>
                                          </p:spTgt>
                                        </p:tgtEl>
                                      </p:cBhvr>
                                    </p:animEffect>
                                  </p:childTnLst>
                                </p:cTn>
                              </p:par>
                              <p:par>
                                <p:cTn id="184" presetID="22" presetClass="entr" presetSubtype="1" fill="hold" grpId="0" nodeType="withEffect">
                                  <p:stCondLst>
                                    <p:cond delay="0"/>
                                  </p:stCondLst>
                                  <p:childTnLst>
                                    <p:set>
                                      <p:cBhvr>
                                        <p:cTn id="185" dur="1" fill="hold">
                                          <p:stCondLst>
                                            <p:cond delay="0"/>
                                          </p:stCondLst>
                                        </p:cTn>
                                        <p:tgtEl>
                                          <p:spTgt spid="4">
                                            <p:txEl>
                                              <p:pRg st="7" end="7"/>
                                            </p:txEl>
                                          </p:spTgt>
                                        </p:tgtEl>
                                        <p:attrNameLst>
                                          <p:attrName>style.visibility</p:attrName>
                                        </p:attrNameLst>
                                      </p:cBhvr>
                                      <p:to>
                                        <p:strVal val="visible"/>
                                      </p:to>
                                    </p:set>
                                    <p:animEffect transition="in" filter="wipe(up)">
                                      <p:cBhvr>
                                        <p:cTn id="186" dur="500"/>
                                        <p:tgtEl>
                                          <p:spTgt spid="4">
                                            <p:txEl>
                                              <p:pRg st="7" end="7"/>
                                            </p:txEl>
                                          </p:spTgt>
                                        </p:tgtEl>
                                      </p:cBhvr>
                                    </p:animEffect>
                                  </p:childTnLst>
                                </p:cTn>
                              </p:par>
                              <p:par>
                                <p:cTn id="187" presetID="22" presetClass="entr" presetSubtype="1" fill="hold" grpId="0" nodeType="withEffect">
                                  <p:stCondLst>
                                    <p:cond delay="0"/>
                                  </p:stCondLst>
                                  <p:childTnLst>
                                    <p:set>
                                      <p:cBhvr>
                                        <p:cTn id="188" dur="1" fill="hold">
                                          <p:stCondLst>
                                            <p:cond delay="0"/>
                                          </p:stCondLst>
                                        </p:cTn>
                                        <p:tgtEl>
                                          <p:spTgt spid="4">
                                            <p:txEl>
                                              <p:pRg st="8" end="8"/>
                                            </p:txEl>
                                          </p:spTgt>
                                        </p:tgtEl>
                                        <p:attrNameLst>
                                          <p:attrName>style.visibility</p:attrName>
                                        </p:attrNameLst>
                                      </p:cBhvr>
                                      <p:to>
                                        <p:strVal val="visible"/>
                                      </p:to>
                                    </p:set>
                                    <p:animEffect transition="in" filter="wipe(up)">
                                      <p:cBhvr>
                                        <p:cTn id="189" dur="500"/>
                                        <p:tgtEl>
                                          <p:spTgt spid="4">
                                            <p:txEl>
                                              <p:pRg st="8" end="8"/>
                                            </p:txEl>
                                          </p:spTgt>
                                        </p:tgtEl>
                                      </p:cBhvr>
                                    </p:animEffect>
                                  </p:childTnLst>
                                </p:cTn>
                              </p:par>
                              <p:par>
                                <p:cTn id="190" presetID="22" presetClass="entr" presetSubtype="1" fill="hold" grpId="0" nodeType="withEffect">
                                  <p:stCondLst>
                                    <p:cond delay="0"/>
                                  </p:stCondLst>
                                  <p:childTnLst>
                                    <p:set>
                                      <p:cBhvr>
                                        <p:cTn id="191" dur="1" fill="hold">
                                          <p:stCondLst>
                                            <p:cond delay="0"/>
                                          </p:stCondLst>
                                        </p:cTn>
                                        <p:tgtEl>
                                          <p:spTgt spid="4">
                                            <p:txEl>
                                              <p:pRg st="9" end="9"/>
                                            </p:txEl>
                                          </p:spTgt>
                                        </p:tgtEl>
                                        <p:attrNameLst>
                                          <p:attrName>style.visibility</p:attrName>
                                        </p:attrNameLst>
                                      </p:cBhvr>
                                      <p:to>
                                        <p:strVal val="visible"/>
                                      </p:to>
                                    </p:set>
                                    <p:animEffect transition="in" filter="wipe(up)">
                                      <p:cBhvr>
                                        <p:cTn id="192" dur="500"/>
                                        <p:tgtEl>
                                          <p:spTgt spid="4">
                                            <p:txEl>
                                              <p:pRg st="9" end="9"/>
                                            </p:txEl>
                                          </p:spTgt>
                                        </p:tgtEl>
                                      </p:cBhvr>
                                    </p:animEffect>
                                  </p:childTnLst>
                                </p:cTn>
                              </p:par>
                              <p:par>
                                <p:cTn id="193" presetID="22" presetClass="entr" presetSubtype="1" fill="hold" grpId="0" nodeType="withEffect">
                                  <p:stCondLst>
                                    <p:cond delay="0"/>
                                  </p:stCondLst>
                                  <p:childTnLst>
                                    <p:set>
                                      <p:cBhvr>
                                        <p:cTn id="194" dur="1" fill="hold">
                                          <p:stCondLst>
                                            <p:cond delay="0"/>
                                          </p:stCondLst>
                                        </p:cTn>
                                        <p:tgtEl>
                                          <p:spTgt spid="4">
                                            <p:txEl>
                                              <p:pRg st="10" end="10"/>
                                            </p:txEl>
                                          </p:spTgt>
                                        </p:tgtEl>
                                        <p:attrNameLst>
                                          <p:attrName>style.visibility</p:attrName>
                                        </p:attrNameLst>
                                      </p:cBhvr>
                                      <p:to>
                                        <p:strVal val="visible"/>
                                      </p:to>
                                    </p:set>
                                    <p:animEffect transition="in" filter="wipe(up)">
                                      <p:cBhvr>
                                        <p:cTn id="195" dur="500"/>
                                        <p:tgtEl>
                                          <p:spTgt spid="4">
                                            <p:txEl>
                                              <p:pRg st="10" end="10"/>
                                            </p:txEl>
                                          </p:spTgt>
                                        </p:tgtEl>
                                      </p:cBhvr>
                                    </p:animEffect>
                                  </p:childTnLst>
                                </p:cTn>
                              </p:par>
                              <p:par>
                                <p:cTn id="196" presetID="22" presetClass="entr" presetSubtype="1" fill="hold" grpId="0" nodeType="withEffect">
                                  <p:stCondLst>
                                    <p:cond delay="0"/>
                                  </p:stCondLst>
                                  <p:childTnLst>
                                    <p:set>
                                      <p:cBhvr>
                                        <p:cTn id="197" dur="1" fill="hold">
                                          <p:stCondLst>
                                            <p:cond delay="0"/>
                                          </p:stCondLst>
                                        </p:cTn>
                                        <p:tgtEl>
                                          <p:spTgt spid="4">
                                            <p:txEl>
                                              <p:pRg st="11" end="11"/>
                                            </p:txEl>
                                          </p:spTgt>
                                        </p:tgtEl>
                                        <p:attrNameLst>
                                          <p:attrName>style.visibility</p:attrName>
                                        </p:attrNameLst>
                                      </p:cBhvr>
                                      <p:to>
                                        <p:strVal val="visible"/>
                                      </p:to>
                                    </p:set>
                                    <p:animEffect transition="in" filter="wipe(up)">
                                      <p:cBhvr>
                                        <p:cTn id="198" dur="500"/>
                                        <p:tgtEl>
                                          <p:spTgt spid="4">
                                            <p:txEl>
                                              <p:pRg st="11" end="11"/>
                                            </p:txEl>
                                          </p:spTgt>
                                        </p:tgtEl>
                                      </p:cBhvr>
                                    </p:animEffect>
                                  </p:childTnLst>
                                </p:cTn>
                              </p:par>
                              <p:par>
                                <p:cTn id="199" presetID="22" presetClass="entr" presetSubtype="1" fill="hold" grpId="0" nodeType="withEffect">
                                  <p:stCondLst>
                                    <p:cond delay="0"/>
                                  </p:stCondLst>
                                  <p:childTnLst>
                                    <p:set>
                                      <p:cBhvr>
                                        <p:cTn id="200" dur="1" fill="hold">
                                          <p:stCondLst>
                                            <p:cond delay="0"/>
                                          </p:stCondLst>
                                        </p:cTn>
                                        <p:tgtEl>
                                          <p:spTgt spid="4">
                                            <p:txEl>
                                              <p:pRg st="12" end="12"/>
                                            </p:txEl>
                                          </p:spTgt>
                                        </p:tgtEl>
                                        <p:attrNameLst>
                                          <p:attrName>style.visibility</p:attrName>
                                        </p:attrNameLst>
                                      </p:cBhvr>
                                      <p:to>
                                        <p:strVal val="visible"/>
                                      </p:to>
                                    </p:set>
                                    <p:animEffect transition="in" filter="wipe(up)">
                                      <p:cBhvr>
                                        <p:cTn id="201" dur="500"/>
                                        <p:tgtEl>
                                          <p:spTgt spid="4">
                                            <p:txEl>
                                              <p:pRg st="12" end="12"/>
                                            </p:txEl>
                                          </p:spTgt>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
                                            <p:txEl>
                                              <p:pRg st="13" end="13"/>
                                            </p:txEl>
                                          </p:spTgt>
                                        </p:tgtEl>
                                        <p:attrNameLst>
                                          <p:attrName>style.visibility</p:attrName>
                                        </p:attrNameLst>
                                      </p:cBhvr>
                                      <p:to>
                                        <p:strVal val="visible"/>
                                      </p:to>
                                    </p:set>
                                    <p:animEffect transition="in" filter="wipe(up)">
                                      <p:cBhvr>
                                        <p:cTn id="204" dur="500"/>
                                        <p:tgtEl>
                                          <p:spTgt spid="4">
                                            <p:txEl>
                                              <p:pRg st="13" end="13"/>
                                            </p:txEl>
                                          </p:spTgt>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4">
                                            <p:txEl>
                                              <p:pRg st="14" end="14"/>
                                            </p:txEl>
                                          </p:spTgt>
                                        </p:tgtEl>
                                        <p:attrNameLst>
                                          <p:attrName>style.visibility</p:attrName>
                                        </p:attrNameLst>
                                      </p:cBhvr>
                                      <p:to>
                                        <p:strVal val="visible"/>
                                      </p:to>
                                    </p:set>
                                    <p:animEffect transition="in" filter="wipe(up)">
                                      <p:cBhvr>
                                        <p:cTn id="207" dur="500"/>
                                        <p:tgtEl>
                                          <p:spTgt spid="4">
                                            <p:txEl>
                                              <p:pRg st="14" end="14"/>
                                            </p:txEl>
                                          </p:spTgt>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4">
                                            <p:txEl>
                                              <p:pRg st="15" end="15"/>
                                            </p:txEl>
                                          </p:spTgt>
                                        </p:tgtEl>
                                        <p:attrNameLst>
                                          <p:attrName>style.visibility</p:attrName>
                                        </p:attrNameLst>
                                      </p:cBhvr>
                                      <p:to>
                                        <p:strVal val="visible"/>
                                      </p:to>
                                    </p:set>
                                    <p:animEffect transition="in" filter="wipe(up)">
                                      <p:cBhvr>
                                        <p:cTn id="210" dur="500"/>
                                        <p:tgtEl>
                                          <p:spTgt spid="4">
                                            <p:txEl>
                                              <p:pRg st="15" end="15"/>
                                            </p:txEl>
                                          </p:spTgt>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4">
                                            <p:txEl>
                                              <p:pRg st="16" end="16"/>
                                            </p:txEl>
                                          </p:spTgt>
                                        </p:tgtEl>
                                        <p:attrNameLst>
                                          <p:attrName>style.visibility</p:attrName>
                                        </p:attrNameLst>
                                      </p:cBhvr>
                                      <p:to>
                                        <p:strVal val="visible"/>
                                      </p:to>
                                    </p:set>
                                    <p:animEffect transition="in" filter="wipe(up)">
                                      <p:cBhvr>
                                        <p:cTn id="213" dur="500"/>
                                        <p:tgtEl>
                                          <p:spTgt spid="4">
                                            <p:txEl>
                                              <p:pRg st="16" end="16"/>
                                            </p:txEl>
                                          </p:spTgt>
                                        </p:tgtEl>
                                      </p:cBhvr>
                                    </p:animEffect>
                                  </p:childTnLst>
                                </p:cTn>
                              </p:par>
                              <p:par>
                                <p:cTn id="214" presetID="22" presetClass="entr" presetSubtype="1" fill="hold" grpId="0" nodeType="withEffect">
                                  <p:stCondLst>
                                    <p:cond delay="0"/>
                                  </p:stCondLst>
                                  <p:childTnLst>
                                    <p:set>
                                      <p:cBhvr>
                                        <p:cTn id="215" dur="1" fill="hold">
                                          <p:stCondLst>
                                            <p:cond delay="0"/>
                                          </p:stCondLst>
                                        </p:cTn>
                                        <p:tgtEl>
                                          <p:spTgt spid="4">
                                            <p:txEl>
                                              <p:pRg st="17" end="17"/>
                                            </p:txEl>
                                          </p:spTgt>
                                        </p:tgtEl>
                                        <p:attrNameLst>
                                          <p:attrName>style.visibility</p:attrName>
                                        </p:attrNameLst>
                                      </p:cBhvr>
                                      <p:to>
                                        <p:strVal val="visible"/>
                                      </p:to>
                                    </p:set>
                                    <p:animEffect transition="in" filter="wipe(up)">
                                      <p:cBhvr>
                                        <p:cTn id="216" dur="500"/>
                                        <p:tgtEl>
                                          <p:spTgt spid="4">
                                            <p:txEl>
                                              <p:pRg st="17" end="17"/>
                                            </p:txEl>
                                          </p:spTgt>
                                        </p:tgtEl>
                                      </p:cBhvr>
                                    </p:animEffect>
                                  </p:childTnLst>
                                </p:cTn>
                              </p:par>
                              <p:par>
                                <p:cTn id="217" presetID="22" presetClass="entr" presetSubtype="1" fill="hold" grpId="0" nodeType="withEffect">
                                  <p:stCondLst>
                                    <p:cond delay="0"/>
                                  </p:stCondLst>
                                  <p:childTnLst>
                                    <p:set>
                                      <p:cBhvr>
                                        <p:cTn id="218" dur="1" fill="hold">
                                          <p:stCondLst>
                                            <p:cond delay="0"/>
                                          </p:stCondLst>
                                        </p:cTn>
                                        <p:tgtEl>
                                          <p:spTgt spid="4">
                                            <p:txEl>
                                              <p:pRg st="18" end="18"/>
                                            </p:txEl>
                                          </p:spTgt>
                                        </p:tgtEl>
                                        <p:attrNameLst>
                                          <p:attrName>style.visibility</p:attrName>
                                        </p:attrNameLst>
                                      </p:cBhvr>
                                      <p:to>
                                        <p:strVal val="visible"/>
                                      </p:to>
                                    </p:set>
                                    <p:animEffect transition="in" filter="wipe(up)">
                                      <p:cBhvr>
                                        <p:cTn id="219" dur="500"/>
                                        <p:tgtEl>
                                          <p:spTgt spid="4">
                                            <p:txEl>
                                              <p:pRg st="18" end="18"/>
                                            </p:txEl>
                                          </p:spTgt>
                                        </p:tgtEl>
                                      </p:cBhvr>
                                    </p:animEffect>
                                  </p:childTnLst>
                                </p:cTn>
                              </p:par>
                              <p:par>
                                <p:cTn id="220" presetID="22" presetClass="entr" presetSubtype="1" fill="hold" grpId="0" nodeType="withEffect">
                                  <p:stCondLst>
                                    <p:cond delay="0"/>
                                  </p:stCondLst>
                                  <p:childTnLst>
                                    <p:set>
                                      <p:cBhvr>
                                        <p:cTn id="221" dur="1" fill="hold">
                                          <p:stCondLst>
                                            <p:cond delay="0"/>
                                          </p:stCondLst>
                                        </p:cTn>
                                        <p:tgtEl>
                                          <p:spTgt spid="4">
                                            <p:txEl>
                                              <p:pRg st="19" end="19"/>
                                            </p:txEl>
                                          </p:spTgt>
                                        </p:tgtEl>
                                        <p:attrNameLst>
                                          <p:attrName>style.visibility</p:attrName>
                                        </p:attrNameLst>
                                      </p:cBhvr>
                                      <p:to>
                                        <p:strVal val="visible"/>
                                      </p:to>
                                    </p:set>
                                    <p:animEffect transition="in" filter="wipe(up)">
                                      <p:cBhvr>
                                        <p:cTn id="222" dur="500"/>
                                        <p:tgtEl>
                                          <p:spTgt spid="4">
                                            <p:txEl>
                                              <p:pRg st="19" end="19"/>
                                            </p:txEl>
                                          </p:spTgt>
                                        </p:tgtEl>
                                      </p:cBhvr>
                                    </p:animEffect>
                                  </p:childTnLst>
                                </p:cTn>
                              </p:par>
                              <p:par>
                                <p:cTn id="223" presetID="22" presetClass="entr" presetSubtype="1" fill="hold" grpId="0" nodeType="withEffect">
                                  <p:stCondLst>
                                    <p:cond delay="0"/>
                                  </p:stCondLst>
                                  <p:childTnLst>
                                    <p:set>
                                      <p:cBhvr>
                                        <p:cTn id="224" dur="1" fill="hold">
                                          <p:stCondLst>
                                            <p:cond delay="0"/>
                                          </p:stCondLst>
                                        </p:cTn>
                                        <p:tgtEl>
                                          <p:spTgt spid="4">
                                            <p:txEl>
                                              <p:pRg st="20" end="20"/>
                                            </p:txEl>
                                          </p:spTgt>
                                        </p:tgtEl>
                                        <p:attrNameLst>
                                          <p:attrName>style.visibility</p:attrName>
                                        </p:attrNameLst>
                                      </p:cBhvr>
                                      <p:to>
                                        <p:strVal val="visible"/>
                                      </p:to>
                                    </p:set>
                                    <p:animEffect transition="in" filter="wipe(up)">
                                      <p:cBhvr>
                                        <p:cTn id="225" dur="500"/>
                                        <p:tgtEl>
                                          <p:spTgt spid="4">
                                            <p:txEl>
                                              <p:pRg st="20" end="20"/>
                                            </p:txEl>
                                          </p:spTgt>
                                        </p:tgtEl>
                                      </p:cBhvr>
                                    </p:animEffect>
                                  </p:childTnLst>
                                </p:cTn>
                              </p:par>
                            </p:childTnLst>
                          </p:cTn>
                        </p:par>
                      </p:childTnLst>
                    </p:cTn>
                  </p:par>
                  <p:par>
                    <p:cTn id="226" fill="hold">
                      <p:stCondLst>
                        <p:cond delay="indefinite"/>
                      </p:stCondLst>
                      <p:childTnLst>
                        <p:par>
                          <p:cTn id="227" fill="hold">
                            <p:stCondLst>
                              <p:cond delay="0"/>
                            </p:stCondLst>
                            <p:childTnLst>
                              <p:par>
                                <p:cTn id="228" presetID="22" presetClass="entr" presetSubtype="1" fill="hold" nodeType="clickEffect">
                                  <p:stCondLst>
                                    <p:cond delay="0"/>
                                  </p:stCondLst>
                                  <p:childTnLst>
                                    <p:set>
                                      <p:cBhvr>
                                        <p:cTn id="229" dur="1" fill="hold">
                                          <p:stCondLst>
                                            <p:cond delay="0"/>
                                          </p:stCondLst>
                                        </p:cTn>
                                        <p:tgtEl>
                                          <p:spTgt spid="2"/>
                                        </p:tgtEl>
                                        <p:attrNameLst>
                                          <p:attrName>style.visibility</p:attrName>
                                        </p:attrNameLst>
                                      </p:cBhvr>
                                      <p:to>
                                        <p:strVal val="visible"/>
                                      </p:to>
                                    </p:set>
                                    <p:animEffect transition="in" filter="wipe(up)">
                                      <p:cBhvr>
                                        <p:cTn id="230" dur="500"/>
                                        <p:tgtEl>
                                          <p:spTgt spid="2"/>
                                        </p:tgtEl>
                                      </p:cBhvr>
                                    </p:animEffect>
                                  </p:childTnLst>
                                </p:cTn>
                              </p:par>
                            </p:childTnLst>
                          </p:cTn>
                        </p:par>
                      </p:childTnLst>
                    </p:cTn>
                  </p:par>
                  <p:par>
                    <p:cTn id="231" fill="hold">
                      <p:stCondLst>
                        <p:cond delay="indefinite"/>
                      </p:stCondLst>
                      <p:childTnLst>
                        <p:par>
                          <p:cTn id="232" fill="hold">
                            <p:stCondLst>
                              <p:cond delay="0"/>
                            </p:stCondLst>
                            <p:childTnLst>
                              <p:par>
                                <p:cTn id="233" presetID="3" presetClass="entr" presetSubtype="10" fill="hold" grpId="0" nodeType="clickEffect">
                                  <p:stCondLst>
                                    <p:cond delay="0"/>
                                  </p:stCondLst>
                                  <p:childTnLst>
                                    <p:set>
                                      <p:cBhvr>
                                        <p:cTn id="234" dur="1" fill="hold">
                                          <p:stCondLst>
                                            <p:cond delay="0"/>
                                          </p:stCondLst>
                                        </p:cTn>
                                        <p:tgtEl>
                                          <p:spTgt spid="73">
                                            <p:txEl>
                                              <p:pRg st="0" end="0"/>
                                            </p:txEl>
                                          </p:spTgt>
                                        </p:tgtEl>
                                        <p:attrNameLst>
                                          <p:attrName>style.visibility</p:attrName>
                                        </p:attrNameLst>
                                      </p:cBhvr>
                                      <p:to>
                                        <p:strVal val="visible"/>
                                      </p:to>
                                    </p:set>
                                    <p:animEffect transition="in" filter="blinds(horizontal)">
                                      <p:cBhvr>
                                        <p:cTn id="235" dur="500"/>
                                        <p:tgtEl>
                                          <p:spTgt spid="73">
                                            <p:txEl>
                                              <p:pRg st="0" end="0"/>
                                            </p:txEl>
                                          </p:spTgt>
                                        </p:tgtEl>
                                      </p:cBhvr>
                                    </p:animEffect>
                                  </p:childTnLst>
                                </p:cTn>
                              </p:par>
                            </p:childTnLst>
                          </p:cTn>
                        </p:par>
                      </p:childTnLst>
                    </p:cTn>
                  </p:par>
                  <p:par>
                    <p:cTn id="236" fill="hold">
                      <p:stCondLst>
                        <p:cond delay="indefinite"/>
                      </p:stCondLst>
                      <p:childTnLst>
                        <p:par>
                          <p:cTn id="237" fill="hold">
                            <p:stCondLst>
                              <p:cond delay="0"/>
                            </p:stCondLst>
                            <p:childTnLst>
                              <p:par>
                                <p:cTn id="238" presetID="3" presetClass="entr" presetSubtype="10" fill="hold" grpId="0" nodeType="clickEffect">
                                  <p:stCondLst>
                                    <p:cond delay="0"/>
                                  </p:stCondLst>
                                  <p:childTnLst>
                                    <p:set>
                                      <p:cBhvr>
                                        <p:cTn id="239" dur="1" fill="hold">
                                          <p:stCondLst>
                                            <p:cond delay="0"/>
                                          </p:stCondLst>
                                        </p:cTn>
                                        <p:tgtEl>
                                          <p:spTgt spid="73">
                                            <p:txEl>
                                              <p:pRg st="1" end="1"/>
                                            </p:txEl>
                                          </p:spTgt>
                                        </p:tgtEl>
                                        <p:attrNameLst>
                                          <p:attrName>style.visibility</p:attrName>
                                        </p:attrNameLst>
                                      </p:cBhvr>
                                      <p:to>
                                        <p:strVal val="visible"/>
                                      </p:to>
                                    </p:set>
                                    <p:animEffect transition="in" filter="blinds(horizontal)">
                                      <p:cBhvr>
                                        <p:cTn id="240" dur="500"/>
                                        <p:tgtEl>
                                          <p:spTgt spid="73">
                                            <p:txEl>
                                              <p:pRg st="1" end="1"/>
                                            </p:txEl>
                                          </p:spTgt>
                                        </p:tgtEl>
                                      </p:cBhvr>
                                    </p:animEffect>
                                  </p:childTnLst>
                                </p:cTn>
                              </p:par>
                            </p:childTnLst>
                          </p:cTn>
                        </p:par>
                      </p:childTnLst>
                    </p:cTn>
                  </p:par>
                  <p:par>
                    <p:cTn id="241" fill="hold">
                      <p:stCondLst>
                        <p:cond delay="indefinite"/>
                      </p:stCondLst>
                      <p:childTnLst>
                        <p:par>
                          <p:cTn id="242" fill="hold">
                            <p:stCondLst>
                              <p:cond delay="0"/>
                            </p:stCondLst>
                            <p:childTnLst>
                              <p:par>
                                <p:cTn id="243" presetID="3" presetClass="entr" presetSubtype="10" fill="hold" grpId="0" nodeType="clickEffect">
                                  <p:stCondLst>
                                    <p:cond delay="0"/>
                                  </p:stCondLst>
                                  <p:childTnLst>
                                    <p:set>
                                      <p:cBhvr>
                                        <p:cTn id="244" dur="1" fill="hold">
                                          <p:stCondLst>
                                            <p:cond delay="0"/>
                                          </p:stCondLst>
                                        </p:cTn>
                                        <p:tgtEl>
                                          <p:spTgt spid="73">
                                            <p:txEl>
                                              <p:pRg st="2" end="2"/>
                                            </p:txEl>
                                          </p:spTgt>
                                        </p:tgtEl>
                                        <p:attrNameLst>
                                          <p:attrName>style.visibility</p:attrName>
                                        </p:attrNameLst>
                                      </p:cBhvr>
                                      <p:to>
                                        <p:strVal val="visible"/>
                                      </p:to>
                                    </p:set>
                                    <p:animEffect transition="in" filter="blinds(horizontal)">
                                      <p:cBhvr>
                                        <p:cTn id="245" dur="500"/>
                                        <p:tgtEl>
                                          <p:spTgt spid="73">
                                            <p:txEl>
                                              <p:pRg st="2" end="2"/>
                                            </p:txEl>
                                          </p:spTgt>
                                        </p:tgtEl>
                                      </p:cBhvr>
                                    </p:animEffect>
                                  </p:childTnLst>
                                </p:cTn>
                              </p:par>
                            </p:childTnLst>
                          </p:cTn>
                        </p:par>
                      </p:childTnLst>
                    </p:cTn>
                  </p:par>
                  <p:par>
                    <p:cTn id="246" fill="hold">
                      <p:stCondLst>
                        <p:cond delay="indefinite"/>
                      </p:stCondLst>
                      <p:childTnLst>
                        <p:par>
                          <p:cTn id="247" fill="hold">
                            <p:stCondLst>
                              <p:cond delay="0"/>
                            </p:stCondLst>
                            <p:childTnLst>
                              <p:par>
                                <p:cTn id="248" presetID="3" presetClass="entr" presetSubtype="10" fill="hold" grpId="0" nodeType="clickEffect">
                                  <p:stCondLst>
                                    <p:cond delay="0"/>
                                  </p:stCondLst>
                                  <p:childTnLst>
                                    <p:set>
                                      <p:cBhvr>
                                        <p:cTn id="249" dur="1" fill="hold">
                                          <p:stCondLst>
                                            <p:cond delay="0"/>
                                          </p:stCondLst>
                                        </p:cTn>
                                        <p:tgtEl>
                                          <p:spTgt spid="73">
                                            <p:txEl>
                                              <p:pRg st="3" end="3"/>
                                            </p:txEl>
                                          </p:spTgt>
                                        </p:tgtEl>
                                        <p:attrNameLst>
                                          <p:attrName>style.visibility</p:attrName>
                                        </p:attrNameLst>
                                      </p:cBhvr>
                                      <p:to>
                                        <p:strVal val="visible"/>
                                      </p:to>
                                    </p:set>
                                    <p:animEffect transition="in" filter="blinds(horizontal)">
                                      <p:cBhvr>
                                        <p:cTn id="250" dur="500"/>
                                        <p:tgtEl>
                                          <p:spTgt spid="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9" grpId="0" build="p"/>
      <p:bldP spid="3" grpId="0" build="p"/>
      <p:bldP spid="4" grpId="0" build="p"/>
      <p:bldP spid="7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Šabloni i prijatelji</a:t>
            </a:r>
            <a:endParaRPr lang="en-US" sz="3200" smtClean="0"/>
          </a:p>
        </p:txBody>
      </p:sp>
      <p:sp>
        <p:nvSpPr>
          <p:cNvPr id="23556" name="Rectangle 4"/>
          <p:cNvSpPr>
            <a:spLocks noChangeArrowheads="1"/>
          </p:cNvSpPr>
          <p:nvPr/>
        </p:nvSpPr>
        <p:spPr bwMode="auto">
          <a:xfrm>
            <a:off x="106363" y="1268413"/>
            <a:ext cx="5689600" cy="1368425"/>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buFont typeface="Wingdings" pitchFamily="2" charset="2"/>
              <a:buNone/>
            </a:pPr>
            <a:r>
              <a:rPr lang="sr-Latn-CS" sz="1400" b="1"/>
              <a:t>Prijateljstvo može biti uspostavljeno između šablona klase i:  </a:t>
            </a:r>
          </a:p>
          <a:p>
            <a:pPr marL="800100" lvl="1" indent="-342900" eaLnBrk="1" hangingPunct="1">
              <a:spcBef>
                <a:spcPts val="600"/>
              </a:spcBef>
              <a:buClr>
                <a:schemeClr val="folHlink"/>
              </a:buClr>
              <a:buFont typeface="Wingdings" pitchFamily="2" charset="2"/>
              <a:buAutoNum type="arabicPeriod"/>
            </a:pPr>
            <a:r>
              <a:rPr lang="sr-Latn-CS" sz="1400" b="1"/>
              <a:t>neke globalne funkcije,</a:t>
            </a:r>
          </a:p>
          <a:p>
            <a:pPr marL="800100" lvl="1" indent="-342900" eaLnBrk="1" hangingPunct="1">
              <a:spcBef>
                <a:spcPts val="600"/>
              </a:spcBef>
              <a:buClr>
                <a:schemeClr val="folHlink"/>
              </a:buClr>
              <a:buFont typeface="Wingdings" pitchFamily="2" charset="2"/>
              <a:buAutoNum type="arabicPeriod"/>
            </a:pPr>
            <a:r>
              <a:rPr lang="sr-Latn-CS" sz="1400" b="1"/>
              <a:t>neke funkcije članice druge klase,</a:t>
            </a:r>
          </a:p>
          <a:p>
            <a:pPr marL="800100" lvl="1" indent="-342900" eaLnBrk="1" hangingPunct="1">
              <a:spcBef>
                <a:spcPts val="600"/>
              </a:spcBef>
              <a:buClr>
                <a:schemeClr val="folHlink"/>
              </a:buClr>
              <a:buFont typeface="Wingdings" pitchFamily="2" charset="2"/>
              <a:buAutoNum type="arabicPeriod"/>
            </a:pPr>
            <a:r>
              <a:rPr lang="sr-Latn-CS" sz="1400" b="1"/>
              <a:t>neke funkcije članice drugog šablona klase.</a:t>
            </a:r>
          </a:p>
        </p:txBody>
      </p:sp>
      <p:sp>
        <p:nvSpPr>
          <p:cNvPr id="2" name="Rectangle 4"/>
          <p:cNvSpPr>
            <a:spLocks noChangeArrowheads="1"/>
          </p:cNvSpPr>
          <p:nvPr/>
        </p:nvSpPr>
        <p:spPr bwMode="auto">
          <a:xfrm>
            <a:off x="214313" y="2571750"/>
            <a:ext cx="4178300" cy="1112838"/>
          </a:xfrm>
          <a:prstGeom prst="rect">
            <a:avLst/>
          </a:prstGeom>
          <a:solidFill>
            <a:srgbClr val="66FF33"/>
          </a:solidFill>
          <a:ln w="28575">
            <a:solidFill>
              <a:srgbClr val="990000"/>
            </a:solidFill>
            <a:miter lim="800000"/>
            <a:headEnd/>
            <a:tailEnd/>
          </a:ln>
        </p:spPr>
        <p:txBody>
          <a:bodyPr/>
          <a:lstStyle/>
          <a:p>
            <a:pPr marL="342900" indent="-342900" eaLnBrk="1" hangingPunct="1">
              <a:spcBef>
                <a:spcPct val="50000"/>
              </a:spcBef>
              <a:buClr>
                <a:schemeClr val="folHlink"/>
              </a:buClr>
              <a:buSzPct val="60000"/>
              <a:buFont typeface="Wingdings" pitchFamily="2" charset="2"/>
              <a:buNone/>
            </a:pPr>
            <a:r>
              <a:rPr lang="sr-Latn-CS" sz="1400" b="1">
                <a:solidFill>
                  <a:srgbClr val="000099"/>
                </a:solidFill>
              </a:rPr>
              <a:t>Ako imamo šablon klase:  </a:t>
            </a:r>
          </a:p>
          <a:p>
            <a:pPr marL="342900" indent="-342900" eaLnBrk="1" hangingPunct="1">
              <a:spcBef>
                <a:spcPts val="500"/>
              </a:spcBef>
              <a:buClr>
                <a:schemeClr val="folHlink"/>
              </a:buClr>
              <a:buSzPct val="60000"/>
              <a:buFont typeface="Wingdings" pitchFamily="2" charset="2"/>
              <a:buNone/>
            </a:pPr>
            <a:r>
              <a:rPr lang="sr-Latn-CS" sz="1400" b="1">
                <a:solidFill>
                  <a:srgbClr val="000099"/>
                </a:solidFill>
              </a:rPr>
              <a:t>	</a:t>
            </a:r>
            <a:r>
              <a:rPr lang="sr-Latn-CS" sz="1400" b="1">
                <a:solidFill>
                  <a:srgbClr val="000099"/>
                </a:solidFill>
                <a:latin typeface="Courier New" pitchFamily="49" charset="0"/>
              </a:rPr>
              <a:t>template &lt;class T&gt;  class X  </a:t>
            </a:r>
          </a:p>
          <a:p>
            <a:pPr marL="342900" indent="-342900" eaLnBrk="1" hangingPunct="1">
              <a:buClr>
                <a:schemeClr val="folHlink"/>
              </a:buClr>
              <a:buSzPct val="60000"/>
              <a:buFont typeface="Wingdings" pitchFamily="2" charset="2"/>
              <a:buNone/>
            </a:pPr>
            <a:r>
              <a:rPr lang="sr-Latn-CS" sz="1400" b="1">
                <a:solidFill>
                  <a:srgbClr val="000099"/>
                </a:solidFill>
                <a:latin typeface="Courier New" pitchFamily="49" charset="0"/>
              </a:rPr>
              <a:t>	</a:t>
            </a:r>
            <a:r>
              <a:rPr lang="en-US" sz="1400" b="1">
                <a:solidFill>
                  <a:srgbClr val="000099"/>
                </a:solidFill>
                <a:latin typeface="Courier New" pitchFamily="49" charset="0"/>
              </a:rPr>
              <a:t>{</a:t>
            </a:r>
            <a:r>
              <a:rPr lang="sr-Latn-BA" sz="1400" b="1">
                <a:solidFill>
                  <a:srgbClr val="000099"/>
                </a:solidFill>
                <a:latin typeface="Courier New" pitchFamily="49" charset="0"/>
              </a:rPr>
              <a:t> </a:t>
            </a:r>
            <a:r>
              <a:rPr lang="en-US" sz="1400" b="1">
                <a:solidFill>
                  <a:srgbClr val="000099"/>
                </a:solidFill>
                <a:latin typeface="Courier New" pitchFamily="49" charset="0"/>
              </a:rPr>
              <a:t>friend void f1(); };</a:t>
            </a:r>
            <a:endParaRPr lang="sr-Latn-CS" sz="1400" b="1">
              <a:solidFill>
                <a:srgbClr val="000099"/>
              </a:solidFill>
              <a:latin typeface="Courier New" pitchFamily="49" charset="0"/>
            </a:endParaRPr>
          </a:p>
          <a:p>
            <a:pPr marL="342900" indent="-342900" eaLnBrk="1" hangingPunct="1">
              <a:spcBef>
                <a:spcPts val="500"/>
              </a:spcBef>
              <a:buClr>
                <a:schemeClr val="folHlink"/>
              </a:buClr>
              <a:buSzPct val="60000"/>
              <a:buFont typeface="Wingdings" pitchFamily="2" charset="2"/>
              <a:buNone/>
            </a:pPr>
            <a:r>
              <a:rPr lang="en-US" sz="1400" b="1">
                <a:solidFill>
                  <a:srgbClr val="800000"/>
                </a:solidFill>
                <a:cs typeface="Tahoma" pitchFamily="34" charset="0"/>
              </a:rPr>
              <a:t>f1() </a:t>
            </a:r>
            <a:r>
              <a:rPr lang="sr-Latn-CS" sz="1400" b="1">
                <a:solidFill>
                  <a:srgbClr val="800000"/>
                </a:solidFill>
                <a:cs typeface="Tahoma" pitchFamily="34" charset="0"/>
              </a:rPr>
              <a:t>je </a:t>
            </a:r>
            <a:r>
              <a:rPr lang="en-US" sz="1400" b="1">
                <a:solidFill>
                  <a:srgbClr val="800000"/>
                </a:solidFill>
                <a:cs typeface="Tahoma" pitchFamily="34" charset="0"/>
              </a:rPr>
              <a:t>prijatelj svake </a:t>
            </a:r>
            <a:r>
              <a:rPr lang="sr-Latn-CS" sz="1400" b="1">
                <a:solidFill>
                  <a:srgbClr val="800000"/>
                </a:solidFill>
                <a:cs typeface="Tahoma" pitchFamily="34" charset="0"/>
              </a:rPr>
              <a:t>klase generisane iz X.</a:t>
            </a:r>
          </a:p>
        </p:txBody>
      </p:sp>
      <p:sp>
        <p:nvSpPr>
          <p:cNvPr id="5" name="Rectangle 4"/>
          <p:cNvSpPr>
            <a:spLocks noChangeArrowheads="1"/>
          </p:cNvSpPr>
          <p:nvPr/>
        </p:nvSpPr>
        <p:spPr bwMode="auto">
          <a:xfrm>
            <a:off x="4714875" y="2571750"/>
            <a:ext cx="4181475" cy="1870075"/>
          </a:xfrm>
          <a:prstGeom prst="rect">
            <a:avLst/>
          </a:prstGeom>
          <a:solidFill>
            <a:srgbClr val="66FF33"/>
          </a:solidFill>
          <a:ln w="28575">
            <a:solidFill>
              <a:srgbClr val="990000"/>
            </a:solidFill>
            <a:miter lim="800000"/>
            <a:headEnd/>
            <a:tailEnd/>
          </a:ln>
        </p:spPr>
        <p:txBody>
          <a:bodyPr/>
          <a:lstStyle/>
          <a:p>
            <a:pPr marL="342900" indent="-342900" eaLnBrk="1" hangingPunct="1">
              <a:spcBef>
                <a:spcPct val="50000"/>
              </a:spcBef>
              <a:buClr>
                <a:schemeClr val="folHlink"/>
              </a:buClr>
              <a:buSzPct val="60000"/>
              <a:buFont typeface="Wingdings" pitchFamily="2" charset="2"/>
              <a:buNone/>
            </a:pPr>
            <a:r>
              <a:rPr lang="sr-Latn-CS" sz="1400" b="1">
                <a:solidFill>
                  <a:srgbClr val="000099"/>
                </a:solidFill>
              </a:rPr>
              <a:t>Ako imamo šablon funkcije</a:t>
            </a:r>
          </a:p>
          <a:p>
            <a:pPr marL="342900" indent="-342900" eaLnBrk="1" hangingPunct="1">
              <a:spcBef>
                <a:spcPts val="500"/>
              </a:spcBef>
              <a:buClr>
                <a:schemeClr val="folHlink"/>
              </a:buClr>
              <a:buSzPct val="60000"/>
              <a:buFont typeface="Wingdings" pitchFamily="2" charset="2"/>
              <a:buNone/>
            </a:pPr>
            <a:r>
              <a:rPr lang="sr-Latn-CS" sz="1400" b="1">
                <a:solidFill>
                  <a:srgbClr val="000099"/>
                </a:solidFill>
              </a:rPr>
              <a:t>	</a:t>
            </a:r>
            <a:r>
              <a:rPr lang="sr-Latn-CS" sz="1400" b="1">
                <a:solidFill>
                  <a:srgbClr val="000099"/>
                </a:solidFill>
                <a:latin typeface="Courier New" pitchFamily="49" charset="0"/>
              </a:rPr>
              <a:t>template &lt;class T&gt;</a:t>
            </a:r>
          </a:p>
          <a:p>
            <a:pPr marL="342900" indent="-342900" eaLnBrk="1" hangingPunct="1">
              <a:buClr>
                <a:schemeClr val="folHlink"/>
              </a:buClr>
              <a:buSzPct val="60000"/>
              <a:buFont typeface="Wingdings" pitchFamily="2" charset="2"/>
              <a:buNone/>
            </a:pPr>
            <a:r>
              <a:rPr lang="sr-Latn-CS" sz="1400" b="1">
                <a:solidFill>
                  <a:srgbClr val="000099"/>
                </a:solidFill>
                <a:latin typeface="Courier New" pitchFamily="49" charset="0"/>
              </a:rPr>
              <a:t>	</a:t>
            </a:r>
            <a:r>
              <a:rPr lang="en-US" sz="1400" b="1">
                <a:solidFill>
                  <a:srgbClr val="000099"/>
                </a:solidFill>
                <a:latin typeface="Courier New" pitchFamily="49" charset="0"/>
              </a:rPr>
              <a:t>void f</a:t>
            </a:r>
            <a:r>
              <a:rPr lang="sr-Latn-BA" sz="1400" b="1">
                <a:solidFill>
                  <a:srgbClr val="000099"/>
                </a:solidFill>
                <a:latin typeface="Courier New" pitchFamily="49" charset="0"/>
              </a:rPr>
              <a:t>2</a:t>
            </a:r>
            <a:r>
              <a:rPr lang="en-US" sz="1400" b="1">
                <a:solidFill>
                  <a:srgbClr val="000099"/>
                </a:solidFill>
                <a:latin typeface="Courier New" pitchFamily="49" charset="0"/>
              </a:rPr>
              <a:t>(</a:t>
            </a:r>
            <a:r>
              <a:rPr lang="sr-Latn-BA" sz="1400" b="1">
                <a:solidFill>
                  <a:srgbClr val="000099"/>
                </a:solidFill>
                <a:latin typeface="Courier New" pitchFamily="49" charset="0"/>
              </a:rPr>
              <a:t>X&lt;T&gt; &amp;x</a:t>
            </a:r>
            <a:r>
              <a:rPr lang="en-US" sz="1400" b="1">
                <a:solidFill>
                  <a:srgbClr val="000099"/>
                </a:solidFill>
                <a:latin typeface="Courier New" pitchFamily="49" charset="0"/>
              </a:rPr>
              <a:t>); </a:t>
            </a:r>
            <a:endParaRPr lang="sr-Latn-CS" sz="1400" b="1">
              <a:solidFill>
                <a:srgbClr val="000099"/>
              </a:solidFill>
              <a:latin typeface="Courier New" pitchFamily="49" charset="0"/>
            </a:endParaRPr>
          </a:p>
          <a:p>
            <a:pPr marL="342900" indent="-342900" eaLnBrk="1" hangingPunct="1">
              <a:spcBef>
                <a:spcPts val="500"/>
              </a:spcBef>
              <a:buClr>
                <a:schemeClr val="folHlink"/>
              </a:buClr>
              <a:buSzPct val="60000"/>
              <a:buFont typeface="Wingdings" pitchFamily="2" charset="2"/>
              <a:buNone/>
            </a:pPr>
            <a:r>
              <a:rPr lang="sr-Latn-CS" sz="1400" b="1">
                <a:solidFill>
                  <a:srgbClr val="000099"/>
                </a:solidFill>
              </a:rPr>
              <a:t>i ako imamo šablon klase:  </a:t>
            </a:r>
          </a:p>
          <a:p>
            <a:pPr marL="342900" indent="-342900" eaLnBrk="1" hangingPunct="1">
              <a:spcBef>
                <a:spcPts val="500"/>
              </a:spcBef>
              <a:buClr>
                <a:schemeClr val="folHlink"/>
              </a:buClr>
              <a:buSzPct val="60000"/>
              <a:buFont typeface="Wingdings" pitchFamily="2" charset="2"/>
              <a:buNone/>
            </a:pPr>
            <a:r>
              <a:rPr lang="sr-Latn-CS" sz="1400" b="1">
                <a:solidFill>
                  <a:srgbClr val="000099"/>
                </a:solidFill>
              </a:rPr>
              <a:t>	</a:t>
            </a:r>
            <a:r>
              <a:rPr lang="sr-Latn-CS" sz="1400" b="1">
                <a:solidFill>
                  <a:srgbClr val="000099"/>
                </a:solidFill>
                <a:latin typeface="Courier New" pitchFamily="49" charset="0"/>
              </a:rPr>
              <a:t>template &lt;class T&gt;  class X </a:t>
            </a:r>
          </a:p>
          <a:p>
            <a:pPr marL="342900" indent="-342900" eaLnBrk="1" hangingPunct="1">
              <a:buClr>
                <a:schemeClr val="folHlink"/>
              </a:buClr>
              <a:buSzPct val="60000"/>
              <a:buFont typeface="Wingdings" pitchFamily="2" charset="2"/>
              <a:buNone/>
            </a:pPr>
            <a:r>
              <a:rPr lang="sr-Latn-CS" sz="1400" b="1">
                <a:solidFill>
                  <a:srgbClr val="000099"/>
                </a:solidFill>
                <a:latin typeface="Courier New" pitchFamily="49" charset="0"/>
              </a:rPr>
              <a:t>	</a:t>
            </a:r>
            <a:r>
              <a:rPr lang="en-US" sz="1400" b="1">
                <a:solidFill>
                  <a:srgbClr val="000099"/>
                </a:solidFill>
                <a:latin typeface="Courier New" pitchFamily="49" charset="0"/>
              </a:rPr>
              <a:t>{ friend void f</a:t>
            </a:r>
            <a:r>
              <a:rPr lang="sr-Latn-BA" sz="1400" b="1">
                <a:solidFill>
                  <a:srgbClr val="000099"/>
                </a:solidFill>
                <a:latin typeface="Courier New" pitchFamily="49" charset="0"/>
              </a:rPr>
              <a:t>2&lt;&gt;</a:t>
            </a:r>
            <a:r>
              <a:rPr lang="en-US" sz="1400" b="1">
                <a:solidFill>
                  <a:srgbClr val="000099"/>
                </a:solidFill>
                <a:latin typeface="Courier New" pitchFamily="49" charset="0"/>
              </a:rPr>
              <a:t>(</a:t>
            </a:r>
            <a:r>
              <a:rPr lang="sr-Latn-BA" sz="1400" b="1">
                <a:solidFill>
                  <a:srgbClr val="000099"/>
                </a:solidFill>
                <a:latin typeface="Courier New" pitchFamily="49" charset="0"/>
              </a:rPr>
              <a:t>X &amp;</a:t>
            </a:r>
            <a:r>
              <a:rPr lang="en-US" sz="1400" b="1">
                <a:solidFill>
                  <a:srgbClr val="000099"/>
                </a:solidFill>
                <a:latin typeface="Courier New" pitchFamily="49" charset="0"/>
              </a:rPr>
              <a:t>); };</a:t>
            </a:r>
            <a:endParaRPr lang="sr-Latn-CS" sz="1400" b="1">
              <a:solidFill>
                <a:srgbClr val="000099"/>
              </a:solidFill>
              <a:latin typeface="Courier New" pitchFamily="49" charset="0"/>
            </a:endParaRPr>
          </a:p>
          <a:p>
            <a:pPr marL="342900" indent="-342900" eaLnBrk="1" hangingPunct="1">
              <a:spcBef>
                <a:spcPts val="500"/>
              </a:spcBef>
              <a:buClr>
                <a:schemeClr val="folHlink"/>
              </a:buClr>
              <a:buSzPct val="60000"/>
              <a:buFont typeface="Wingdings" pitchFamily="2" charset="2"/>
              <a:buNone/>
            </a:pPr>
            <a:r>
              <a:rPr lang="en-US" sz="1400" b="1">
                <a:solidFill>
                  <a:srgbClr val="800000"/>
                </a:solidFill>
                <a:cs typeface="Tahoma" pitchFamily="34" charset="0"/>
              </a:rPr>
              <a:t>f</a:t>
            </a:r>
            <a:r>
              <a:rPr lang="sr-Latn-BA" sz="1400" b="1">
                <a:solidFill>
                  <a:srgbClr val="800000"/>
                </a:solidFill>
                <a:cs typeface="Tahoma" pitchFamily="34" charset="0"/>
              </a:rPr>
              <a:t>2</a:t>
            </a:r>
            <a:r>
              <a:rPr lang="en-US" sz="1400" b="1">
                <a:solidFill>
                  <a:srgbClr val="800000"/>
                </a:solidFill>
                <a:cs typeface="Tahoma" pitchFamily="34" charset="0"/>
              </a:rPr>
              <a:t>() </a:t>
            </a:r>
            <a:r>
              <a:rPr lang="sr-Latn-CS" sz="1400" b="1">
                <a:solidFill>
                  <a:srgbClr val="800000"/>
                </a:solidFill>
                <a:cs typeface="Tahoma" pitchFamily="34" charset="0"/>
              </a:rPr>
              <a:t>je </a:t>
            </a:r>
            <a:r>
              <a:rPr lang="en-US" sz="1400" b="1">
                <a:solidFill>
                  <a:srgbClr val="800000"/>
                </a:solidFill>
                <a:cs typeface="Tahoma" pitchFamily="34" charset="0"/>
              </a:rPr>
              <a:t>prijatelj svake </a:t>
            </a:r>
            <a:r>
              <a:rPr lang="sr-Latn-CS" sz="1400" b="1">
                <a:solidFill>
                  <a:srgbClr val="800000"/>
                </a:solidFill>
                <a:cs typeface="Tahoma" pitchFamily="34" charset="0"/>
              </a:rPr>
              <a:t>klase generisane iz X.</a:t>
            </a:r>
          </a:p>
        </p:txBody>
      </p:sp>
      <p:sp>
        <p:nvSpPr>
          <p:cNvPr id="6" name="Rectangle 4"/>
          <p:cNvSpPr>
            <a:spLocks noChangeArrowheads="1"/>
          </p:cNvSpPr>
          <p:nvPr/>
        </p:nvSpPr>
        <p:spPr bwMode="auto">
          <a:xfrm>
            <a:off x="214313" y="3857625"/>
            <a:ext cx="4178300" cy="1112838"/>
          </a:xfrm>
          <a:prstGeom prst="rect">
            <a:avLst/>
          </a:prstGeom>
          <a:solidFill>
            <a:srgbClr val="66FF33"/>
          </a:solidFill>
          <a:ln w="28575">
            <a:solidFill>
              <a:srgbClr val="990000"/>
            </a:solidFill>
            <a:miter lim="800000"/>
            <a:headEnd/>
            <a:tailEnd/>
          </a:ln>
        </p:spPr>
        <p:txBody>
          <a:bodyPr/>
          <a:lstStyle/>
          <a:p>
            <a:pPr marL="342900" indent="-342900" eaLnBrk="1" hangingPunct="1">
              <a:spcBef>
                <a:spcPct val="50000"/>
              </a:spcBef>
              <a:buClr>
                <a:schemeClr val="folHlink"/>
              </a:buClr>
              <a:buSzPct val="60000"/>
              <a:buFont typeface="Wingdings" pitchFamily="2" charset="2"/>
              <a:buNone/>
            </a:pPr>
            <a:r>
              <a:rPr lang="sr-Latn-CS" sz="1400" b="1">
                <a:solidFill>
                  <a:srgbClr val="000099"/>
                </a:solidFill>
              </a:rPr>
              <a:t>Ako imamo šablon klase:  </a:t>
            </a:r>
          </a:p>
          <a:p>
            <a:pPr marL="342900" indent="-342900" eaLnBrk="1" hangingPunct="1">
              <a:spcBef>
                <a:spcPts val="500"/>
              </a:spcBef>
              <a:buClr>
                <a:schemeClr val="folHlink"/>
              </a:buClr>
              <a:buSzPct val="60000"/>
              <a:buFont typeface="Wingdings" pitchFamily="2" charset="2"/>
              <a:buNone/>
            </a:pPr>
            <a:r>
              <a:rPr lang="sr-Latn-CS" sz="1400" b="1">
                <a:solidFill>
                  <a:srgbClr val="000099"/>
                </a:solidFill>
              </a:rPr>
              <a:t>	</a:t>
            </a:r>
            <a:r>
              <a:rPr lang="sr-Latn-CS" sz="1400" b="1">
                <a:solidFill>
                  <a:srgbClr val="000099"/>
                </a:solidFill>
                <a:latin typeface="Courier New" pitchFamily="49" charset="0"/>
              </a:rPr>
              <a:t>template &lt;class T&gt;  class X  </a:t>
            </a:r>
          </a:p>
          <a:p>
            <a:pPr marL="342900" indent="-342900" eaLnBrk="1" hangingPunct="1">
              <a:buClr>
                <a:schemeClr val="folHlink"/>
              </a:buClr>
              <a:buSzPct val="60000"/>
              <a:buFont typeface="Wingdings" pitchFamily="2" charset="2"/>
              <a:buNone/>
            </a:pPr>
            <a:r>
              <a:rPr lang="sr-Latn-CS" sz="1400" b="1">
                <a:solidFill>
                  <a:srgbClr val="000099"/>
                </a:solidFill>
                <a:latin typeface="Courier New" pitchFamily="49" charset="0"/>
              </a:rPr>
              <a:t>	</a:t>
            </a:r>
            <a:r>
              <a:rPr lang="en-US" sz="1400" b="1">
                <a:solidFill>
                  <a:srgbClr val="000099"/>
                </a:solidFill>
                <a:latin typeface="Courier New" pitchFamily="49" charset="0"/>
              </a:rPr>
              <a:t>{</a:t>
            </a:r>
            <a:r>
              <a:rPr lang="sr-Latn-BA" sz="1400" b="1">
                <a:solidFill>
                  <a:srgbClr val="000099"/>
                </a:solidFill>
                <a:latin typeface="Courier New" pitchFamily="49" charset="0"/>
              </a:rPr>
              <a:t> </a:t>
            </a:r>
            <a:r>
              <a:rPr lang="en-US" sz="1400" b="1">
                <a:solidFill>
                  <a:srgbClr val="000099"/>
                </a:solidFill>
                <a:latin typeface="Courier New" pitchFamily="49" charset="0"/>
              </a:rPr>
              <a:t>friend </a:t>
            </a:r>
            <a:r>
              <a:rPr lang="sr-Latn-BA" sz="1400" b="1">
                <a:solidFill>
                  <a:srgbClr val="000099"/>
                </a:solidFill>
                <a:latin typeface="Courier New" pitchFamily="49" charset="0"/>
              </a:rPr>
              <a:t>class Y; </a:t>
            </a:r>
            <a:r>
              <a:rPr lang="en-US" sz="1400" b="1">
                <a:solidFill>
                  <a:srgbClr val="000099"/>
                </a:solidFill>
                <a:latin typeface="Courier New" pitchFamily="49" charset="0"/>
              </a:rPr>
              <a:t>};</a:t>
            </a:r>
            <a:endParaRPr lang="sr-Latn-CS" sz="1400" b="1">
              <a:solidFill>
                <a:srgbClr val="000099"/>
              </a:solidFill>
              <a:latin typeface="Courier New" pitchFamily="49" charset="0"/>
            </a:endParaRPr>
          </a:p>
          <a:p>
            <a:pPr marL="342900" indent="-342900" eaLnBrk="1" hangingPunct="1">
              <a:spcBef>
                <a:spcPts val="500"/>
              </a:spcBef>
              <a:buClr>
                <a:schemeClr val="folHlink"/>
              </a:buClr>
              <a:buSzPct val="60000"/>
              <a:buFont typeface="Wingdings" pitchFamily="2" charset="2"/>
              <a:buNone/>
            </a:pPr>
            <a:r>
              <a:rPr lang="sr-Latn-BA" sz="1400" b="1">
                <a:solidFill>
                  <a:srgbClr val="800000"/>
                </a:solidFill>
                <a:cs typeface="Tahoma" pitchFamily="34" charset="0"/>
              </a:rPr>
              <a:t>Y </a:t>
            </a:r>
            <a:r>
              <a:rPr lang="sr-Latn-CS" sz="1400" b="1">
                <a:solidFill>
                  <a:srgbClr val="800000"/>
                </a:solidFill>
                <a:cs typeface="Tahoma" pitchFamily="34" charset="0"/>
              </a:rPr>
              <a:t>je </a:t>
            </a:r>
            <a:r>
              <a:rPr lang="en-US" sz="1400" b="1">
                <a:solidFill>
                  <a:srgbClr val="800000"/>
                </a:solidFill>
                <a:cs typeface="Tahoma" pitchFamily="34" charset="0"/>
              </a:rPr>
              <a:t>prijatelj svake </a:t>
            </a:r>
            <a:r>
              <a:rPr lang="sr-Latn-CS" sz="1400" b="1">
                <a:solidFill>
                  <a:srgbClr val="800000"/>
                </a:solidFill>
                <a:cs typeface="Tahoma" pitchFamily="34" charset="0"/>
              </a:rPr>
              <a:t>klase generisane iz X.</a:t>
            </a:r>
          </a:p>
        </p:txBody>
      </p:sp>
      <p:sp>
        <p:nvSpPr>
          <p:cNvPr id="7" name="Rectangle 4"/>
          <p:cNvSpPr>
            <a:spLocks noChangeArrowheads="1"/>
          </p:cNvSpPr>
          <p:nvPr/>
        </p:nvSpPr>
        <p:spPr bwMode="auto">
          <a:xfrm>
            <a:off x="214313" y="5143500"/>
            <a:ext cx="4178300" cy="1500188"/>
          </a:xfrm>
          <a:prstGeom prst="rect">
            <a:avLst/>
          </a:prstGeom>
          <a:solidFill>
            <a:srgbClr val="66FF33"/>
          </a:solidFill>
          <a:ln w="28575">
            <a:solidFill>
              <a:srgbClr val="990000"/>
            </a:solidFill>
            <a:miter lim="800000"/>
            <a:headEnd/>
            <a:tailEnd/>
          </a:ln>
        </p:spPr>
        <p:txBody>
          <a:bodyPr/>
          <a:lstStyle/>
          <a:p>
            <a:pPr marL="342900" indent="-342900" eaLnBrk="1" hangingPunct="1">
              <a:spcBef>
                <a:spcPct val="50000"/>
              </a:spcBef>
              <a:buClr>
                <a:schemeClr val="folHlink"/>
              </a:buClr>
              <a:buSzPct val="60000"/>
              <a:buFont typeface="Wingdings" pitchFamily="2" charset="2"/>
              <a:buNone/>
              <a:defRPr/>
            </a:pPr>
            <a:r>
              <a:rPr lang="sr-Latn-CS" sz="1400" b="1" dirty="0">
                <a:solidFill>
                  <a:srgbClr val="000099"/>
                </a:solidFill>
              </a:rPr>
              <a:t>Ako imamo šablon klase:  </a:t>
            </a:r>
          </a:p>
          <a:p>
            <a:pPr marL="342900" indent="-342900" eaLnBrk="1" hangingPunct="1">
              <a:spcBef>
                <a:spcPts val="500"/>
              </a:spcBef>
              <a:buClr>
                <a:schemeClr val="folHlink"/>
              </a:buClr>
              <a:buSzPct val="60000"/>
              <a:buFont typeface="Wingdings" pitchFamily="2" charset="2"/>
              <a:buNone/>
              <a:defRPr/>
            </a:pPr>
            <a:r>
              <a:rPr lang="sr-Latn-CS" sz="1400" b="1" dirty="0">
                <a:solidFill>
                  <a:srgbClr val="000099"/>
                </a:solidFill>
              </a:rPr>
              <a:t>	</a:t>
            </a:r>
            <a:r>
              <a:rPr lang="sr-Latn-CS" sz="1400" b="1" dirty="0">
                <a:solidFill>
                  <a:srgbClr val="000099"/>
                </a:solidFill>
                <a:latin typeface="Courier New" pitchFamily="49" charset="0"/>
              </a:rPr>
              <a:t>template &lt;class T&gt;  class X  </a:t>
            </a:r>
          </a:p>
          <a:p>
            <a:pPr marL="342900" indent="-342900" eaLnBrk="1" hangingPunct="1">
              <a:spcBef>
                <a:spcPts val="0"/>
              </a:spcBef>
              <a:buClr>
                <a:schemeClr val="folHlink"/>
              </a:buClr>
              <a:buSzPct val="60000"/>
              <a:buFont typeface="Wingdings" pitchFamily="2" charset="2"/>
              <a:buNone/>
              <a:defRPr/>
            </a:pPr>
            <a:r>
              <a:rPr lang="sr-Latn-CS" sz="1400" b="1" dirty="0">
                <a:solidFill>
                  <a:srgbClr val="000099"/>
                </a:solidFill>
                <a:latin typeface="Courier New" pitchFamily="49" charset="0"/>
              </a:rPr>
              <a:t>	</a:t>
            </a:r>
            <a:r>
              <a:rPr lang="en-US" sz="1400" b="1" dirty="0">
                <a:solidFill>
                  <a:srgbClr val="000099"/>
                </a:solidFill>
                <a:latin typeface="Courier New" pitchFamily="49" charset="0"/>
              </a:rPr>
              <a:t>{</a:t>
            </a:r>
            <a:r>
              <a:rPr lang="sr-Latn-BA" sz="1400" b="1" dirty="0">
                <a:solidFill>
                  <a:srgbClr val="000099"/>
                </a:solidFill>
                <a:latin typeface="Courier New" pitchFamily="49" charset="0"/>
              </a:rPr>
              <a:t> </a:t>
            </a:r>
            <a:r>
              <a:rPr lang="en-US" sz="1400" b="1" dirty="0">
                <a:solidFill>
                  <a:srgbClr val="000099"/>
                </a:solidFill>
                <a:latin typeface="Courier New" pitchFamily="49" charset="0"/>
              </a:rPr>
              <a:t>friend </a:t>
            </a:r>
            <a:r>
              <a:rPr lang="sr-Latn-BA" sz="1400" b="1" dirty="0">
                <a:solidFill>
                  <a:srgbClr val="000099"/>
                </a:solidFill>
                <a:latin typeface="Courier New" pitchFamily="49" charset="0"/>
              </a:rPr>
              <a:t>class Y&lt;T&gt;; </a:t>
            </a:r>
            <a:r>
              <a:rPr lang="en-US" sz="1400" b="1" dirty="0">
                <a:solidFill>
                  <a:srgbClr val="000099"/>
                </a:solidFill>
                <a:latin typeface="Courier New" pitchFamily="49" charset="0"/>
              </a:rPr>
              <a:t>};</a:t>
            </a:r>
            <a:endParaRPr lang="sr-Latn-CS" sz="1400" b="1" dirty="0">
              <a:solidFill>
                <a:srgbClr val="000099"/>
              </a:solidFill>
              <a:latin typeface="Courier New" pitchFamily="49" charset="0"/>
            </a:endParaRPr>
          </a:p>
          <a:p>
            <a:pPr eaLnBrk="1" hangingPunct="1">
              <a:spcBef>
                <a:spcPts val="500"/>
              </a:spcBef>
              <a:buClr>
                <a:schemeClr val="folHlink"/>
              </a:buClr>
              <a:buSzPct val="60000"/>
              <a:buFont typeface="Wingdings" pitchFamily="2" charset="2"/>
              <a:buNone/>
              <a:defRPr/>
            </a:pPr>
            <a:r>
              <a:rPr lang="sr-Latn-BA" sz="1400" b="1" dirty="0">
                <a:solidFill>
                  <a:srgbClr val="800000"/>
                </a:solidFill>
                <a:cs typeface="Tahoma" pitchFamily="34" charset="0"/>
              </a:rPr>
              <a:t>Šablonska klasa generisana iz šablona Y za tip T </a:t>
            </a:r>
            <a:r>
              <a:rPr lang="sr-Latn-CS" sz="1400" b="1" dirty="0">
                <a:solidFill>
                  <a:srgbClr val="800000"/>
                </a:solidFill>
                <a:cs typeface="Tahoma" pitchFamily="34" charset="0"/>
              </a:rPr>
              <a:t>je </a:t>
            </a:r>
            <a:r>
              <a:rPr lang="en-US" sz="1400" b="1" dirty="0" err="1">
                <a:solidFill>
                  <a:srgbClr val="800000"/>
                </a:solidFill>
                <a:cs typeface="Tahoma" pitchFamily="34" charset="0"/>
              </a:rPr>
              <a:t>prijatelj</a:t>
            </a:r>
            <a:r>
              <a:rPr lang="en-US" sz="1400" b="1" dirty="0">
                <a:solidFill>
                  <a:srgbClr val="800000"/>
                </a:solidFill>
                <a:cs typeface="Tahoma" pitchFamily="34" charset="0"/>
              </a:rPr>
              <a:t> </a:t>
            </a:r>
            <a:r>
              <a:rPr lang="sr-Latn-BA" sz="1400" b="1" dirty="0">
                <a:solidFill>
                  <a:srgbClr val="800000"/>
                </a:solidFill>
                <a:cs typeface="Tahoma" pitchFamily="34" charset="0"/>
              </a:rPr>
              <a:t>šablonske </a:t>
            </a:r>
            <a:r>
              <a:rPr lang="sr-Latn-CS" sz="1400" b="1" dirty="0">
                <a:solidFill>
                  <a:srgbClr val="800000"/>
                </a:solidFill>
                <a:cs typeface="Tahoma" pitchFamily="34" charset="0"/>
              </a:rPr>
              <a:t>klase generisane iz šablona X za tip T.</a:t>
            </a:r>
          </a:p>
        </p:txBody>
      </p:sp>
      <p:sp>
        <p:nvSpPr>
          <p:cNvPr id="8" name="Rectangle 4"/>
          <p:cNvSpPr>
            <a:spLocks noChangeArrowheads="1"/>
          </p:cNvSpPr>
          <p:nvPr/>
        </p:nvSpPr>
        <p:spPr bwMode="auto">
          <a:xfrm>
            <a:off x="4714875" y="5286375"/>
            <a:ext cx="4178300" cy="1357313"/>
          </a:xfrm>
          <a:prstGeom prst="rect">
            <a:avLst/>
          </a:prstGeom>
          <a:solidFill>
            <a:srgbClr val="66FF33"/>
          </a:solidFill>
          <a:ln w="28575">
            <a:solidFill>
              <a:srgbClr val="990000"/>
            </a:solidFill>
            <a:miter lim="800000"/>
            <a:headEnd/>
            <a:tailEnd/>
          </a:ln>
        </p:spPr>
        <p:txBody>
          <a:bodyPr/>
          <a:lstStyle/>
          <a:p>
            <a:pPr marL="342900" indent="-342900" eaLnBrk="1" hangingPunct="1">
              <a:spcBef>
                <a:spcPct val="50000"/>
              </a:spcBef>
              <a:buClr>
                <a:schemeClr val="folHlink"/>
              </a:buClr>
              <a:buSzPct val="60000"/>
              <a:buFont typeface="Wingdings" pitchFamily="2" charset="2"/>
              <a:buNone/>
              <a:defRPr/>
            </a:pPr>
            <a:r>
              <a:rPr lang="sr-Latn-CS" sz="1400" b="1" dirty="0">
                <a:solidFill>
                  <a:srgbClr val="000099"/>
                </a:solidFill>
              </a:rPr>
              <a:t>Ako imamo šablon klase:  </a:t>
            </a:r>
          </a:p>
          <a:p>
            <a:pPr marL="342900" indent="-342900" eaLnBrk="1" hangingPunct="1">
              <a:spcBef>
                <a:spcPts val="500"/>
              </a:spcBef>
              <a:buClr>
                <a:schemeClr val="folHlink"/>
              </a:buClr>
              <a:buSzPct val="60000"/>
              <a:buFont typeface="Wingdings" pitchFamily="2" charset="2"/>
              <a:buNone/>
              <a:defRPr/>
            </a:pPr>
            <a:r>
              <a:rPr lang="sr-Latn-CS" sz="1400" b="1" dirty="0">
                <a:solidFill>
                  <a:srgbClr val="000099"/>
                </a:solidFill>
              </a:rPr>
              <a:t>	</a:t>
            </a:r>
            <a:r>
              <a:rPr lang="sr-Latn-CS" sz="1400" b="1" dirty="0">
                <a:solidFill>
                  <a:srgbClr val="000099"/>
                </a:solidFill>
                <a:latin typeface="Courier New" pitchFamily="49" charset="0"/>
              </a:rPr>
              <a:t>template &lt;class T&gt;  class X  </a:t>
            </a:r>
          </a:p>
          <a:p>
            <a:pPr marL="342900" indent="-342900" eaLnBrk="1" hangingPunct="1">
              <a:spcBef>
                <a:spcPts val="0"/>
              </a:spcBef>
              <a:buClr>
                <a:schemeClr val="folHlink"/>
              </a:buClr>
              <a:buSzPct val="60000"/>
              <a:buFont typeface="Wingdings" pitchFamily="2" charset="2"/>
              <a:buNone/>
              <a:defRPr/>
            </a:pPr>
            <a:r>
              <a:rPr lang="sr-Latn-CS" sz="1400" b="1" dirty="0">
                <a:solidFill>
                  <a:srgbClr val="000099"/>
                </a:solidFill>
                <a:latin typeface="Courier New" pitchFamily="49" charset="0"/>
              </a:rPr>
              <a:t>	</a:t>
            </a:r>
            <a:r>
              <a:rPr lang="en-US" sz="1400" b="1" dirty="0">
                <a:solidFill>
                  <a:srgbClr val="000099"/>
                </a:solidFill>
                <a:latin typeface="Courier New" pitchFamily="49" charset="0"/>
              </a:rPr>
              <a:t>{</a:t>
            </a:r>
            <a:r>
              <a:rPr lang="sr-Latn-BA" sz="1400" b="1" dirty="0">
                <a:solidFill>
                  <a:srgbClr val="000099"/>
                </a:solidFill>
                <a:latin typeface="Courier New" pitchFamily="49" charset="0"/>
              </a:rPr>
              <a:t> </a:t>
            </a:r>
            <a:r>
              <a:rPr lang="en-US" sz="1400" b="1" dirty="0">
                <a:solidFill>
                  <a:srgbClr val="000099"/>
                </a:solidFill>
                <a:latin typeface="Courier New" pitchFamily="49" charset="0"/>
              </a:rPr>
              <a:t>friend </a:t>
            </a:r>
            <a:r>
              <a:rPr lang="sr-Latn-BA" sz="1400" b="1" dirty="0">
                <a:solidFill>
                  <a:srgbClr val="000099"/>
                </a:solidFill>
                <a:latin typeface="Courier New" pitchFamily="49" charset="0"/>
              </a:rPr>
              <a:t>void Y::f3(); </a:t>
            </a:r>
            <a:r>
              <a:rPr lang="en-US" sz="1400" b="1" dirty="0">
                <a:solidFill>
                  <a:srgbClr val="000099"/>
                </a:solidFill>
                <a:latin typeface="Courier New" pitchFamily="49" charset="0"/>
              </a:rPr>
              <a:t>};</a:t>
            </a:r>
            <a:endParaRPr lang="sr-Latn-CS" sz="1400" b="1" dirty="0">
              <a:solidFill>
                <a:srgbClr val="000099"/>
              </a:solidFill>
              <a:latin typeface="Courier New" pitchFamily="49" charset="0"/>
            </a:endParaRPr>
          </a:p>
          <a:p>
            <a:pPr eaLnBrk="1" hangingPunct="1">
              <a:spcBef>
                <a:spcPts val="500"/>
              </a:spcBef>
              <a:buClr>
                <a:schemeClr val="folHlink"/>
              </a:buClr>
              <a:buSzPct val="60000"/>
              <a:buFont typeface="Wingdings" pitchFamily="2" charset="2"/>
              <a:buNone/>
              <a:defRPr/>
            </a:pPr>
            <a:r>
              <a:rPr lang="sr-Latn-BA" sz="1400" b="1" dirty="0">
                <a:solidFill>
                  <a:srgbClr val="800000"/>
                </a:solidFill>
                <a:cs typeface="Tahoma" pitchFamily="34" charset="0"/>
              </a:rPr>
              <a:t>Funkcija članica f3() klase Y je prijatelj svake šablonske </a:t>
            </a:r>
            <a:r>
              <a:rPr lang="sr-Latn-CS" sz="1400" b="1" dirty="0">
                <a:solidFill>
                  <a:srgbClr val="800000"/>
                </a:solidFill>
                <a:cs typeface="Tahoma" pitchFamily="34" charset="0"/>
              </a:rPr>
              <a:t>klase generisane iz 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6">
                                            <p:txEl>
                                              <p:pRg st="0" end="0"/>
                                            </p:txEl>
                                          </p:spTgt>
                                        </p:tgtEl>
                                        <p:attrNameLst>
                                          <p:attrName>style.visibility</p:attrName>
                                        </p:attrNameLst>
                                      </p:cBhvr>
                                      <p:to>
                                        <p:strVal val="visible"/>
                                      </p:to>
                                    </p:set>
                                    <p:animEffect transition="in" filter="wipe(up)">
                                      <p:cBhvr>
                                        <p:cTn id="12" dur="500"/>
                                        <p:tgtEl>
                                          <p:spTgt spid="235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56">
                                            <p:txEl>
                                              <p:pRg st="1" end="1"/>
                                            </p:txEl>
                                          </p:spTgt>
                                        </p:tgtEl>
                                        <p:attrNameLst>
                                          <p:attrName>style.visibility</p:attrName>
                                        </p:attrNameLst>
                                      </p:cBhvr>
                                      <p:to>
                                        <p:strVal val="visible"/>
                                      </p:to>
                                    </p:set>
                                    <p:animEffect transition="in" filter="wipe(up)">
                                      <p:cBhvr>
                                        <p:cTn id="17" dur="500"/>
                                        <p:tgtEl>
                                          <p:spTgt spid="235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556">
                                            <p:txEl>
                                              <p:pRg st="2" end="2"/>
                                            </p:txEl>
                                          </p:spTgt>
                                        </p:tgtEl>
                                        <p:attrNameLst>
                                          <p:attrName>style.visibility</p:attrName>
                                        </p:attrNameLst>
                                      </p:cBhvr>
                                      <p:to>
                                        <p:strVal val="visible"/>
                                      </p:to>
                                    </p:set>
                                    <p:animEffect transition="in" filter="wipe(up)">
                                      <p:cBhvr>
                                        <p:cTn id="22" dur="500"/>
                                        <p:tgtEl>
                                          <p:spTgt spid="235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556">
                                            <p:txEl>
                                              <p:pRg st="3" end="3"/>
                                            </p:txEl>
                                          </p:spTgt>
                                        </p:tgtEl>
                                        <p:attrNameLst>
                                          <p:attrName>style.visibility</p:attrName>
                                        </p:attrNameLst>
                                      </p:cBhvr>
                                      <p:to>
                                        <p:strVal val="visible"/>
                                      </p:to>
                                    </p:set>
                                    <p:animEffect transition="in" filter="wipe(up)">
                                      <p:cBhvr>
                                        <p:cTn id="27" dur="500"/>
                                        <p:tgtEl>
                                          <p:spTgt spid="235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bg/>
                                          </p:spTgt>
                                        </p:tgtEl>
                                        <p:attrNameLst>
                                          <p:attrName>style.visibility</p:attrName>
                                        </p:attrNameLst>
                                      </p:cBhvr>
                                      <p:to>
                                        <p:strVal val="visible"/>
                                      </p:to>
                                    </p:set>
                                    <p:animEffect transition="in" filter="wipe(up)">
                                      <p:cBhvr>
                                        <p:cTn id="32" dur="500"/>
                                        <p:tgtEl>
                                          <p:spTgt spid="2">
                                            <p:bg/>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pRg st="0" end="0"/>
                                            </p:txEl>
                                          </p:spTgt>
                                        </p:tgtEl>
                                        <p:attrNameLst>
                                          <p:attrName>style.visibility</p:attrName>
                                        </p:attrNameLst>
                                      </p:cBhvr>
                                      <p:to>
                                        <p:strVal val="visible"/>
                                      </p:to>
                                    </p:set>
                                    <p:animEffect transition="in" filter="wipe(up)">
                                      <p:cBhvr>
                                        <p:cTn id="37" dur="500"/>
                                        <p:tgtEl>
                                          <p:spTgt spid="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xEl>
                                              <p:pRg st="1" end="1"/>
                                            </p:txEl>
                                          </p:spTgt>
                                        </p:tgtEl>
                                        <p:attrNameLst>
                                          <p:attrName>style.visibility</p:attrName>
                                        </p:attrNameLst>
                                      </p:cBhvr>
                                      <p:to>
                                        <p:strVal val="visible"/>
                                      </p:to>
                                    </p:set>
                                    <p:animEffect transition="in" filter="wipe(up)">
                                      <p:cBhvr>
                                        <p:cTn id="42" dur="500"/>
                                        <p:tgtEl>
                                          <p:spTgt spid="2">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animEffect transition="in" filter="wipe(up)">
                                      <p:cBhvr>
                                        <p:cTn id="47" dur="500"/>
                                        <p:tgtEl>
                                          <p:spTgt spid="2">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
                                            <p:txEl>
                                              <p:pRg st="3" end="3"/>
                                            </p:txEl>
                                          </p:spTgt>
                                        </p:tgtEl>
                                        <p:attrNameLst>
                                          <p:attrName>style.visibility</p:attrName>
                                        </p:attrNameLst>
                                      </p:cBhvr>
                                      <p:to>
                                        <p:strVal val="visible"/>
                                      </p:to>
                                    </p:set>
                                    <p:animEffect transition="in" filter="wipe(up)">
                                      <p:cBhvr>
                                        <p:cTn id="52" dur="500"/>
                                        <p:tgtEl>
                                          <p:spTgt spid="2">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6">
                                            <p:bg/>
                                          </p:spTgt>
                                        </p:tgtEl>
                                        <p:attrNameLst>
                                          <p:attrName>style.visibility</p:attrName>
                                        </p:attrNameLst>
                                      </p:cBhvr>
                                      <p:to>
                                        <p:strVal val="visible"/>
                                      </p:to>
                                    </p:set>
                                    <p:animEffect transition="in" filter="wipe(up)">
                                      <p:cBhvr>
                                        <p:cTn id="57" dur="500"/>
                                        <p:tgtEl>
                                          <p:spTgt spid="6">
                                            <p:bg/>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6">
                                            <p:txEl>
                                              <p:pRg st="0" end="0"/>
                                            </p:txEl>
                                          </p:spTgt>
                                        </p:tgtEl>
                                        <p:attrNameLst>
                                          <p:attrName>style.visibility</p:attrName>
                                        </p:attrNameLst>
                                      </p:cBhvr>
                                      <p:to>
                                        <p:strVal val="visible"/>
                                      </p:to>
                                    </p:set>
                                    <p:animEffect transition="in" filter="wipe(up)">
                                      <p:cBhvr>
                                        <p:cTn id="62" dur="500"/>
                                        <p:tgtEl>
                                          <p:spTgt spid="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animEffect transition="in" filter="wipe(up)">
                                      <p:cBhvr>
                                        <p:cTn id="67" dur="500"/>
                                        <p:tgtEl>
                                          <p:spTgt spid="6">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6">
                                            <p:txEl>
                                              <p:pRg st="2" end="2"/>
                                            </p:txEl>
                                          </p:spTgt>
                                        </p:tgtEl>
                                        <p:attrNameLst>
                                          <p:attrName>style.visibility</p:attrName>
                                        </p:attrNameLst>
                                      </p:cBhvr>
                                      <p:to>
                                        <p:strVal val="visible"/>
                                      </p:to>
                                    </p:set>
                                    <p:animEffect transition="in" filter="wipe(up)">
                                      <p:cBhvr>
                                        <p:cTn id="72" dur="500"/>
                                        <p:tgtEl>
                                          <p:spTgt spid="6">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6">
                                            <p:txEl>
                                              <p:pRg st="3" end="3"/>
                                            </p:txEl>
                                          </p:spTgt>
                                        </p:tgtEl>
                                        <p:attrNameLst>
                                          <p:attrName>style.visibility</p:attrName>
                                        </p:attrNameLst>
                                      </p:cBhvr>
                                      <p:to>
                                        <p:strVal val="visible"/>
                                      </p:to>
                                    </p:set>
                                    <p:animEffect transition="in" filter="wipe(up)">
                                      <p:cBhvr>
                                        <p:cTn id="77" dur="500"/>
                                        <p:tgtEl>
                                          <p:spTgt spid="6">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7">
                                            <p:bg/>
                                          </p:spTgt>
                                        </p:tgtEl>
                                        <p:attrNameLst>
                                          <p:attrName>style.visibility</p:attrName>
                                        </p:attrNameLst>
                                      </p:cBhvr>
                                      <p:to>
                                        <p:strVal val="visible"/>
                                      </p:to>
                                    </p:set>
                                    <p:animEffect transition="in" filter="wipe(up)">
                                      <p:cBhvr>
                                        <p:cTn id="82" dur="500"/>
                                        <p:tgtEl>
                                          <p:spTgt spid="7">
                                            <p:bg/>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7">
                                            <p:txEl>
                                              <p:pRg st="0" end="0"/>
                                            </p:txEl>
                                          </p:spTgt>
                                        </p:tgtEl>
                                        <p:attrNameLst>
                                          <p:attrName>style.visibility</p:attrName>
                                        </p:attrNameLst>
                                      </p:cBhvr>
                                      <p:to>
                                        <p:strVal val="visible"/>
                                      </p:to>
                                    </p:set>
                                    <p:animEffect transition="in" filter="wipe(up)">
                                      <p:cBhvr>
                                        <p:cTn id="87" dur="500"/>
                                        <p:tgtEl>
                                          <p:spTgt spid="7">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7">
                                            <p:txEl>
                                              <p:pRg st="1" end="1"/>
                                            </p:txEl>
                                          </p:spTgt>
                                        </p:tgtEl>
                                        <p:attrNameLst>
                                          <p:attrName>style.visibility</p:attrName>
                                        </p:attrNameLst>
                                      </p:cBhvr>
                                      <p:to>
                                        <p:strVal val="visible"/>
                                      </p:to>
                                    </p:set>
                                    <p:animEffect transition="in" filter="wipe(up)">
                                      <p:cBhvr>
                                        <p:cTn id="92" dur="500"/>
                                        <p:tgtEl>
                                          <p:spTgt spid="7">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7">
                                            <p:txEl>
                                              <p:pRg st="2" end="2"/>
                                            </p:txEl>
                                          </p:spTgt>
                                        </p:tgtEl>
                                        <p:attrNameLst>
                                          <p:attrName>style.visibility</p:attrName>
                                        </p:attrNameLst>
                                      </p:cBhvr>
                                      <p:to>
                                        <p:strVal val="visible"/>
                                      </p:to>
                                    </p:set>
                                    <p:animEffect transition="in" filter="wipe(up)">
                                      <p:cBhvr>
                                        <p:cTn id="97" dur="500"/>
                                        <p:tgtEl>
                                          <p:spTgt spid="7">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7">
                                            <p:txEl>
                                              <p:pRg st="3" end="3"/>
                                            </p:txEl>
                                          </p:spTgt>
                                        </p:tgtEl>
                                        <p:attrNameLst>
                                          <p:attrName>style.visibility</p:attrName>
                                        </p:attrNameLst>
                                      </p:cBhvr>
                                      <p:to>
                                        <p:strVal val="visible"/>
                                      </p:to>
                                    </p:set>
                                    <p:animEffect transition="in" filter="wipe(up)">
                                      <p:cBhvr>
                                        <p:cTn id="102" dur="500"/>
                                        <p:tgtEl>
                                          <p:spTgt spid="7">
                                            <p:txEl>
                                              <p:pRg st="3" end="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8">
                                            <p:bg/>
                                          </p:spTgt>
                                        </p:tgtEl>
                                        <p:attrNameLst>
                                          <p:attrName>style.visibility</p:attrName>
                                        </p:attrNameLst>
                                      </p:cBhvr>
                                      <p:to>
                                        <p:strVal val="visible"/>
                                      </p:to>
                                    </p:set>
                                    <p:animEffect transition="in" filter="wipe(up)">
                                      <p:cBhvr>
                                        <p:cTn id="107" dur="500"/>
                                        <p:tgtEl>
                                          <p:spTgt spid="8">
                                            <p:bg/>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childTnLst>
                                    <p:set>
                                      <p:cBhvr>
                                        <p:cTn id="111" dur="1" fill="hold">
                                          <p:stCondLst>
                                            <p:cond delay="0"/>
                                          </p:stCondLst>
                                        </p:cTn>
                                        <p:tgtEl>
                                          <p:spTgt spid="8">
                                            <p:txEl>
                                              <p:pRg st="0" end="0"/>
                                            </p:txEl>
                                          </p:spTgt>
                                        </p:tgtEl>
                                        <p:attrNameLst>
                                          <p:attrName>style.visibility</p:attrName>
                                        </p:attrNameLst>
                                      </p:cBhvr>
                                      <p:to>
                                        <p:strVal val="visible"/>
                                      </p:to>
                                    </p:set>
                                    <p:animEffect transition="in" filter="wipe(up)">
                                      <p:cBhvr>
                                        <p:cTn id="112" dur="500"/>
                                        <p:tgtEl>
                                          <p:spTgt spid="8">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8">
                                            <p:txEl>
                                              <p:pRg st="1" end="1"/>
                                            </p:txEl>
                                          </p:spTgt>
                                        </p:tgtEl>
                                        <p:attrNameLst>
                                          <p:attrName>style.visibility</p:attrName>
                                        </p:attrNameLst>
                                      </p:cBhvr>
                                      <p:to>
                                        <p:strVal val="visible"/>
                                      </p:to>
                                    </p:set>
                                    <p:animEffect transition="in" filter="wipe(up)">
                                      <p:cBhvr>
                                        <p:cTn id="117" dur="500"/>
                                        <p:tgtEl>
                                          <p:spTgt spid="8">
                                            <p:txEl>
                                              <p:pRg st="1" end="1"/>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8">
                                            <p:txEl>
                                              <p:pRg st="2" end="2"/>
                                            </p:txEl>
                                          </p:spTgt>
                                        </p:tgtEl>
                                        <p:attrNameLst>
                                          <p:attrName>style.visibility</p:attrName>
                                        </p:attrNameLst>
                                      </p:cBhvr>
                                      <p:to>
                                        <p:strVal val="visible"/>
                                      </p:to>
                                    </p:set>
                                    <p:animEffect transition="in" filter="wipe(up)">
                                      <p:cBhvr>
                                        <p:cTn id="122" dur="500"/>
                                        <p:tgtEl>
                                          <p:spTgt spid="8">
                                            <p:txEl>
                                              <p:pRg st="2"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8">
                                            <p:txEl>
                                              <p:pRg st="3" end="3"/>
                                            </p:txEl>
                                          </p:spTgt>
                                        </p:tgtEl>
                                        <p:attrNameLst>
                                          <p:attrName>style.visibility</p:attrName>
                                        </p:attrNameLst>
                                      </p:cBhvr>
                                      <p:to>
                                        <p:strVal val="visible"/>
                                      </p:to>
                                    </p:set>
                                    <p:animEffect transition="in" filter="wipe(up)">
                                      <p:cBhvr>
                                        <p:cTn id="127" dur="500"/>
                                        <p:tgtEl>
                                          <p:spTgt spid="8">
                                            <p:txEl>
                                              <p:pRg st="3" end="3"/>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5">
                                            <p:bg/>
                                          </p:spTgt>
                                        </p:tgtEl>
                                        <p:attrNameLst>
                                          <p:attrName>style.visibility</p:attrName>
                                        </p:attrNameLst>
                                      </p:cBhvr>
                                      <p:to>
                                        <p:strVal val="visible"/>
                                      </p:to>
                                    </p:set>
                                    <p:animEffect transition="in" filter="wipe(up)">
                                      <p:cBhvr>
                                        <p:cTn id="132" dur="500"/>
                                        <p:tgtEl>
                                          <p:spTgt spid="5">
                                            <p:bg/>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5">
                                            <p:txEl>
                                              <p:pRg st="0" end="0"/>
                                            </p:txEl>
                                          </p:spTgt>
                                        </p:tgtEl>
                                        <p:attrNameLst>
                                          <p:attrName>style.visibility</p:attrName>
                                        </p:attrNameLst>
                                      </p:cBhvr>
                                      <p:to>
                                        <p:strVal val="visible"/>
                                      </p:to>
                                    </p:set>
                                    <p:animEffect transition="in" filter="wipe(up)">
                                      <p:cBhvr>
                                        <p:cTn id="137" dur="500"/>
                                        <p:tgtEl>
                                          <p:spTgt spid="5">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grpId="0" nodeType="clickEffect">
                                  <p:stCondLst>
                                    <p:cond delay="0"/>
                                  </p:stCondLst>
                                  <p:childTnLst>
                                    <p:set>
                                      <p:cBhvr>
                                        <p:cTn id="141" dur="1" fill="hold">
                                          <p:stCondLst>
                                            <p:cond delay="0"/>
                                          </p:stCondLst>
                                        </p:cTn>
                                        <p:tgtEl>
                                          <p:spTgt spid="5">
                                            <p:txEl>
                                              <p:pRg st="1" end="1"/>
                                            </p:txEl>
                                          </p:spTgt>
                                        </p:tgtEl>
                                        <p:attrNameLst>
                                          <p:attrName>style.visibility</p:attrName>
                                        </p:attrNameLst>
                                      </p:cBhvr>
                                      <p:to>
                                        <p:strVal val="visible"/>
                                      </p:to>
                                    </p:set>
                                    <p:animEffect transition="in" filter="wipe(up)">
                                      <p:cBhvr>
                                        <p:cTn id="142" dur="500"/>
                                        <p:tgtEl>
                                          <p:spTgt spid="5">
                                            <p:txEl>
                                              <p:pRg st="1" end="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childTnLst>
                                    <p:set>
                                      <p:cBhvr>
                                        <p:cTn id="146" dur="1" fill="hold">
                                          <p:stCondLst>
                                            <p:cond delay="0"/>
                                          </p:stCondLst>
                                        </p:cTn>
                                        <p:tgtEl>
                                          <p:spTgt spid="5">
                                            <p:txEl>
                                              <p:pRg st="2" end="2"/>
                                            </p:txEl>
                                          </p:spTgt>
                                        </p:tgtEl>
                                        <p:attrNameLst>
                                          <p:attrName>style.visibility</p:attrName>
                                        </p:attrNameLst>
                                      </p:cBhvr>
                                      <p:to>
                                        <p:strVal val="visible"/>
                                      </p:to>
                                    </p:set>
                                    <p:animEffect transition="in" filter="wipe(up)">
                                      <p:cBhvr>
                                        <p:cTn id="147" dur="500"/>
                                        <p:tgtEl>
                                          <p:spTgt spid="5">
                                            <p:txEl>
                                              <p:pRg st="2" end="2"/>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1" fill="hold" grpId="0" nodeType="clickEffect">
                                  <p:stCondLst>
                                    <p:cond delay="0"/>
                                  </p:stCondLst>
                                  <p:childTnLst>
                                    <p:set>
                                      <p:cBhvr>
                                        <p:cTn id="151" dur="1" fill="hold">
                                          <p:stCondLst>
                                            <p:cond delay="0"/>
                                          </p:stCondLst>
                                        </p:cTn>
                                        <p:tgtEl>
                                          <p:spTgt spid="5">
                                            <p:txEl>
                                              <p:pRg st="3" end="3"/>
                                            </p:txEl>
                                          </p:spTgt>
                                        </p:tgtEl>
                                        <p:attrNameLst>
                                          <p:attrName>style.visibility</p:attrName>
                                        </p:attrNameLst>
                                      </p:cBhvr>
                                      <p:to>
                                        <p:strVal val="visible"/>
                                      </p:to>
                                    </p:set>
                                    <p:animEffect transition="in" filter="wipe(up)">
                                      <p:cBhvr>
                                        <p:cTn id="152" dur="500"/>
                                        <p:tgtEl>
                                          <p:spTgt spid="5">
                                            <p:txEl>
                                              <p:pRg st="3" end="3"/>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0" nodeType="clickEffect">
                                  <p:stCondLst>
                                    <p:cond delay="0"/>
                                  </p:stCondLst>
                                  <p:childTnLst>
                                    <p:set>
                                      <p:cBhvr>
                                        <p:cTn id="156" dur="1" fill="hold">
                                          <p:stCondLst>
                                            <p:cond delay="0"/>
                                          </p:stCondLst>
                                        </p:cTn>
                                        <p:tgtEl>
                                          <p:spTgt spid="5">
                                            <p:txEl>
                                              <p:pRg st="4" end="4"/>
                                            </p:txEl>
                                          </p:spTgt>
                                        </p:tgtEl>
                                        <p:attrNameLst>
                                          <p:attrName>style.visibility</p:attrName>
                                        </p:attrNameLst>
                                      </p:cBhvr>
                                      <p:to>
                                        <p:strVal val="visible"/>
                                      </p:to>
                                    </p:set>
                                    <p:animEffect transition="in" filter="wipe(up)">
                                      <p:cBhvr>
                                        <p:cTn id="157" dur="500"/>
                                        <p:tgtEl>
                                          <p:spTgt spid="5">
                                            <p:txEl>
                                              <p:pRg st="4" end="4"/>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1" fill="hold" grpId="0" nodeType="clickEffect">
                                  <p:stCondLst>
                                    <p:cond delay="0"/>
                                  </p:stCondLst>
                                  <p:childTnLst>
                                    <p:set>
                                      <p:cBhvr>
                                        <p:cTn id="161" dur="1" fill="hold">
                                          <p:stCondLst>
                                            <p:cond delay="0"/>
                                          </p:stCondLst>
                                        </p:cTn>
                                        <p:tgtEl>
                                          <p:spTgt spid="5">
                                            <p:txEl>
                                              <p:pRg st="5" end="5"/>
                                            </p:txEl>
                                          </p:spTgt>
                                        </p:tgtEl>
                                        <p:attrNameLst>
                                          <p:attrName>style.visibility</p:attrName>
                                        </p:attrNameLst>
                                      </p:cBhvr>
                                      <p:to>
                                        <p:strVal val="visible"/>
                                      </p:to>
                                    </p:set>
                                    <p:animEffect transition="in" filter="wipe(up)">
                                      <p:cBhvr>
                                        <p:cTn id="162" dur="500"/>
                                        <p:tgtEl>
                                          <p:spTgt spid="5">
                                            <p:txEl>
                                              <p:pRg st="5" end="5"/>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grpId="0" nodeType="clickEffect">
                                  <p:stCondLst>
                                    <p:cond delay="0"/>
                                  </p:stCondLst>
                                  <p:childTnLst>
                                    <p:set>
                                      <p:cBhvr>
                                        <p:cTn id="166" dur="1" fill="hold">
                                          <p:stCondLst>
                                            <p:cond delay="0"/>
                                          </p:stCondLst>
                                        </p:cTn>
                                        <p:tgtEl>
                                          <p:spTgt spid="5">
                                            <p:txEl>
                                              <p:pRg st="6" end="6"/>
                                            </p:txEl>
                                          </p:spTgt>
                                        </p:tgtEl>
                                        <p:attrNameLst>
                                          <p:attrName>style.visibility</p:attrName>
                                        </p:attrNameLst>
                                      </p:cBhvr>
                                      <p:to>
                                        <p:strVal val="visible"/>
                                      </p:to>
                                    </p:set>
                                    <p:animEffect transition="in" filter="wipe(up)">
                                      <p:cBhvr>
                                        <p:cTn id="16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build="p" bldLvl="2"/>
      <p:bldP spid="2" grpId="0" build="p" bldLvl="2" animBg="1"/>
      <p:bldP spid="5" grpId="0" build="p" bldLvl="2" animBg="1"/>
      <p:bldP spid="6" grpId="0" build="p" bldLvl="2" animBg="1"/>
      <p:bldP spid="7" grpId="0" build="p" bldLvl="2" animBg="1"/>
      <p:bldP spid="8" grpId="0" build="p" bldLvl="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Šabloni i prijatelji</a:t>
            </a:r>
            <a:endParaRPr lang="en-US" sz="3200" smtClean="0"/>
          </a:p>
        </p:txBody>
      </p:sp>
      <p:sp>
        <p:nvSpPr>
          <p:cNvPr id="69" name="Rectangle 3"/>
          <p:cNvSpPr txBox="1">
            <a:spLocks noChangeArrowheads="1"/>
          </p:cNvSpPr>
          <p:nvPr/>
        </p:nvSpPr>
        <p:spPr bwMode="auto">
          <a:xfrm>
            <a:off x="176213" y="1244600"/>
            <a:ext cx="4610100" cy="5232400"/>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ts val="10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endParaRPr lang="sr-Latn-CS" sz="1400" b="1" dirty="0">
              <a:effectLst>
                <a:outerShdw blurRad="38100" dist="38100" dir="2700000" algn="tl">
                  <a:srgbClr val="C0C0C0"/>
                </a:outerShdw>
              </a:effectLst>
              <a:latin typeface="Courier New" pitchFamily="49" charset="0"/>
            </a:endParaRPr>
          </a:p>
          <a:p>
            <a:pPr marL="342900" indent="-342900">
              <a:defRPr/>
            </a:pPr>
            <a:endParaRPr lang="sr-Latn-BA" sz="1400" b="1" dirty="0">
              <a:effectLst>
                <a:outerShdw blurRad="38100" dist="38100" dir="2700000" algn="tl">
                  <a:srgbClr val="C0C0C0"/>
                </a:outerShdw>
              </a:effectLst>
              <a:latin typeface="Courier New" pitchFamily="49" charset="0"/>
            </a:endParaRPr>
          </a:p>
          <a:p>
            <a:pPr marL="342900" indent="-342900">
              <a:defRPr/>
            </a:pPr>
            <a:r>
              <a:rPr lang="en-US" sz="1400" b="1" dirty="0">
                <a:solidFill>
                  <a:srgbClr val="002060"/>
                </a:solidFill>
                <a:effectLst>
                  <a:outerShdw blurRad="38100" dist="38100" dir="2700000" algn="tl">
                    <a:srgbClr val="C0C0C0"/>
                  </a:outerShdw>
                </a:effectLst>
                <a:latin typeface="Courier New" pitchFamily="49" charset="0"/>
              </a:rPr>
              <a:t>template &lt;class T&gt; class X;</a:t>
            </a:r>
          </a:p>
          <a:p>
            <a:pPr marL="342900" indent="-342900">
              <a:defRPr/>
            </a:pPr>
            <a:endParaRPr lang="en-US" sz="1400" b="1" dirty="0">
              <a:effectLst>
                <a:outerShdw blurRad="38100" dist="38100" dir="2700000" algn="tl">
                  <a:srgbClr val="C0C0C0"/>
                </a:outerShdw>
              </a:effectLst>
              <a:latin typeface="Courier New" pitchFamily="49" charset="0"/>
            </a:endParaRPr>
          </a:p>
          <a:p>
            <a:pPr marL="342900" indent="-342900">
              <a:defRPr/>
            </a:pPr>
            <a:r>
              <a:rPr lang="en-US" sz="1400" b="1" dirty="0">
                <a:effectLst>
                  <a:outerShdw blurRad="38100" dist="38100" dir="2700000" algn="tl">
                    <a:srgbClr val="C0C0C0"/>
                  </a:outerShdw>
                </a:effectLst>
                <a:latin typeface="Courier New" pitchFamily="49" charset="0"/>
              </a:rPr>
              <a:t>void f()</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sr-Latn-BA" sz="1400" b="1" dirty="0">
                <a:effectLst>
                  <a:outerShdw blurRad="38100" dist="38100" dir="2700000" algn="tl">
                    <a:srgbClr val="C0C0C0"/>
                  </a:outerShdw>
                </a:effectLst>
                <a:latin typeface="Courier New" pitchFamily="49" charset="0"/>
              </a:rPr>
              <a:t>P</a:t>
            </a:r>
            <a:r>
              <a:rPr lang="en-US" sz="1400" b="1" dirty="0" err="1">
                <a:effectLst>
                  <a:outerShdw blurRad="38100" dist="38100" dir="2700000" algn="tl">
                    <a:srgbClr val="C0C0C0"/>
                  </a:outerShdw>
                </a:effectLst>
                <a:latin typeface="Courier New" pitchFamily="49" charset="0"/>
              </a:rPr>
              <a:t>rijatelj</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endl</a:t>
            </a:r>
            <a:r>
              <a:rPr lang="en-US" sz="1400" b="1" dirty="0">
                <a:effectLst>
                  <a:outerShdw blurRad="38100" dist="38100" dir="2700000" algn="tl">
                    <a:srgbClr val="C0C0C0"/>
                  </a:outerShdw>
                </a:effectLst>
                <a:latin typeface="Courier New" pitchFamily="49" charset="0"/>
              </a:rPr>
              <a:t>; }</a:t>
            </a:r>
          </a:p>
          <a:p>
            <a:pPr marL="342900" indent="-342900">
              <a:defRPr/>
            </a:pPr>
            <a:endParaRPr lang="en-US" sz="1400" b="1" dirty="0">
              <a:effectLst>
                <a:outerShdw blurRad="38100" dist="38100" dir="2700000" algn="tl">
                  <a:srgbClr val="C0C0C0"/>
                </a:outerShdw>
              </a:effectLst>
              <a:latin typeface="Courier New" pitchFamily="49" charset="0"/>
            </a:endParaRPr>
          </a:p>
          <a:p>
            <a:pPr marL="342900" indent="-342900">
              <a:defRPr/>
            </a:pPr>
            <a:r>
              <a:rPr lang="en-US" sz="1400" b="1" dirty="0">
                <a:solidFill>
                  <a:srgbClr val="002060"/>
                </a:solidFill>
                <a:effectLst>
                  <a:outerShdw blurRad="38100" dist="38100" dir="2700000" algn="tl">
                    <a:srgbClr val="C0C0C0"/>
                  </a:outerShdw>
                </a:effectLst>
                <a:latin typeface="Courier New" pitchFamily="49" charset="0"/>
              </a:rPr>
              <a:t>template &lt;class T&gt;</a:t>
            </a:r>
          </a:p>
          <a:p>
            <a:pPr marL="342900" indent="-342900">
              <a:defRPr/>
            </a:pPr>
            <a:r>
              <a:rPr lang="en-US" sz="1400" b="1" dirty="0">
                <a:solidFill>
                  <a:srgbClr val="002060"/>
                </a:solidFill>
                <a:effectLst>
                  <a:outerShdw blurRad="38100" dist="38100" dir="2700000" algn="tl">
                    <a:srgbClr val="C0C0C0"/>
                  </a:outerShdw>
                </a:effectLst>
                <a:latin typeface="Courier New" pitchFamily="49" charset="0"/>
              </a:rPr>
              <a:t>void read(X&lt;T&gt; &amp;x)</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"data? "; </a:t>
            </a:r>
            <a:r>
              <a:rPr lang="en-US" sz="1400" b="1" dirty="0" err="1">
                <a:effectLst>
                  <a:outerShdw blurRad="38100" dist="38100" dir="2700000" algn="tl">
                    <a:srgbClr val="C0C0C0"/>
                  </a:outerShdw>
                </a:effectLst>
                <a:latin typeface="Courier New" pitchFamily="49" charset="0"/>
              </a:rPr>
              <a:t>cin</a:t>
            </a:r>
            <a:r>
              <a:rPr lang="en-US" sz="1400" b="1" dirty="0">
                <a:effectLst>
                  <a:outerShdw blurRad="38100" dist="38100" dir="2700000" algn="tl">
                    <a:srgbClr val="C0C0C0"/>
                  </a:outerShdw>
                </a:effectLst>
                <a:latin typeface="Courier New" pitchFamily="49" charset="0"/>
              </a:rPr>
              <a:t> &gt;&gt; </a:t>
            </a:r>
            <a:r>
              <a:rPr lang="en-US" sz="1400" b="1" dirty="0" err="1">
                <a:effectLst>
                  <a:outerShdw blurRad="38100" dist="38100" dir="2700000" algn="tl">
                    <a:srgbClr val="C0C0C0"/>
                  </a:outerShdw>
                </a:effectLst>
                <a:latin typeface="Courier New" pitchFamily="49" charset="0"/>
              </a:rPr>
              <a:t>x.data</a:t>
            </a:r>
            <a:r>
              <a:rPr lang="en-US" sz="1400" b="1" dirty="0">
                <a:effectLst>
                  <a:outerShdw blurRad="38100" dist="38100" dir="2700000" algn="tl">
                    <a:srgbClr val="C0C0C0"/>
                  </a:outerShdw>
                </a:effectLst>
                <a:latin typeface="Courier New" pitchFamily="49" charset="0"/>
              </a:rPr>
              <a:t>; }</a:t>
            </a:r>
          </a:p>
          <a:p>
            <a:pPr marL="342900" indent="-342900">
              <a:defRPr/>
            </a:pPr>
            <a:endParaRPr lang="en-US" sz="1400" b="1" dirty="0">
              <a:effectLst>
                <a:outerShdw blurRad="38100" dist="38100" dir="2700000" algn="tl">
                  <a:srgbClr val="C0C0C0"/>
                </a:outerShdw>
              </a:effectLst>
              <a:latin typeface="Courier New" pitchFamily="49" charset="0"/>
            </a:endParaRPr>
          </a:p>
          <a:p>
            <a:pPr marL="342900" indent="-342900">
              <a:defRPr/>
            </a:pPr>
            <a:r>
              <a:rPr lang="en-US" sz="1400" b="1" dirty="0">
                <a:solidFill>
                  <a:srgbClr val="800000"/>
                </a:solidFill>
                <a:effectLst>
                  <a:outerShdw blurRad="38100" dist="38100" dir="2700000" algn="tl">
                    <a:srgbClr val="C0C0C0"/>
                  </a:outerShdw>
                </a:effectLst>
                <a:latin typeface="Courier New" pitchFamily="49" charset="0"/>
              </a:rPr>
              <a:t>template &lt;class T&gt;</a:t>
            </a:r>
          </a:p>
          <a:p>
            <a:pPr marL="342900" indent="-342900">
              <a:defRPr/>
            </a:pPr>
            <a:r>
              <a:rPr lang="en-US" sz="1400" b="1" dirty="0">
                <a:solidFill>
                  <a:srgbClr val="800000"/>
                </a:solidFill>
                <a:effectLst>
                  <a:outerShdw blurRad="38100" dist="38100" dir="2700000" algn="tl">
                    <a:srgbClr val="C0C0C0"/>
                  </a:outerShdw>
                </a:effectLst>
                <a:latin typeface="Courier New" pitchFamily="49" charset="0"/>
              </a:rPr>
              <a:t>void print(X&lt;T&gt; &amp;x)</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"data: " &lt;&lt; </a:t>
            </a:r>
            <a:r>
              <a:rPr lang="en-US" sz="1400" b="1" dirty="0" err="1">
                <a:effectLst>
                  <a:outerShdw blurRad="38100" dist="38100" dir="2700000" algn="tl">
                    <a:srgbClr val="C0C0C0"/>
                  </a:outerShdw>
                </a:effectLst>
                <a:latin typeface="Courier New" pitchFamily="49" charset="0"/>
              </a:rPr>
              <a:t>x.data</a:t>
            </a:r>
            <a:r>
              <a:rPr lang="en-US" sz="1400" b="1" dirty="0">
                <a:effectLst>
                  <a:outerShdw blurRad="38100" dist="38100" dir="2700000" algn="tl">
                    <a:srgbClr val="C0C0C0"/>
                  </a:outerShdw>
                </a:effectLst>
                <a:latin typeface="Courier New" pitchFamily="49" charset="0"/>
              </a:rPr>
              <a:t>; }</a:t>
            </a:r>
          </a:p>
          <a:p>
            <a:pPr marL="342900" indent="-342900">
              <a:defRPr/>
            </a:pPr>
            <a:endParaRPr lang="en-US" sz="1400" b="1" dirty="0">
              <a:effectLst>
                <a:outerShdw blurRad="38100" dist="38100" dir="2700000" algn="tl">
                  <a:srgbClr val="C0C0C0"/>
                </a:outerShdw>
              </a:effectLst>
              <a:latin typeface="Courier New" pitchFamily="49" charset="0"/>
            </a:endParaRPr>
          </a:p>
          <a:p>
            <a:pPr marL="342900" indent="-342900">
              <a:defRPr/>
            </a:pPr>
            <a:r>
              <a:rPr lang="en-US" sz="1400" b="1" dirty="0">
                <a:solidFill>
                  <a:srgbClr val="002060"/>
                </a:solidFill>
                <a:effectLst>
                  <a:outerShdw blurRad="38100" dist="38100" dir="2700000" algn="tl">
                    <a:srgbClr val="C0C0C0"/>
                  </a:outerShdw>
                </a:effectLst>
                <a:latin typeface="Courier New" pitchFamily="49" charset="0"/>
              </a:rPr>
              <a:t>template &lt;class T&gt;</a:t>
            </a:r>
          </a:p>
          <a:p>
            <a:pPr marL="342900" indent="-342900">
              <a:defRPr/>
            </a:pPr>
            <a:r>
              <a:rPr lang="en-US" sz="1400" b="1" dirty="0">
                <a:solidFill>
                  <a:srgbClr val="002060"/>
                </a:solidFill>
                <a:effectLst>
                  <a:outerShdw blurRad="38100" dist="38100" dir="2700000" algn="tl">
                    <a:srgbClr val="C0C0C0"/>
                  </a:outerShdw>
                </a:effectLst>
                <a:latin typeface="Courier New" pitchFamily="49" charset="0"/>
              </a:rPr>
              <a:t>void set(X&lt;T&gt; &amp;x, T </a:t>
            </a:r>
            <a:r>
              <a:rPr lang="en-US" sz="1400" b="1" dirty="0" err="1">
                <a:solidFill>
                  <a:srgbClr val="002060"/>
                </a:solidFill>
                <a:effectLst>
                  <a:outerShdw blurRad="38100" dist="38100" dir="2700000" algn="tl">
                    <a:srgbClr val="C0C0C0"/>
                  </a:outerShdw>
                </a:effectLst>
                <a:latin typeface="Courier New" pitchFamily="49" charset="0"/>
              </a:rPr>
              <a:t>dd</a:t>
            </a:r>
            <a:r>
              <a:rPr lang="en-US" sz="1400" b="1" dirty="0">
                <a:solidFill>
                  <a:srgbClr val="002060"/>
                </a:solidFill>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x.data</a:t>
            </a:r>
            <a:r>
              <a:rPr lang="en-US" sz="1400" b="1" dirty="0">
                <a:effectLst>
                  <a:outerShdw blurRad="38100" dist="38100" dir="2700000" algn="tl">
                    <a:srgbClr val="C0C0C0"/>
                  </a:outerShdw>
                </a:effectLst>
                <a:latin typeface="Courier New" pitchFamily="49" charset="0"/>
              </a:rPr>
              <a:t> = </a:t>
            </a:r>
            <a:r>
              <a:rPr lang="en-US" sz="1400" b="1" dirty="0" err="1">
                <a:effectLst>
                  <a:outerShdw blurRad="38100" dist="38100" dir="2700000" algn="tl">
                    <a:srgbClr val="C0C0C0"/>
                  </a:outerShdw>
                </a:effectLst>
                <a:latin typeface="Courier New" pitchFamily="49" charset="0"/>
              </a:rPr>
              <a:t>dd</a:t>
            </a:r>
            <a:r>
              <a:rPr lang="en-US" sz="1400" b="1" dirty="0">
                <a:effectLst>
                  <a:outerShdw blurRad="38100" dist="38100" dir="2700000" algn="tl">
                    <a:srgbClr val="C0C0C0"/>
                  </a:outerShdw>
                </a:effectLst>
                <a:latin typeface="Courier New" pitchFamily="49" charset="0"/>
              </a:rPr>
              <a:t>; }</a:t>
            </a:r>
          </a:p>
          <a:p>
            <a:pPr marL="342900" indent="-342900">
              <a:defRPr/>
            </a:pPr>
            <a:endParaRPr lang="en-US" sz="1400" b="1" dirty="0">
              <a:effectLst>
                <a:outerShdw blurRad="38100" dist="38100" dir="2700000" algn="tl">
                  <a:srgbClr val="C0C0C0"/>
                </a:outerShdw>
              </a:effectLst>
              <a:latin typeface="Courier New" pitchFamily="49" charset="0"/>
            </a:endParaRPr>
          </a:p>
          <a:p>
            <a:pPr marL="342900" indent="-342900">
              <a:defRPr/>
            </a:pPr>
            <a:r>
              <a:rPr lang="en-US" sz="1400" b="1" dirty="0">
                <a:solidFill>
                  <a:srgbClr val="800000"/>
                </a:solidFill>
                <a:effectLst>
                  <a:outerShdw blurRad="38100" dist="38100" dir="2700000" algn="tl">
                    <a:srgbClr val="C0C0C0"/>
                  </a:outerShdw>
                </a:effectLst>
                <a:latin typeface="Courier New" pitchFamily="49" charset="0"/>
              </a:rPr>
              <a:t>template &lt;class T&gt;</a:t>
            </a:r>
          </a:p>
          <a:p>
            <a:pPr marL="342900" indent="-342900">
              <a:defRPr/>
            </a:pPr>
            <a:r>
              <a:rPr lang="en-US" sz="1400" b="1" dirty="0">
                <a:solidFill>
                  <a:srgbClr val="800000"/>
                </a:solidFill>
                <a:effectLst>
                  <a:outerShdw blurRad="38100" dist="38100" dir="2700000" algn="tl">
                    <a:srgbClr val="C0C0C0"/>
                  </a:outerShdw>
                </a:effectLst>
                <a:latin typeface="Courier New" pitchFamily="49" charset="0"/>
              </a:rPr>
              <a:t>T get(X&lt;T&gt; &amp;x)</a:t>
            </a:r>
          </a:p>
          <a:p>
            <a:pPr marL="342900" indent="-342900">
              <a:defRPr/>
            </a:pPr>
            <a:r>
              <a:rPr lang="en-US" sz="1400" b="1" dirty="0">
                <a:effectLst>
                  <a:outerShdw blurRad="38100" dist="38100" dir="2700000" algn="tl">
                    <a:srgbClr val="C0C0C0"/>
                  </a:outerShdw>
                </a:effectLst>
                <a:latin typeface="Courier New" pitchFamily="49" charset="0"/>
              </a:rPr>
              <a:t>{ return </a:t>
            </a:r>
            <a:r>
              <a:rPr lang="en-US" sz="1400" b="1" dirty="0" err="1">
                <a:effectLst>
                  <a:outerShdw blurRad="38100" dist="38100" dir="2700000" algn="tl">
                    <a:srgbClr val="C0C0C0"/>
                  </a:outerShdw>
                </a:effectLst>
                <a:latin typeface="Courier New" pitchFamily="49" charset="0"/>
              </a:rPr>
              <a:t>x.data</a:t>
            </a:r>
            <a:r>
              <a:rPr lang="en-US" sz="1400" b="1" dirty="0">
                <a:effectLst>
                  <a:outerShdw blurRad="38100" dist="38100" dir="2700000" algn="tl">
                    <a:srgbClr val="C0C0C0"/>
                  </a:outerShdw>
                </a:effectLst>
                <a:latin typeface="Courier New" pitchFamily="49" charset="0"/>
              </a:rPr>
              <a:t>; }</a:t>
            </a:r>
          </a:p>
        </p:txBody>
      </p:sp>
      <p:sp>
        <p:nvSpPr>
          <p:cNvPr id="4" name="Rectangle 3"/>
          <p:cNvSpPr txBox="1">
            <a:spLocks noChangeArrowheads="1"/>
          </p:cNvSpPr>
          <p:nvPr/>
        </p:nvSpPr>
        <p:spPr bwMode="auto">
          <a:xfrm>
            <a:off x="4786313" y="1009650"/>
            <a:ext cx="4357687" cy="4484688"/>
          </a:xfrm>
          <a:prstGeom prst="rect">
            <a:avLst/>
          </a:prstGeom>
          <a:noFill/>
          <a:ln w="9525">
            <a:noFill/>
            <a:miter lim="800000"/>
            <a:headEnd/>
            <a:tailEnd/>
          </a:ln>
        </p:spPr>
        <p:txBody>
          <a:bodyPr/>
          <a:lstStyle/>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template &lt;class T&gt;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class X</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a:t>
            </a:r>
            <a:r>
              <a:rPr lang="sr-Latn-BA" sz="1400" b="1" dirty="0">
                <a:effectLst>
                  <a:outerShdw blurRad="38100" dist="38100" dir="2700000" algn="tl">
                    <a:srgbClr val="C0C0C0"/>
                  </a:outerShdw>
                </a:effectLst>
                <a:latin typeface="Courier New" pitchFamily="49" charset="0"/>
                <a:cs typeface="Courier New" pitchFamily="49" charset="0"/>
              </a:rPr>
              <a:t>  </a:t>
            </a:r>
            <a:r>
              <a:rPr lang="en-US" sz="1400" b="1" dirty="0">
                <a:effectLst>
                  <a:outerShdw blurRad="38100" dist="38100" dir="2700000" algn="tl">
                    <a:srgbClr val="C0C0C0"/>
                  </a:outerShdw>
                </a:effectLst>
                <a:latin typeface="Courier New" pitchFamily="49" charset="0"/>
                <a:cs typeface="Courier New" pitchFamily="49" charset="0"/>
              </a:rPr>
              <a:t>friend void f();</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a:t>
            </a:r>
            <a:r>
              <a:rPr lang="sr-Latn-BA" sz="1400" b="1" dirty="0">
                <a:effectLst>
                  <a:outerShdw blurRad="38100" dist="38100" dir="2700000" algn="tl">
                    <a:srgbClr val="C0C0C0"/>
                  </a:outerShdw>
                </a:effectLst>
                <a:latin typeface="Courier New" pitchFamily="49" charset="0"/>
                <a:cs typeface="Courier New" pitchFamily="49" charset="0"/>
              </a:rPr>
              <a:t>  </a:t>
            </a:r>
            <a:r>
              <a:rPr lang="en-US" sz="1400" b="1" dirty="0">
                <a:effectLst>
                  <a:outerShdw blurRad="38100" dist="38100" dir="2700000" algn="tl">
                    <a:srgbClr val="C0C0C0"/>
                  </a:outerShdw>
                </a:effectLst>
                <a:latin typeface="Courier New" pitchFamily="49" charset="0"/>
                <a:cs typeface="Courier New" pitchFamily="49" charset="0"/>
              </a:rPr>
              <a:t>friend </a:t>
            </a:r>
            <a:r>
              <a:rPr lang="en-US" sz="1400" b="1" dirty="0">
                <a:solidFill>
                  <a:srgbClr val="002060"/>
                </a:solidFill>
                <a:effectLst>
                  <a:outerShdw blurRad="38100" dist="38100" dir="2700000" algn="tl">
                    <a:srgbClr val="C0C0C0"/>
                  </a:outerShdw>
                </a:effectLst>
                <a:latin typeface="Courier New" pitchFamily="49" charset="0"/>
                <a:cs typeface="Courier New" pitchFamily="49" charset="0"/>
              </a:rPr>
              <a:t>void read&lt;&gt;(X &amp;x);</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a:t>
            </a:r>
            <a:r>
              <a:rPr lang="sr-Latn-BA" sz="1400" b="1" dirty="0">
                <a:effectLst>
                  <a:outerShdw blurRad="38100" dist="38100" dir="2700000" algn="tl">
                    <a:srgbClr val="C0C0C0"/>
                  </a:outerShdw>
                </a:effectLst>
                <a:latin typeface="Courier New" pitchFamily="49" charset="0"/>
                <a:cs typeface="Courier New" pitchFamily="49" charset="0"/>
              </a:rPr>
              <a:t>   </a:t>
            </a:r>
            <a:r>
              <a:rPr lang="en-US" sz="1400" b="1" dirty="0">
                <a:effectLst>
                  <a:outerShdw blurRad="38100" dist="38100" dir="2700000" algn="tl">
                    <a:srgbClr val="C0C0C0"/>
                  </a:outerShdw>
                </a:effectLst>
                <a:latin typeface="Courier New" pitchFamily="49" charset="0"/>
                <a:cs typeface="Courier New" pitchFamily="49" charset="0"/>
              </a:rPr>
              <a:t>friend </a:t>
            </a:r>
            <a:r>
              <a:rPr lang="en-US" sz="1400" b="1" dirty="0">
                <a:solidFill>
                  <a:srgbClr val="800000"/>
                </a:solidFill>
                <a:effectLst>
                  <a:outerShdw blurRad="38100" dist="38100" dir="2700000" algn="tl">
                    <a:srgbClr val="C0C0C0"/>
                  </a:outerShdw>
                </a:effectLst>
                <a:latin typeface="Courier New" pitchFamily="49" charset="0"/>
                <a:cs typeface="Courier New" pitchFamily="49" charset="0"/>
              </a:rPr>
              <a:t>void print&lt;&gt;(X &amp;x); </a:t>
            </a:r>
            <a:endParaRPr lang="sr-Latn-BA" sz="1400" b="1" dirty="0">
              <a:solidFill>
                <a:srgbClr val="800000"/>
              </a:solidFill>
              <a:effectLst>
                <a:outerShdw blurRad="38100" dist="38100" dir="2700000" algn="tl">
                  <a:srgbClr val="C0C0C0"/>
                </a:outerShdw>
              </a:effectLst>
              <a:latin typeface="Courier New" pitchFamily="49" charset="0"/>
              <a:cs typeface="Courier New" pitchFamily="49" charset="0"/>
            </a:endParaRPr>
          </a:p>
          <a:p>
            <a:pPr marL="342900" indent="-342900" eaLnBrk="1" hangingPunct="1">
              <a:spcBef>
                <a:spcPts val="0"/>
              </a:spcBef>
              <a:buClr>
                <a:schemeClr val="folHlink"/>
              </a:buClr>
              <a:buSzPct val="60000"/>
              <a:defRPr/>
            </a:pPr>
            <a:r>
              <a:rPr lang="sr-Latn-BA" sz="1400" b="1" dirty="0">
                <a:effectLst>
                  <a:outerShdw blurRad="38100" dist="38100" dir="2700000" algn="tl">
                    <a:srgbClr val="C0C0C0"/>
                  </a:outerShdw>
                </a:effectLst>
                <a:latin typeface="Courier New" pitchFamily="49" charset="0"/>
                <a:cs typeface="Courier New" pitchFamily="49" charset="0"/>
              </a:rPr>
              <a:t>    </a:t>
            </a:r>
            <a:r>
              <a:rPr lang="en-US" sz="1400" b="1" dirty="0">
                <a:effectLst>
                  <a:outerShdw blurRad="38100" dist="38100" dir="2700000" algn="tl">
                    <a:srgbClr val="C0C0C0"/>
                  </a:outerShdw>
                </a:effectLst>
                <a:latin typeface="Courier New" pitchFamily="49" charset="0"/>
                <a:cs typeface="Courier New" pitchFamily="49" charset="0"/>
              </a:rPr>
              <a:t>friend </a:t>
            </a:r>
            <a:r>
              <a:rPr lang="en-US" sz="1400" b="1" dirty="0">
                <a:solidFill>
                  <a:srgbClr val="002060"/>
                </a:solidFill>
                <a:effectLst>
                  <a:outerShdw blurRad="38100" dist="38100" dir="2700000" algn="tl">
                    <a:srgbClr val="C0C0C0"/>
                  </a:outerShdw>
                </a:effectLst>
                <a:latin typeface="Courier New" pitchFamily="49" charset="0"/>
                <a:cs typeface="Courier New" pitchFamily="49" charset="0"/>
              </a:rPr>
              <a:t>void set&lt;&gt;(X &amp;x, T </a:t>
            </a:r>
            <a:r>
              <a:rPr lang="en-US" sz="1400" b="1" dirty="0" err="1">
                <a:solidFill>
                  <a:srgbClr val="002060"/>
                </a:solidFill>
                <a:effectLst>
                  <a:outerShdw blurRad="38100" dist="38100" dir="2700000" algn="tl">
                    <a:srgbClr val="C0C0C0"/>
                  </a:outerShdw>
                </a:effectLst>
                <a:latin typeface="Courier New" pitchFamily="49" charset="0"/>
                <a:cs typeface="Courier New" pitchFamily="49" charset="0"/>
              </a:rPr>
              <a:t>dd</a:t>
            </a:r>
            <a:r>
              <a:rPr lang="en-US" sz="1400" b="1" dirty="0">
                <a:solidFill>
                  <a:srgbClr val="002060"/>
                </a:solidFill>
                <a:effectLst>
                  <a:outerShdw blurRad="38100" dist="38100" dir="2700000" algn="tl">
                    <a:srgbClr val="C0C0C0"/>
                  </a:outerShdw>
                </a:effectLst>
                <a:latin typeface="Courier New" pitchFamily="49" charset="0"/>
                <a:cs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a:t>
            </a:r>
            <a:r>
              <a:rPr lang="sr-Latn-BA" sz="1400" b="1" dirty="0">
                <a:effectLst>
                  <a:outerShdw blurRad="38100" dist="38100" dir="2700000" algn="tl">
                    <a:srgbClr val="C0C0C0"/>
                  </a:outerShdw>
                </a:effectLst>
                <a:latin typeface="Courier New" pitchFamily="49" charset="0"/>
                <a:cs typeface="Courier New" pitchFamily="49" charset="0"/>
              </a:rPr>
              <a:t>  </a:t>
            </a:r>
            <a:r>
              <a:rPr lang="en-US" sz="1400" b="1" dirty="0">
                <a:effectLst>
                  <a:outerShdw blurRad="38100" dist="38100" dir="2700000" algn="tl">
                    <a:srgbClr val="C0C0C0"/>
                  </a:outerShdw>
                </a:effectLst>
                <a:latin typeface="Courier New" pitchFamily="49" charset="0"/>
                <a:cs typeface="Courier New" pitchFamily="49" charset="0"/>
              </a:rPr>
              <a:t>friend </a:t>
            </a:r>
            <a:r>
              <a:rPr lang="en-US" sz="1400" b="1" dirty="0">
                <a:solidFill>
                  <a:srgbClr val="800000"/>
                </a:solidFill>
                <a:effectLst>
                  <a:outerShdw blurRad="38100" dist="38100" dir="2700000" algn="tl">
                    <a:srgbClr val="C0C0C0"/>
                  </a:outerShdw>
                </a:effectLst>
                <a:latin typeface="Courier New" pitchFamily="49" charset="0"/>
                <a:cs typeface="Courier New" pitchFamily="49" charset="0"/>
              </a:rPr>
              <a:t>T get&lt;&gt;(X &amp;x);</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private:</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T data;</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a:t>
            </a:r>
          </a:p>
          <a:p>
            <a:pPr marL="342900" indent="-342900" eaLnBrk="1" hangingPunct="1">
              <a:spcBef>
                <a:spcPts val="0"/>
              </a:spcBef>
              <a:buClr>
                <a:schemeClr val="folHlink"/>
              </a:buClr>
              <a:buSzPct val="60000"/>
              <a:defRPr/>
            </a:pPr>
            <a:endParaRPr lang="en-US" sz="1400" b="1" dirty="0">
              <a:effectLst>
                <a:outerShdw blurRad="38100" dist="38100" dir="2700000" algn="tl">
                  <a:srgbClr val="C0C0C0"/>
                </a:outerShdw>
              </a:effectLst>
              <a:latin typeface="Courier New" pitchFamily="49" charset="0"/>
              <a:cs typeface="Courier New" pitchFamily="49" charset="0"/>
            </a:endParaRP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int main()</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X&lt;</a:t>
            </a:r>
            <a:r>
              <a:rPr lang="en-US" sz="1400" b="1" dirty="0" err="1">
                <a:effectLst>
                  <a:outerShdw blurRad="38100" dist="38100" dir="2700000" algn="tl">
                    <a:srgbClr val="C0C0C0"/>
                  </a:outerShdw>
                </a:effectLst>
                <a:latin typeface="Courier New" pitchFamily="49" charset="0"/>
                <a:cs typeface="Courier New" pitchFamily="49" charset="0"/>
              </a:rPr>
              <a:t>int</a:t>
            </a:r>
            <a:r>
              <a:rPr lang="en-US" sz="1400" b="1" dirty="0">
                <a:effectLst>
                  <a:outerShdw blurRad="38100" dist="38100" dir="2700000" algn="tl">
                    <a:srgbClr val="C0C0C0"/>
                  </a:outerShdw>
                </a:effectLst>
                <a:latin typeface="Courier New" pitchFamily="49" charset="0"/>
                <a:cs typeface="Courier New" pitchFamily="49" charset="0"/>
              </a:rPr>
              <a:t>&gt; x;</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f();</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set(x,100);</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a:t>
            </a:r>
            <a:r>
              <a:rPr lang="en-US" sz="1400" b="1" dirty="0" err="1">
                <a:effectLst>
                  <a:outerShdw blurRad="38100" dist="38100" dir="2700000" algn="tl">
                    <a:srgbClr val="C0C0C0"/>
                  </a:outerShdw>
                </a:effectLst>
                <a:latin typeface="Courier New" pitchFamily="49" charset="0"/>
                <a:cs typeface="Courier New" pitchFamily="49" charset="0"/>
              </a:rPr>
              <a:t>cout</a:t>
            </a:r>
            <a:r>
              <a:rPr lang="en-US" sz="1400" b="1" dirty="0">
                <a:effectLst>
                  <a:outerShdw blurRad="38100" dist="38100" dir="2700000" algn="tl">
                    <a:srgbClr val="C0C0C0"/>
                  </a:outerShdw>
                </a:effectLst>
                <a:latin typeface="Courier New" pitchFamily="49" charset="0"/>
                <a:cs typeface="Courier New" pitchFamily="49" charset="0"/>
              </a:rPr>
              <a:t> &lt;&lt; get(x) &lt;&lt; </a:t>
            </a:r>
            <a:r>
              <a:rPr lang="en-US" sz="1400" b="1" dirty="0" err="1">
                <a:effectLst>
                  <a:outerShdw blurRad="38100" dist="38100" dir="2700000" algn="tl">
                    <a:srgbClr val="C0C0C0"/>
                  </a:outerShdw>
                </a:effectLst>
                <a:latin typeface="Courier New" pitchFamily="49" charset="0"/>
                <a:cs typeface="Courier New" pitchFamily="49" charset="0"/>
              </a:rPr>
              <a:t>endl</a:t>
            </a:r>
            <a:r>
              <a:rPr lang="en-US" sz="1400" b="1" dirty="0">
                <a:effectLst>
                  <a:outerShdw blurRad="38100" dist="38100" dir="2700000" algn="tl">
                    <a:srgbClr val="C0C0C0"/>
                  </a:outerShdw>
                </a:effectLst>
                <a:latin typeface="Courier New" pitchFamily="49" charset="0"/>
                <a:cs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read(x);</a:t>
            </a:r>
            <a:r>
              <a:rPr lang="sr-Latn-BA" sz="1400" b="1" dirty="0">
                <a:effectLst>
                  <a:outerShdw blurRad="38100" dist="38100" dir="2700000" algn="tl">
                    <a:srgbClr val="C0C0C0"/>
                  </a:outerShdw>
                </a:effectLst>
                <a:latin typeface="Courier New" pitchFamily="49" charset="0"/>
                <a:cs typeface="Courier New" pitchFamily="49" charset="0"/>
              </a:rPr>
              <a:t>  </a:t>
            </a:r>
            <a:r>
              <a:rPr lang="en-US" sz="1400" b="1" dirty="0">
                <a:effectLst>
                  <a:outerShdw blurRad="38100" dist="38100" dir="2700000" algn="tl">
                    <a:srgbClr val="C0C0C0"/>
                  </a:outerShdw>
                </a:effectLst>
                <a:latin typeface="Courier New" pitchFamily="49" charset="0"/>
                <a:cs typeface="Courier New" pitchFamily="49" charset="0"/>
              </a:rPr>
              <a:t>print(x);</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   return 0;</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cs typeface="Courier New" pitchFamily="49" charset="0"/>
              </a:rPr>
              <a:t>}</a:t>
            </a:r>
          </a:p>
        </p:txBody>
      </p:sp>
      <p:grpSp>
        <p:nvGrpSpPr>
          <p:cNvPr id="2" name="Group 141"/>
          <p:cNvGrpSpPr>
            <a:grpSpLocks/>
          </p:cNvGrpSpPr>
          <p:nvPr/>
        </p:nvGrpSpPr>
        <p:grpSpPr bwMode="auto">
          <a:xfrm>
            <a:off x="5905500" y="5500688"/>
            <a:ext cx="3095625" cy="1152525"/>
            <a:chOff x="4040" y="3140"/>
            <a:chExt cx="1526" cy="1063"/>
          </a:xfrm>
        </p:grpSpPr>
        <p:sp>
          <p:nvSpPr>
            <p:cNvPr id="16392"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16393"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8" name="AutoShape 144"/>
          <p:cNvSpPr>
            <a:spLocks noChangeArrowheads="1"/>
          </p:cNvSpPr>
          <p:nvPr/>
        </p:nvSpPr>
        <p:spPr bwMode="auto">
          <a:xfrm>
            <a:off x="5994400" y="5573713"/>
            <a:ext cx="2863850" cy="1006475"/>
          </a:xfrm>
          <a:prstGeom prst="roundRect">
            <a:avLst>
              <a:gd name="adj" fmla="val 0"/>
            </a:avLst>
          </a:prstGeom>
          <a:noFill/>
          <a:ln w="9525">
            <a:noFill/>
            <a:round/>
            <a:headEnd/>
            <a:tailEnd/>
          </a:ln>
        </p:spPr>
        <p:txBody>
          <a:bodyPr lIns="0" rIns="0">
            <a:spAutoFit/>
          </a:bodyPr>
          <a:lstStyle/>
          <a:p>
            <a:r>
              <a:rPr lang="sr-Latn-BA" sz="1500" b="1">
                <a:solidFill>
                  <a:srgbClr val="FFFF00"/>
                </a:solidFill>
                <a:latin typeface="Courier New" pitchFamily="49" charset="0"/>
              </a:rPr>
              <a:t>P</a:t>
            </a:r>
            <a:r>
              <a:rPr lang="it-IT" sz="1500" b="1">
                <a:solidFill>
                  <a:srgbClr val="FFFF00"/>
                </a:solidFill>
                <a:latin typeface="Courier New" pitchFamily="49" charset="0"/>
              </a:rPr>
              <a:t>rijatelj!</a:t>
            </a:r>
          </a:p>
          <a:p>
            <a:r>
              <a:rPr lang="it-IT" sz="1500" b="1">
                <a:solidFill>
                  <a:srgbClr val="FFFF00"/>
                </a:solidFill>
                <a:latin typeface="Courier New" pitchFamily="49" charset="0"/>
              </a:rPr>
              <a:t>100</a:t>
            </a:r>
          </a:p>
          <a:p>
            <a:r>
              <a:rPr lang="it-IT" sz="1500" b="1">
                <a:solidFill>
                  <a:srgbClr val="FFFF00"/>
                </a:solidFill>
                <a:latin typeface="Courier New" pitchFamily="49" charset="0"/>
              </a:rPr>
              <a:t>data? 50</a:t>
            </a:r>
          </a:p>
          <a:p>
            <a:r>
              <a:rPr lang="it-IT" sz="1500" b="1">
                <a:solidFill>
                  <a:srgbClr val="FFFF00"/>
                </a:solidFill>
                <a:latin typeface="Courier New" pitchFamily="49" charset="0"/>
              </a:rPr>
              <a:t>data: 50</a:t>
            </a:r>
            <a:endParaRPr lang="sr-Latn-CS" sz="1500" b="1">
              <a:solidFill>
                <a:srgbClr val="FFFF00"/>
              </a:solidFill>
              <a:latin typeface="Courier New" pitchFamily="49" charset="0"/>
            </a:endParaRPr>
          </a:p>
        </p:txBody>
      </p:sp>
      <p:sp>
        <p:nvSpPr>
          <p:cNvPr id="9" name="TextBox 8"/>
          <p:cNvSpPr txBox="1">
            <a:spLocks noChangeArrowheads="1"/>
          </p:cNvSpPr>
          <p:nvPr/>
        </p:nvSpPr>
        <p:spPr bwMode="auto">
          <a:xfrm>
            <a:off x="2571750" y="5572125"/>
            <a:ext cx="3143250" cy="1169988"/>
          </a:xfrm>
          <a:prstGeom prst="rect">
            <a:avLst/>
          </a:prstGeom>
          <a:solidFill>
            <a:srgbClr val="99FF33"/>
          </a:solidFill>
          <a:ln w="38100">
            <a:solidFill>
              <a:srgbClr val="C00000"/>
            </a:solidFill>
            <a:miter lim="800000"/>
            <a:headEnd/>
            <a:tailEnd/>
          </a:ln>
        </p:spPr>
        <p:txBody>
          <a:bodyPr>
            <a:spAutoFit/>
          </a:bodyPr>
          <a:lstStyle/>
          <a:p>
            <a:pPr algn="ctr"/>
            <a:r>
              <a:rPr lang="sr-Latn-BA" sz="1400" b="1">
                <a:solidFill>
                  <a:srgbClr val="000099"/>
                </a:solidFill>
              </a:rPr>
              <a:t>Alternative za deklaraciju prijatelja u klasi: </a:t>
            </a:r>
          </a:p>
          <a:p>
            <a:pPr algn="ctr"/>
            <a:r>
              <a:rPr lang="sr-Latn-BA" sz="1400" b="1">
                <a:solidFill>
                  <a:srgbClr val="800000"/>
                </a:solidFill>
              </a:rPr>
              <a:t>friend T get &lt;T&gt; (X &amp;x)</a:t>
            </a:r>
          </a:p>
          <a:p>
            <a:pPr algn="ctr"/>
            <a:r>
              <a:rPr lang="sr-Latn-BA" sz="1400" b="1">
                <a:solidFill>
                  <a:srgbClr val="800000"/>
                </a:solidFill>
              </a:rPr>
              <a:t>friend T get &lt;T&gt; (X&lt;T&gt; &amp;x)</a:t>
            </a:r>
          </a:p>
          <a:p>
            <a:pPr algn="ctr"/>
            <a:r>
              <a:rPr lang="sr-Latn-BA" sz="1400" b="1">
                <a:solidFill>
                  <a:srgbClr val="800000"/>
                </a:solidFill>
              </a:rPr>
              <a:t>friend T get &lt;&gt; (X&lt;T&gt; &amp;x)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wipe(up)">
                                      <p:cBhvr>
                                        <p:cTn id="12" dur="500"/>
                                        <p:tgtEl>
                                          <p:spTgt spid="69">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9">
                                            <p:txEl>
                                              <p:pRg st="1" end="1"/>
                                            </p:txEl>
                                          </p:spTgt>
                                        </p:tgtEl>
                                        <p:attrNameLst>
                                          <p:attrName>style.visibility</p:attrName>
                                        </p:attrNameLst>
                                      </p:cBhvr>
                                      <p:to>
                                        <p:strVal val="visible"/>
                                      </p:to>
                                    </p:set>
                                    <p:animEffect transition="in" filter="wipe(up)">
                                      <p:cBhvr>
                                        <p:cTn id="16" dur="500"/>
                                        <p:tgtEl>
                                          <p:spTgt spid="69">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9">
                                            <p:txEl>
                                              <p:pRg st="2" end="2"/>
                                            </p:txEl>
                                          </p:spTgt>
                                        </p:tgtEl>
                                        <p:attrNameLst>
                                          <p:attrName>style.visibility</p:attrName>
                                        </p:attrNameLst>
                                      </p:cBhvr>
                                      <p:to>
                                        <p:strVal val="visible"/>
                                      </p:to>
                                    </p:set>
                                    <p:animEffect transition="in" filter="wipe(up)">
                                      <p:cBhvr>
                                        <p:cTn id="20" dur="500"/>
                                        <p:tgtEl>
                                          <p:spTgt spid="69">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69">
                                            <p:txEl>
                                              <p:pRg st="4" end="4"/>
                                            </p:txEl>
                                          </p:spTgt>
                                        </p:tgtEl>
                                        <p:attrNameLst>
                                          <p:attrName>style.visibility</p:attrName>
                                        </p:attrNameLst>
                                      </p:cBhvr>
                                      <p:to>
                                        <p:strVal val="visible"/>
                                      </p:to>
                                    </p:set>
                                    <p:animEffect transition="in" filter="wipe(up)">
                                      <p:cBhvr>
                                        <p:cTn id="24" dur="500"/>
                                        <p:tgtEl>
                                          <p:spTgt spid="69">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69">
                                            <p:txEl>
                                              <p:pRg st="6" end="6"/>
                                            </p:txEl>
                                          </p:spTgt>
                                        </p:tgtEl>
                                        <p:attrNameLst>
                                          <p:attrName>style.visibility</p:attrName>
                                        </p:attrNameLst>
                                      </p:cBhvr>
                                      <p:to>
                                        <p:strVal val="visible"/>
                                      </p:to>
                                    </p:set>
                                    <p:animEffect transition="in" filter="wipe(up)">
                                      <p:cBhvr>
                                        <p:cTn id="28" dur="500"/>
                                        <p:tgtEl>
                                          <p:spTgt spid="69">
                                            <p:txEl>
                                              <p:pRg st="6" end="6"/>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69">
                                            <p:txEl>
                                              <p:pRg st="7" end="7"/>
                                            </p:txEl>
                                          </p:spTgt>
                                        </p:tgtEl>
                                        <p:attrNameLst>
                                          <p:attrName>style.visibility</p:attrName>
                                        </p:attrNameLst>
                                      </p:cBhvr>
                                      <p:to>
                                        <p:strVal val="visible"/>
                                      </p:to>
                                    </p:set>
                                    <p:animEffect transition="in" filter="wipe(up)">
                                      <p:cBhvr>
                                        <p:cTn id="32" dur="500"/>
                                        <p:tgtEl>
                                          <p:spTgt spid="69">
                                            <p:txEl>
                                              <p:pRg st="7" end="7"/>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69">
                                            <p:txEl>
                                              <p:pRg st="9" end="9"/>
                                            </p:txEl>
                                          </p:spTgt>
                                        </p:tgtEl>
                                        <p:attrNameLst>
                                          <p:attrName>style.visibility</p:attrName>
                                        </p:attrNameLst>
                                      </p:cBhvr>
                                      <p:to>
                                        <p:strVal val="visible"/>
                                      </p:to>
                                    </p:set>
                                    <p:animEffect transition="in" filter="wipe(up)">
                                      <p:cBhvr>
                                        <p:cTn id="36" dur="500"/>
                                        <p:tgtEl>
                                          <p:spTgt spid="69">
                                            <p:txEl>
                                              <p:pRg st="9" end="9"/>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69">
                                            <p:txEl>
                                              <p:pRg st="10" end="10"/>
                                            </p:txEl>
                                          </p:spTgt>
                                        </p:tgtEl>
                                        <p:attrNameLst>
                                          <p:attrName>style.visibility</p:attrName>
                                        </p:attrNameLst>
                                      </p:cBhvr>
                                      <p:to>
                                        <p:strVal val="visible"/>
                                      </p:to>
                                    </p:set>
                                    <p:animEffect transition="in" filter="wipe(up)">
                                      <p:cBhvr>
                                        <p:cTn id="40" dur="500"/>
                                        <p:tgtEl>
                                          <p:spTgt spid="69">
                                            <p:txEl>
                                              <p:pRg st="10" end="10"/>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69">
                                            <p:txEl>
                                              <p:pRg st="11" end="11"/>
                                            </p:txEl>
                                          </p:spTgt>
                                        </p:tgtEl>
                                        <p:attrNameLst>
                                          <p:attrName>style.visibility</p:attrName>
                                        </p:attrNameLst>
                                      </p:cBhvr>
                                      <p:to>
                                        <p:strVal val="visible"/>
                                      </p:to>
                                    </p:set>
                                    <p:animEffect transition="in" filter="wipe(up)">
                                      <p:cBhvr>
                                        <p:cTn id="44" dur="500"/>
                                        <p:tgtEl>
                                          <p:spTgt spid="69">
                                            <p:txEl>
                                              <p:pRg st="11" end="11"/>
                                            </p:txEl>
                                          </p:spTgt>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69">
                                            <p:txEl>
                                              <p:pRg st="13" end="13"/>
                                            </p:txEl>
                                          </p:spTgt>
                                        </p:tgtEl>
                                        <p:attrNameLst>
                                          <p:attrName>style.visibility</p:attrName>
                                        </p:attrNameLst>
                                      </p:cBhvr>
                                      <p:to>
                                        <p:strVal val="visible"/>
                                      </p:to>
                                    </p:set>
                                    <p:animEffect transition="in" filter="wipe(up)">
                                      <p:cBhvr>
                                        <p:cTn id="48" dur="500"/>
                                        <p:tgtEl>
                                          <p:spTgt spid="69">
                                            <p:txEl>
                                              <p:pRg st="13" end="13"/>
                                            </p:txEl>
                                          </p:spTgt>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69">
                                            <p:txEl>
                                              <p:pRg st="14" end="14"/>
                                            </p:txEl>
                                          </p:spTgt>
                                        </p:tgtEl>
                                        <p:attrNameLst>
                                          <p:attrName>style.visibility</p:attrName>
                                        </p:attrNameLst>
                                      </p:cBhvr>
                                      <p:to>
                                        <p:strVal val="visible"/>
                                      </p:to>
                                    </p:set>
                                    <p:animEffect transition="in" filter="wipe(up)">
                                      <p:cBhvr>
                                        <p:cTn id="52" dur="500"/>
                                        <p:tgtEl>
                                          <p:spTgt spid="69">
                                            <p:txEl>
                                              <p:pRg st="14" end="14"/>
                                            </p:txEl>
                                          </p:spTgt>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69">
                                            <p:txEl>
                                              <p:pRg st="15" end="15"/>
                                            </p:txEl>
                                          </p:spTgt>
                                        </p:tgtEl>
                                        <p:attrNameLst>
                                          <p:attrName>style.visibility</p:attrName>
                                        </p:attrNameLst>
                                      </p:cBhvr>
                                      <p:to>
                                        <p:strVal val="visible"/>
                                      </p:to>
                                    </p:set>
                                    <p:animEffect transition="in" filter="wipe(up)">
                                      <p:cBhvr>
                                        <p:cTn id="56" dur="500"/>
                                        <p:tgtEl>
                                          <p:spTgt spid="69">
                                            <p:txEl>
                                              <p:pRg st="15" end="15"/>
                                            </p:txEl>
                                          </p:spTgt>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69">
                                            <p:txEl>
                                              <p:pRg st="17" end="17"/>
                                            </p:txEl>
                                          </p:spTgt>
                                        </p:tgtEl>
                                        <p:attrNameLst>
                                          <p:attrName>style.visibility</p:attrName>
                                        </p:attrNameLst>
                                      </p:cBhvr>
                                      <p:to>
                                        <p:strVal val="visible"/>
                                      </p:to>
                                    </p:set>
                                    <p:animEffect transition="in" filter="wipe(up)">
                                      <p:cBhvr>
                                        <p:cTn id="60" dur="500"/>
                                        <p:tgtEl>
                                          <p:spTgt spid="69">
                                            <p:txEl>
                                              <p:pRg st="17" end="17"/>
                                            </p:txEl>
                                          </p:spTgt>
                                        </p:tgtEl>
                                      </p:cBhvr>
                                    </p:animEffect>
                                  </p:childTnLst>
                                </p:cTn>
                              </p:par>
                            </p:childTnLst>
                          </p:cTn>
                        </p:par>
                        <p:par>
                          <p:cTn id="61" fill="hold">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69">
                                            <p:txEl>
                                              <p:pRg st="18" end="18"/>
                                            </p:txEl>
                                          </p:spTgt>
                                        </p:tgtEl>
                                        <p:attrNameLst>
                                          <p:attrName>style.visibility</p:attrName>
                                        </p:attrNameLst>
                                      </p:cBhvr>
                                      <p:to>
                                        <p:strVal val="visible"/>
                                      </p:to>
                                    </p:set>
                                    <p:animEffect transition="in" filter="wipe(up)">
                                      <p:cBhvr>
                                        <p:cTn id="64" dur="500"/>
                                        <p:tgtEl>
                                          <p:spTgt spid="69">
                                            <p:txEl>
                                              <p:pRg st="18" end="18"/>
                                            </p:txEl>
                                          </p:spTgt>
                                        </p:tgtEl>
                                      </p:cBhvr>
                                    </p:animEffect>
                                  </p:childTnLst>
                                </p:cTn>
                              </p:par>
                            </p:childTnLst>
                          </p:cTn>
                        </p:par>
                        <p:par>
                          <p:cTn id="65" fill="hold">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69">
                                            <p:txEl>
                                              <p:pRg st="19" end="19"/>
                                            </p:txEl>
                                          </p:spTgt>
                                        </p:tgtEl>
                                        <p:attrNameLst>
                                          <p:attrName>style.visibility</p:attrName>
                                        </p:attrNameLst>
                                      </p:cBhvr>
                                      <p:to>
                                        <p:strVal val="visible"/>
                                      </p:to>
                                    </p:set>
                                    <p:animEffect transition="in" filter="wipe(up)">
                                      <p:cBhvr>
                                        <p:cTn id="68" dur="500"/>
                                        <p:tgtEl>
                                          <p:spTgt spid="69">
                                            <p:txEl>
                                              <p:pRg st="19" end="19"/>
                                            </p:txEl>
                                          </p:spTgt>
                                        </p:tgtEl>
                                      </p:cBhvr>
                                    </p:animEffect>
                                  </p:childTnLst>
                                </p:cTn>
                              </p:par>
                            </p:childTnLst>
                          </p:cTn>
                        </p:par>
                        <p:par>
                          <p:cTn id="69" fill="hold">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69">
                                            <p:txEl>
                                              <p:pRg st="21" end="21"/>
                                            </p:txEl>
                                          </p:spTgt>
                                        </p:tgtEl>
                                        <p:attrNameLst>
                                          <p:attrName>style.visibility</p:attrName>
                                        </p:attrNameLst>
                                      </p:cBhvr>
                                      <p:to>
                                        <p:strVal val="visible"/>
                                      </p:to>
                                    </p:set>
                                    <p:animEffect transition="in" filter="wipe(up)">
                                      <p:cBhvr>
                                        <p:cTn id="72" dur="500"/>
                                        <p:tgtEl>
                                          <p:spTgt spid="69">
                                            <p:txEl>
                                              <p:pRg st="21" end="21"/>
                                            </p:txEl>
                                          </p:spTgt>
                                        </p:tgtEl>
                                      </p:cBhvr>
                                    </p:animEffect>
                                  </p:childTnLst>
                                </p:cTn>
                              </p:par>
                            </p:childTnLst>
                          </p:cTn>
                        </p:par>
                        <p:par>
                          <p:cTn id="73" fill="hold">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69">
                                            <p:txEl>
                                              <p:pRg st="22" end="22"/>
                                            </p:txEl>
                                          </p:spTgt>
                                        </p:tgtEl>
                                        <p:attrNameLst>
                                          <p:attrName>style.visibility</p:attrName>
                                        </p:attrNameLst>
                                      </p:cBhvr>
                                      <p:to>
                                        <p:strVal val="visible"/>
                                      </p:to>
                                    </p:set>
                                    <p:animEffect transition="in" filter="wipe(up)">
                                      <p:cBhvr>
                                        <p:cTn id="76" dur="500"/>
                                        <p:tgtEl>
                                          <p:spTgt spid="69">
                                            <p:txEl>
                                              <p:pRg st="22" end="22"/>
                                            </p:txEl>
                                          </p:spTgt>
                                        </p:tgtEl>
                                      </p:cBhvr>
                                    </p:animEffect>
                                  </p:childTnLst>
                                </p:cTn>
                              </p:par>
                            </p:childTnLst>
                          </p:cTn>
                        </p:par>
                        <p:par>
                          <p:cTn id="77" fill="hold">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69">
                                            <p:txEl>
                                              <p:pRg st="23" end="23"/>
                                            </p:txEl>
                                          </p:spTgt>
                                        </p:tgtEl>
                                        <p:attrNameLst>
                                          <p:attrName>style.visibility</p:attrName>
                                        </p:attrNameLst>
                                      </p:cBhvr>
                                      <p:to>
                                        <p:strVal val="visible"/>
                                      </p:to>
                                    </p:set>
                                    <p:animEffect transition="in" filter="wipe(up)">
                                      <p:cBhvr>
                                        <p:cTn id="80" dur="500"/>
                                        <p:tgtEl>
                                          <p:spTgt spid="69">
                                            <p:txEl>
                                              <p:pRg st="23" end="23"/>
                                            </p:txEl>
                                          </p:spTgt>
                                        </p:tgtEl>
                                      </p:cBhvr>
                                    </p:animEffect>
                                  </p:childTnLst>
                                </p:cTn>
                              </p:par>
                            </p:childTnLst>
                          </p:cTn>
                        </p:par>
                        <p:par>
                          <p:cTn id="81" fill="hold">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animEffect transition="in" filter="wipe(up)">
                                      <p:cBhvr>
                                        <p:cTn id="84" dur="500"/>
                                        <p:tgtEl>
                                          <p:spTgt spid="4">
                                            <p:txEl>
                                              <p:pRg st="0" end="0"/>
                                            </p:txEl>
                                          </p:spTgt>
                                        </p:tgtEl>
                                      </p:cBhvr>
                                    </p:animEffect>
                                  </p:childTnLst>
                                </p:cTn>
                              </p:par>
                            </p:childTnLst>
                          </p:cTn>
                        </p:par>
                        <p:par>
                          <p:cTn id="85" fill="hold">
                            <p:stCondLst>
                              <p:cond delay="9500"/>
                            </p:stCondLst>
                            <p:childTnLst>
                              <p:par>
                                <p:cTn id="86" presetID="22" presetClass="entr" presetSubtype="1" fill="hold" grpId="0" nodeType="after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animEffect transition="in" filter="wipe(up)">
                                      <p:cBhvr>
                                        <p:cTn id="88" dur="500"/>
                                        <p:tgtEl>
                                          <p:spTgt spid="4">
                                            <p:txEl>
                                              <p:pRg st="1" end="1"/>
                                            </p:txEl>
                                          </p:spTgt>
                                        </p:tgtEl>
                                      </p:cBhvr>
                                    </p:animEffect>
                                  </p:childTnLst>
                                </p:cTn>
                              </p:par>
                            </p:childTnLst>
                          </p:cTn>
                        </p:par>
                        <p:par>
                          <p:cTn id="89" fill="hold">
                            <p:stCondLst>
                              <p:cond delay="10000"/>
                            </p:stCondLst>
                            <p:childTnLst>
                              <p:par>
                                <p:cTn id="90" presetID="22" presetClass="entr" presetSubtype="1" fill="hold" grpId="0" nodeType="after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wipe(up)">
                                      <p:cBhvr>
                                        <p:cTn id="92" dur="500"/>
                                        <p:tgtEl>
                                          <p:spTgt spid="4">
                                            <p:txEl>
                                              <p:pRg st="2" end="2"/>
                                            </p:txEl>
                                          </p:spTgt>
                                        </p:tgtEl>
                                      </p:cBhvr>
                                    </p:animEffect>
                                  </p:childTnLst>
                                </p:cTn>
                              </p:par>
                            </p:childTnLst>
                          </p:cTn>
                        </p:par>
                        <p:par>
                          <p:cTn id="93" fill="hold">
                            <p:stCondLst>
                              <p:cond delay="10500"/>
                            </p:stCondLst>
                            <p:childTnLst>
                              <p:par>
                                <p:cTn id="94" presetID="22" presetClass="entr" presetSubtype="1" fill="hold" grpId="0" nodeType="afterEffect">
                                  <p:stCondLst>
                                    <p:cond delay="0"/>
                                  </p:stCondLst>
                                  <p:childTnLst>
                                    <p:set>
                                      <p:cBhvr>
                                        <p:cTn id="95" dur="1" fill="hold">
                                          <p:stCondLst>
                                            <p:cond delay="0"/>
                                          </p:stCondLst>
                                        </p:cTn>
                                        <p:tgtEl>
                                          <p:spTgt spid="4">
                                            <p:txEl>
                                              <p:pRg st="3" end="3"/>
                                            </p:txEl>
                                          </p:spTgt>
                                        </p:tgtEl>
                                        <p:attrNameLst>
                                          <p:attrName>style.visibility</p:attrName>
                                        </p:attrNameLst>
                                      </p:cBhvr>
                                      <p:to>
                                        <p:strVal val="visible"/>
                                      </p:to>
                                    </p:set>
                                    <p:animEffect transition="in" filter="wipe(up)">
                                      <p:cBhvr>
                                        <p:cTn id="96" dur="500"/>
                                        <p:tgtEl>
                                          <p:spTgt spid="4">
                                            <p:txEl>
                                              <p:pRg st="3" end="3"/>
                                            </p:txEl>
                                          </p:spTgt>
                                        </p:tgtEl>
                                      </p:cBhvr>
                                    </p:animEffect>
                                  </p:childTnLst>
                                </p:cTn>
                              </p:par>
                            </p:childTnLst>
                          </p:cTn>
                        </p:par>
                        <p:par>
                          <p:cTn id="97" fill="hold">
                            <p:stCondLst>
                              <p:cond delay="11000"/>
                            </p:stCondLst>
                            <p:childTnLst>
                              <p:par>
                                <p:cTn id="98" presetID="22" presetClass="entr" presetSubtype="1" fill="hold" grpId="0" nodeType="afterEffect">
                                  <p:stCondLst>
                                    <p:cond delay="0"/>
                                  </p:stCondLst>
                                  <p:childTnLst>
                                    <p:set>
                                      <p:cBhvr>
                                        <p:cTn id="99" dur="1" fill="hold">
                                          <p:stCondLst>
                                            <p:cond delay="0"/>
                                          </p:stCondLst>
                                        </p:cTn>
                                        <p:tgtEl>
                                          <p:spTgt spid="4">
                                            <p:txEl>
                                              <p:pRg st="4" end="4"/>
                                            </p:txEl>
                                          </p:spTgt>
                                        </p:tgtEl>
                                        <p:attrNameLst>
                                          <p:attrName>style.visibility</p:attrName>
                                        </p:attrNameLst>
                                      </p:cBhvr>
                                      <p:to>
                                        <p:strVal val="visible"/>
                                      </p:to>
                                    </p:set>
                                    <p:animEffect transition="in" filter="wipe(up)">
                                      <p:cBhvr>
                                        <p:cTn id="100" dur="500"/>
                                        <p:tgtEl>
                                          <p:spTgt spid="4">
                                            <p:txEl>
                                              <p:pRg st="4" end="4"/>
                                            </p:txEl>
                                          </p:spTgt>
                                        </p:tgtEl>
                                      </p:cBhvr>
                                    </p:animEffect>
                                  </p:childTnLst>
                                </p:cTn>
                              </p:par>
                            </p:childTnLst>
                          </p:cTn>
                        </p:par>
                        <p:par>
                          <p:cTn id="101" fill="hold">
                            <p:stCondLst>
                              <p:cond delay="11500"/>
                            </p:stCondLst>
                            <p:childTnLst>
                              <p:par>
                                <p:cTn id="102" presetID="22" presetClass="entr" presetSubtype="1" fill="hold" grpId="0" nodeType="afterEffect">
                                  <p:stCondLst>
                                    <p:cond delay="0"/>
                                  </p:stCondLst>
                                  <p:childTnLst>
                                    <p:set>
                                      <p:cBhvr>
                                        <p:cTn id="103" dur="1" fill="hold">
                                          <p:stCondLst>
                                            <p:cond delay="0"/>
                                          </p:stCondLst>
                                        </p:cTn>
                                        <p:tgtEl>
                                          <p:spTgt spid="4">
                                            <p:txEl>
                                              <p:pRg st="5" end="5"/>
                                            </p:txEl>
                                          </p:spTgt>
                                        </p:tgtEl>
                                        <p:attrNameLst>
                                          <p:attrName>style.visibility</p:attrName>
                                        </p:attrNameLst>
                                      </p:cBhvr>
                                      <p:to>
                                        <p:strVal val="visible"/>
                                      </p:to>
                                    </p:set>
                                    <p:animEffect transition="in" filter="wipe(up)">
                                      <p:cBhvr>
                                        <p:cTn id="104" dur="500"/>
                                        <p:tgtEl>
                                          <p:spTgt spid="4">
                                            <p:txEl>
                                              <p:pRg st="5" end="5"/>
                                            </p:txEl>
                                          </p:spTgt>
                                        </p:tgtEl>
                                      </p:cBhvr>
                                    </p:animEffect>
                                  </p:childTnLst>
                                </p:cTn>
                              </p:par>
                            </p:childTnLst>
                          </p:cTn>
                        </p:par>
                        <p:par>
                          <p:cTn id="105" fill="hold">
                            <p:stCondLst>
                              <p:cond delay="12000"/>
                            </p:stCondLst>
                            <p:childTnLst>
                              <p:par>
                                <p:cTn id="106" presetID="22" presetClass="entr" presetSubtype="1" fill="hold" grpId="0" nodeType="afterEffect">
                                  <p:stCondLst>
                                    <p:cond delay="0"/>
                                  </p:stCondLst>
                                  <p:childTnLst>
                                    <p:set>
                                      <p:cBhvr>
                                        <p:cTn id="107" dur="1" fill="hold">
                                          <p:stCondLst>
                                            <p:cond delay="0"/>
                                          </p:stCondLst>
                                        </p:cTn>
                                        <p:tgtEl>
                                          <p:spTgt spid="4">
                                            <p:txEl>
                                              <p:pRg st="6" end="6"/>
                                            </p:txEl>
                                          </p:spTgt>
                                        </p:tgtEl>
                                        <p:attrNameLst>
                                          <p:attrName>style.visibility</p:attrName>
                                        </p:attrNameLst>
                                      </p:cBhvr>
                                      <p:to>
                                        <p:strVal val="visible"/>
                                      </p:to>
                                    </p:set>
                                    <p:animEffect transition="in" filter="wipe(up)">
                                      <p:cBhvr>
                                        <p:cTn id="108" dur="500"/>
                                        <p:tgtEl>
                                          <p:spTgt spid="4">
                                            <p:txEl>
                                              <p:pRg st="6" end="6"/>
                                            </p:txEl>
                                          </p:spTgt>
                                        </p:tgtEl>
                                      </p:cBhvr>
                                    </p:animEffect>
                                  </p:childTnLst>
                                </p:cTn>
                              </p:par>
                            </p:childTnLst>
                          </p:cTn>
                        </p:par>
                        <p:par>
                          <p:cTn id="109" fill="hold">
                            <p:stCondLst>
                              <p:cond delay="12500"/>
                            </p:stCondLst>
                            <p:childTnLst>
                              <p:par>
                                <p:cTn id="110" presetID="22" presetClass="entr" presetSubtype="1" fill="hold" grpId="0" nodeType="afterEffect">
                                  <p:stCondLst>
                                    <p:cond delay="0"/>
                                  </p:stCondLst>
                                  <p:childTnLst>
                                    <p:set>
                                      <p:cBhvr>
                                        <p:cTn id="111" dur="1" fill="hold">
                                          <p:stCondLst>
                                            <p:cond delay="0"/>
                                          </p:stCondLst>
                                        </p:cTn>
                                        <p:tgtEl>
                                          <p:spTgt spid="4">
                                            <p:txEl>
                                              <p:pRg st="7" end="7"/>
                                            </p:txEl>
                                          </p:spTgt>
                                        </p:tgtEl>
                                        <p:attrNameLst>
                                          <p:attrName>style.visibility</p:attrName>
                                        </p:attrNameLst>
                                      </p:cBhvr>
                                      <p:to>
                                        <p:strVal val="visible"/>
                                      </p:to>
                                    </p:set>
                                    <p:animEffect transition="in" filter="wipe(up)">
                                      <p:cBhvr>
                                        <p:cTn id="112" dur="500"/>
                                        <p:tgtEl>
                                          <p:spTgt spid="4">
                                            <p:txEl>
                                              <p:pRg st="7" end="7"/>
                                            </p:txEl>
                                          </p:spTgt>
                                        </p:tgtEl>
                                      </p:cBhvr>
                                    </p:animEffect>
                                  </p:childTnLst>
                                </p:cTn>
                              </p:par>
                            </p:childTnLst>
                          </p:cTn>
                        </p:par>
                        <p:par>
                          <p:cTn id="113" fill="hold">
                            <p:stCondLst>
                              <p:cond delay="13000"/>
                            </p:stCondLst>
                            <p:childTnLst>
                              <p:par>
                                <p:cTn id="114" presetID="22" presetClass="entr" presetSubtype="1" fill="hold" grpId="0" nodeType="afterEffect">
                                  <p:stCondLst>
                                    <p:cond delay="0"/>
                                  </p:stCondLst>
                                  <p:childTnLst>
                                    <p:set>
                                      <p:cBhvr>
                                        <p:cTn id="115" dur="1" fill="hold">
                                          <p:stCondLst>
                                            <p:cond delay="0"/>
                                          </p:stCondLst>
                                        </p:cTn>
                                        <p:tgtEl>
                                          <p:spTgt spid="4">
                                            <p:txEl>
                                              <p:pRg st="8" end="8"/>
                                            </p:txEl>
                                          </p:spTgt>
                                        </p:tgtEl>
                                        <p:attrNameLst>
                                          <p:attrName>style.visibility</p:attrName>
                                        </p:attrNameLst>
                                      </p:cBhvr>
                                      <p:to>
                                        <p:strVal val="visible"/>
                                      </p:to>
                                    </p:set>
                                    <p:animEffect transition="in" filter="wipe(up)">
                                      <p:cBhvr>
                                        <p:cTn id="116" dur="500"/>
                                        <p:tgtEl>
                                          <p:spTgt spid="4">
                                            <p:txEl>
                                              <p:pRg st="8" end="8"/>
                                            </p:txEl>
                                          </p:spTgt>
                                        </p:tgtEl>
                                      </p:cBhvr>
                                    </p:animEffect>
                                  </p:childTnLst>
                                </p:cTn>
                              </p:par>
                            </p:childTnLst>
                          </p:cTn>
                        </p:par>
                        <p:par>
                          <p:cTn id="117" fill="hold">
                            <p:stCondLst>
                              <p:cond delay="13500"/>
                            </p:stCondLst>
                            <p:childTnLst>
                              <p:par>
                                <p:cTn id="118" presetID="22" presetClass="entr" presetSubtype="1" fill="hold" grpId="0" nodeType="afterEffect">
                                  <p:stCondLst>
                                    <p:cond delay="0"/>
                                  </p:stCondLst>
                                  <p:childTnLst>
                                    <p:set>
                                      <p:cBhvr>
                                        <p:cTn id="119" dur="1" fill="hold">
                                          <p:stCondLst>
                                            <p:cond delay="0"/>
                                          </p:stCondLst>
                                        </p:cTn>
                                        <p:tgtEl>
                                          <p:spTgt spid="4">
                                            <p:txEl>
                                              <p:pRg st="9" end="9"/>
                                            </p:txEl>
                                          </p:spTgt>
                                        </p:tgtEl>
                                        <p:attrNameLst>
                                          <p:attrName>style.visibility</p:attrName>
                                        </p:attrNameLst>
                                      </p:cBhvr>
                                      <p:to>
                                        <p:strVal val="visible"/>
                                      </p:to>
                                    </p:set>
                                    <p:animEffect transition="in" filter="wipe(up)">
                                      <p:cBhvr>
                                        <p:cTn id="120" dur="500"/>
                                        <p:tgtEl>
                                          <p:spTgt spid="4">
                                            <p:txEl>
                                              <p:pRg st="9" end="9"/>
                                            </p:txEl>
                                          </p:spTgt>
                                        </p:tgtEl>
                                      </p:cBhvr>
                                    </p:animEffect>
                                  </p:childTnLst>
                                </p:cTn>
                              </p:par>
                            </p:childTnLst>
                          </p:cTn>
                        </p:par>
                        <p:par>
                          <p:cTn id="121" fill="hold">
                            <p:stCondLst>
                              <p:cond delay="14000"/>
                            </p:stCondLst>
                            <p:childTnLst>
                              <p:par>
                                <p:cTn id="122" presetID="22" presetClass="entr" presetSubtype="1" fill="hold" grpId="0" nodeType="afterEffect">
                                  <p:stCondLst>
                                    <p:cond delay="0"/>
                                  </p:stCondLst>
                                  <p:childTnLst>
                                    <p:set>
                                      <p:cBhvr>
                                        <p:cTn id="123" dur="1" fill="hold">
                                          <p:stCondLst>
                                            <p:cond delay="0"/>
                                          </p:stCondLst>
                                        </p:cTn>
                                        <p:tgtEl>
                                          <p:spTgt spid="4">
                                            <p:txEl>
                                              <p:pRg st="10" end="10"/>
                                            </p:txEl>
                                          </p:spTgt>
                                        </p:tgtEl>
                                        <p:attrNameLst>
                                          <p:attrName>style.visibility</p:attrName>
                                        </p:attrNameLst>
                                      </p:cBhvr>
                                      <p:to>
                                        <p:strVal val="visible"/>
                                      </p:to>
                                    </p:set>
                                    <p:animEffect transition="in" filter="wipe(up)">
                                      <p:cBhvr>
                                        <p:cTn id="124" dur="500"/>
                                        <p:tgtEl>
                                          <p:spTgt spid="4">
                                            <p:txEl>
                                              <p:pRg st="10" end="10"/>
                                            </p:txEl>
                                          </p:spTgt>
                                        </p:tgtEl>
                                      </p:cBhvr>
                                    </p:animEffect>
                                  </p:childTnLst>
                                </p:cTn>
                              </p:par>
                            </p:childTnLst>
                          </p:cTn>
                        </p:par>
                        <p:par>
                          <p:cTn id="125" fill="hold">
                            <p:stCondLst>
                              <p:cond delay="14500"/>
                            </p:stCondLst>
                            <p:childTnLst>
                              <p:par>
                                <p:cTn id="126" presetID="22" presetClass="entr" presetSubtype="1" fill="hold" grpId="0" nodeType="afterEffect">
                                  <p:stCondLst>
                                    <p:cond delay="0"/>
                                  </p:stCondLst>
                                  <p:childTnLst>
                                    <p:set>
                                      <p:cBhvr>
                                        <p:cTn id="127" dur="1" fill="hold">
                                          <p:stCondLst>
                                            <p:cond delay="0"/>
                                          </p:stCondLst>
                                        </p:cTn>
                                        <p:tgtEl>
                                          <p:spTgt spid="4">
                                            <p:txEl>
                                              <p:pRg st="12" end="12"/>
                                            </p:txEl>
                                          </p:spTgt>
                                        </p:tgtEl>
                                        <p:attrNameLst>
                                          <p:attrName>style.visibility</p:attrName>
                                        </p:attrNameLst>
                                      </p:cBhvr>
                                      <p:to>
                                        <p:strVal val="visible"/>
                                      </p:to>
                                    </p:set>
                                    <p:animEffect transition="in" filter="wipe(up)">
                                      <p:cBhvr>
                                        <p:cTn id="128" dur="500"/>
                                        <p:tgtEl>
                                          <p:spTgt spid="4">
                                            <p:txEl>
                                              <p:pRg st="12" end="12"/>
                                            </p:txEl>
                                          </p:spTgt>
                                        </p:tgtEl>
                                      </p:cBhvr>
                                    </p:animEffect>
                                  </p:childTnLst>
                                </p:cTn>
                              </p:par>
                            </p:childTnLst>
                          </p:cTn>
                        </p:par>
                        <p:par>
                          <p:cTn id="129" fill="hold">
                            <p:stCondLst>
                              <p:cond delay="15000"/>
                            </p:stCondLst>
                            <p:childTnLst>
                              <p:par>
                                <p:cTn id="130" presetID="22" presetClass="entr" presetSubtype="1" fill="hold" grpId="0" nodeType="afterEffect">
                                  <p:stCondLst>
                                    <p:cond delay="0"/>
                                  </p:stCondLst>
                                  <p:childTnLst>
                                    <p:set>
                                      <p:cBhvr>
                                        <p:cTn id="131" dur="1" fill="hold">
                                          <p:stCondLst>
                                            <p:cond delay="0"/>
                                          </p:stCondLst>
                                        </p:cTn>
                                        <p:tgtEl>
                                          <p:spTgt spid="4">
                                            <p:txEl>
                                              <p:pRg st="13" end="13"/>
                                            </p:txEl>
                                          </p:spTgt>
                                        </p:tgtEl>
                                        <p:attrNameLst>
                                          <p:attrName>style.visibility</p:attrName>
                                        </p:attrNameLst>
                                      </p:cBhvr>
                                      <p:to>
                                        <p:strVal val="visible"/>
                                      </p:to>
                                    </p:set>
                                    <p:animEffect transition="in" filter="wipe(up)">
                                      <p:cBhvr>
                                        <p:cTn id="132" dur="500"/>
                                        <p:tgtEl>
                                          <p:spTgt spid="4">
                                            <p:txEl>
                                              <p:pRg st="13" end="13"/>
                                            </p:txEl>
                                          </p:spTgt>
                                        </p:tgtEl>
                                      </p:cBhvr>
                                    </p:animEffect>
                                  </p:childTnLst>
                                </p:cTn>
                              </p:par>
                            </p:childTnLst>
                          </p:cTn>
                        </p:par>
                        <p:par>
                          <p:cTn id="133" fill="hold">
                            <p:stCondLst>
                              <p:cond delay="15500"/>
                            </p:stCondLst>
                            <p:childTnLst>
                              <p:par>
                                <p:cTn id="134" presetID="22" presetClass="entr" presetSubtype="1" fill="hold" grpId="0" nodeType="afterEffect">
                                  <p:stCondLst>
                                    <p:cond delay="0"/>
                                  </p:stCondLst>
                                  <p:childTnLst>
                                    <p:set>
                                      <p:cBhvr>
                                        <p:cTn id="135" dur="1" fill="hold">
                                          <p:stCondLst>
                                            <p:cond delay="0"/>
                                          </p:stCondLst>
                                        </p:cTn>
                                        <p:tgtEl>
                                          <p:spTgt spid="4">
                                            <p:txEl>
                                              <p:pRg st="14" end="14"/>
                                            </p:txEl>
                                          </p:spTgt>
                                        </p:tgtEl>
                                        <p:attrNameLst>
                                          <p:attrName>style.visibility</p:attrName>
                                        </p:attrNameLst>
                                      </p:cBhvr>
                                      <p:to>
                                        <p:strVal val="visible"/>
                                      </p:to>
                                    </p:set>
                                    <p:animEffect transition="in" filter="wipe(up)">
                                      <p:cBhvr>
                                        <p:cTn id="136" dur="500"/>
                                        <p:tgtEl>
                                          <p:spTgt spid="4">
                                            <p:txEl>
                                              <p:pRg st="14" end="14"/>
                                            </p:txEl>
                                          </p:spTgt>
                                        </p:tgtEl>
                                      </p:cBhvr>
                                    </p:animEffect>
                                  </p:childTnLst>
                                </p:cTn>
                              </p:par>
                            </p:childTnLst>
                          </p:cTn>
                        </p:par>
                        <p:par>
                          <p:cTn id="137" fill="hold">
                            <p:stCondLst>
                              <p:cond delay="16000"/>
                            </p:stCondLst>
                            <p:childTnLst>
                              <p:par>
                                <p:cTn id="138" presetID="22" presetClass="entr" presetSubtype="1" fill="hold" grpId="0" nodeType="afterEffect">
                                  <p:stCondLst>
                                    <p:cond delay="0"/>
                                  </p:stCondLst>
                                  <p:childTnLst>
                                    <p:set>
                                      <p:cBhvr>
                                        <p:cTn id="139" dur="1" fill="hold">
                                          <p:stCondLst>
                                            <p:cond delay="0"/>
                                          </p:stCondLst>
                                        </p:cTn>
                                        <p:tgtEl>
                                          <p:spTgt spid="4">
                                            <p:txEl>
                                              <p:pRg st="15" end="15"/>
                                            </p:txEl>
                                          </p:spTgt>
                                        </p:tgtEl>
                                        <p:attrNameLst>
                                          <p:attrName>style.visibility</p:attrName>
                                        </p:attrNameLst>
                                      </p:cBhvr>
                                      <p:to>
                                        <p:strVal val="visible"/>
                                      </p:to>
                                    </p:set>
                                    <p:animEffect transition="in" filter="wipe(up)">
                                      <p:cBhvr>
                                        <p:cTn id="140" dur="500"/>
                                        <p:tgtEl>
                                          <p:spTgt spid="4">
                                            <p:txEl>
                                              <p:pRg st="15" end="15"/>
                                            </p:txEl>
                                          </p:spTgt>
                                        </p:tgtEl>
                                      </p:cBhvr>
                                    </p:animEffect>
                                  </p:childTnLst>
                                </p:cTn>
                              </p:par>
                            </p:childTnLst>
                          </p:cTn>
                        </p:par>
                        <p:par>
                          <p:cTn id="141" fill="hold">
                            <p:stCondLst>
                              <p:cond delay="16500"/>
                            </p:stCondLst>
                            <p:childTnLst>
                              <p:par>
                                <p:cTn id="142" presetID="22" presetClass="entr" presetSubtype="1" fill="hold" grpId="0" nodeType="afterEffect">
                                  <p:stCondLst>
                                    <p:cond delay="0"/>
                                  </p:stCondLst>
                                  <p:childTnLst>
                                    <p:set>
                                      <p:cBhvr>
                                        <p:cTn id="143" dur="1" fill="hold">
                                          <p:stCondLst>
                                            <p:cond delay="0"/>
                                          </p:stCondLst>
                                        </p:cTn>
                                        <p:tgtEl>
                                          <p:spTgt spid="4">
                                            <p:txEl>
                                              <p:pRg st="16" end="16"/>
                                            </p:txEl>
                                          </p:spTgt>
                                        </p:tgtEl>
                                        <p:attrNameLst>
                                          <p:attrName>style.visibility</p:attrName>
                                        </p:attrNameLst>
                                      </p:cBhvr>
                                      <p:to>
                                        <p:strVal val="visible"/>
                                      </p:to>
                                    </p:set>
                                    <p:animEffect transition="in" filter="wipe(up)">
                                      <p:cBhvr>
                                        <p:cTn id="144" dur="500"/>
                                        <p:tgtEl>
                                          <p:spTgt spid="4">
                                            <p:txEl>
                                              <p:pRg st="16" end="16"/>
                                            </p:txEl>
                                          </p:spTgt>
                                        </p:tgtEl>
                                      </p:cBhvr>
                                    </p:animEffect>
                                  </p:childTnLst>
                                </p:cTn>
                              </p:par>
                            </p:childTnLst>
                          </p:cTn>
                        </p:par>
                        <p:par>
                          <p:cTn id="145" fill="hold">
                            <p:stCondLst>
                              <p:cond delay="17000"/>
                            </p:stCondLst>
                            <p:childTnLst>
                              <p:par>
                                <p:cTn id="146" presetID="22" presetClass="entr" presetSubtype="1" fill="hold" grpId="0" nodeType="afterEffect">
                                  <p:stCondLst>
                                    <p:cond delay="0"/>
                                  </p:stCondLst>
                                  <p:childTnLst>
                                    <p:set>
                                      <p:cBhvr>
                                        <p:cTn id="147" dur="1" fill="hold">
                                          <p:stCondLst>
                                            <p:cond delay="0"/>
                                          </p:stCondLst>
                                        </p:cTn>
                                        <p:tgtEl>
                                          <p:spTgt spid="4">
                                            <p:txEl>
                                              <p:pRg st="17" end="17"/>
                                            </p:txEl>
                                          </p:spTgt>
                                        </p:tgtEl>
                                        <p:attrNameLst>
                                          <p:attrName>style.visibility</p:attrName>
                                        </p:attrNameLst>
                                      </p:cBhvr>
                                      <p:to>
                                        <p:strVal val="visible"/>
                                      </p:to>
                                    </p:set>
                                    <p:animEffect transition="in" filter="wipe(up)">
                                      <p:cBhvr>
                                        <p:cTn id="148" dur="500"/>
                                        <p:tgtEl>
                                          <p:spTgt spid="4">
                                            <p:txEl>
                                              <p:pRg st="17" end="17"/>
                                            </p:txEl>
                                          </p:spTgt>
                                        </p:tgtEl>
                                      </p:cBhvr>
                                    </p:animEffect>
                                  </p:childTnLst>
                                </p:cTn>
                              </p:par>
                            </p:childTnLst>
                          </p:cTn>
                        </p:par>
                        <p:par>
                          <p:cTn id="149" fill="hold">
                            <p:stCondLst>
                              <p:cond delay="17500"/>
                            </p:stCondLst>
                            <p:childTnLst>
                              <p:par>
                                <p:cTn id="150" presetID="22" presetClass="entr" presetSubtype="1" fill="hold" grpId="0" nodeType="afterEffect">
                                  <p:stCondLst>
                                    <p:cond delay="0"/>
                                  </p:stCondLst>
                                  <p:childTnLst>
                                    <p:set>
                                      <p:cBhvr>
                                        <p:cTn id="151" dur="1" fill="hold">
                                          <p:stCondLst>
                                            <p:cond delay="0"/>
                                          </p:stCondLst>
                                        </p:cTn>
                                        <p:tgtEl>
                                          <p:spTgt spid="4">
                                            <p:txEl>
                                              <p:pRg st="18" end="18"/>
                                            </p:txEl>
                                          </p:spTgt>
                                        </p:tgtEl>
                                        <p:attrNameLst>
                                          <p:attrName>style.visibility</p:attrName>
                                        </p:attrNameLst>
                                      </p:cBhvr>
                                      <p:to>
                                        <p:strVal val="visible"/>
                                      </p:to>
                                    </p:set>
                                    <p:animEffect transition="in" filter="wipe(up)">
                                      <p:cBhvr>
                                        <p:cTn id="152" dur="500"/>
                                        <p:tgtEl>
                                          <p:spTgt spid="4">
                                            <p:txEl>
                                              <p:pRg st="18" end="18"/>
                                            </p:txEl>
                                          </p:spTgt>
                                        </p:tgtEl>
                                      </p:cBhvr>
                                    </p:animEffect>
                                  </p:childTnLst>
                                </p:cTn>
                              </p:par>
                            </p:childTnLst>
                          </p:cTn>
                        </p:par>
                        <p:par>
                          <p:cTn id="153" fill="hold">
                            <p:stCondLst>
                              <p:cond delay="18000"/>
                            </p:stCondLst>
                            <p:childTnLst>
                              <p:par>
                                <p:cTn id="154" presetID="22" presetClass="entr" presetSubtype="1" fill="hold" grpId="0" nodeType="afterEffect">
                                  <p:stCondLst>
                                    <p:cond delay="0"/>
                                  </p:stCondLst>
                                  <p:childTnLst>
                                    <p:set>
                                      <p:cBhvr>
                                        <p:cTn id="155" dur="1" fill="hold">
                                          <p:stCondLst>
                                            <p:cond delay="0"/>
                                          </p:stCondLst>
                                        </p:cTn>
                                        <p:tgtEl>
                                          <p:spTgt spid="4">
                                            <p:txEl>
                                              <p:pRg st="19" end="19"/>
                                            </p:txEl>
                                          </p:spTgt>
                                        </p:tgtEl>
                                        <p:attrNameLst>
                                          <p:attrName>style.visibility</p:attrName>
                                        </p:attrNameLst>
                                      </p:cBhvr>
                                      <p:to>
                                        <p:strVal val="visible"/>
                                      </p:to>
                                    </p:set>
                                    <p:animEffect transition="in" filter="wipe(up)">
                                      <p:cBhvr>
                                        <p:cTn id="156" dur="500"/>
                                        <p:tgtEl>
                                          <p:spTgt spid="4">
                                            <p:txEl>
                                              <p:pRg st="19" end="19"/>
                                            </p:txEl>
                                          </p:spTgt>
                                        </p:tgtEl>
                                      </p:cBhvr>
                                    </p:animEffect>
                                  </p:childTnLst>
                                </p:cTn>
                              </p:par>
                            </p:childTnLst>
                          </p:cTn>
                        </p:par>
                        <p:par>
                          <p:cTn id="157" fill="hold">
                            <p:stCondLst>
                              <p:cond delay="18500"/>
                            </p:stCondLst>
                            <p:childTnLst>
                              <p:par>
                                <p:cTn id="158" presetID="22" presetClass="entr" presetSubtype="1" fill="hold" grpId="0" nodeType="afterEffect">
                                  <p:stCondLst>
                                    <p:cond delay="0"/>
                                  </p:stCondLst>
                                  <p:childTnLst>
                                    <p:set>
                                      <p:cBhvr>
                                        <p:cTn id="159" dur="1" fill="hold">
                                          <p:stCondLst>
                                            <p:cond delay="0"/>
                                          </p:stCondLst>
                                        </p:cTn>
                                        <p:tgtEl>
                                          <p:spTgt spid="4">
                                            <p:txEl>
                                              <p:pRg st="20" end="20"/>
                                            </p:txEl>
                                          </p:spTgt>
                                        </p:tgtEl>
                                        <p:attrNameLst>
                                          <p:attrName>style.visibility</p:attrName>
                                        </p:attrNameLst>
                                      </p:cBhvr>
                                      <p:to>
                                        <p:strVal val="visible"/>
                                      </p:to>
                                    </p:set>
                                    <p:animEffect transition="in" filter="wipe(up)">
                                      <p:cBhvr>
                                        <p:cTn id="160" dur="500"/>
                                        <p:tgtEl>
                                          <p:spTgt spid="4">
                                            <p:txEl>
                                              <p:pRg st="20" end="20"/>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2"/>
                                        </p:tgtEl>
                                        <p:attrNameLst>
                                          <p:attrName>style.visibility</p:attrName>
                                        </p:attrNameLst>
                                      </p:cBhvr>
                                      <p:to>
                                        <p:strVal val="visible"/>
                                      </p:to>
                                    </p:set>
                                    <p:animEffect transition="in" filter="wipe(up)">
                                      <p:cBhvr>
                                        <p:cTn id="165" dur="500"/>
                                        <p:tgtEl>
                                          <p:spTgt spid="2"/>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8">
                                            <p:txEl>
                                              <p:pRg st="0" end="0"/>
                                            </p:txEl>
                                          </p:spTgt>
                                        </p:tgtEl>
                                        <p:attrNameLst>
                                          <p:attrName>style.visibility</p:attrName>
                                        </p:attrNameLst>
                                      </p:cBhvr>
                                      <p:to>
                                        <p:strVal val="visible"/>
                                      </p:to>
                                    </p:set>
                                    <p:animEffect transition="in" filter="blinds(horizontal)">
                                      <p:cBhvr>
                                        <p:cTn id="170" dur="500"/>
                                        <p:tgtEl>
                                          <p:spTgt spid="8">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grpId="0" nodeType="clickEffect">
                                  <p:stCondLst>
                                    <p:cond delay="0"/>
                                  </p:stCondLst>
                                  <p:childTnLst>
                                    <p:set>
                                      <p:cBhvr>
                                        <p:cTn id="174" dur="1" fill="hold">
                                          <p:stCondLst>
                                            <p:cond delay="0"/>
                                          </p:stCondLst>
                                        </p:cTn>
                                        <p:tgtEl>
                                          <p:spTgt spid="8">
                                            <p:txEl>
                                              <p:pRg st="1" end="1"/>
                                            </p:txEl>
                                          </p:spTgt>
                                        </p:tgtEl>
                                        <p:attrNameLst>
                                          <p:attrName>style.visibility</p:attrName>
                                        </p:attrNameLst>
                                      </p:cBhvr>
                                      <p:to>
                                        <p:strVal val="visible"/>
                                      </p:to>
                                    </p:set>
                                    <p:animEffect transition="in" filter="blinds(horizontal)">
                                      <p:cBhvr>
                                        <p:cTn id="175" dur="500"/>
                                        <p:tgtEl>
                                          <p:spTgt spid="8">
                                            <p:txEl>
                                              <p:pRg st="1" end="1"/>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grpId="0" nodeType="clickEffect">
                                  <p:stCondLst>
                                    <p:cond delay="0"/>
                                  </p:stCondLst>
                                  <p:childTnLst>
                                    <p:set>
                                      <p:cBhvr>
                                        <p:cTn id="179" dur="1" fill="hold">
                                          <p:stCondLst>
                                            <p:cond delay="0"/>
                                          </p:stCondLst>
                                        </p:cTn>
                                        <p:tgtEl>
                                          <p:spTgt spid="8">
                                            <p:txEl>
                                              <p:pRg st="2" end="2"/>
                                            </p:txEl>
                                          </p:spTgt>
                                        </p:tgtEl>
                                        <p:attrNameLst>
                                          <p:attrName>style.visibility</p:attrName>
                                        </p:attrNameLst>
                                      </p:cBhvr>
                                      <p:to>
                                        <p:strVal val="visible"/>
                                      </p:to>
                                    </p:set>
                                    <p:animEffect transition="in" filter="blinds(horizontal)">
                                      <p:cBhvr>
                                        <p:cTn id="180" dur="500"/>
                                        <p:tgtEl>
                                          <p:spTgt spid="8">
                                            <p:txEl>
                                              <p:pRg st="2" end="2"/>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grpId="0" nodeType="clickEffect">
                                  <p:stCondLst>
                                    <p:cond delay="0"/>
                                  </p:stCondLst>
                                  <p:childTnLst>
                                    <p:set>
                                      <p:cBhvr>
                                        <p:cTn id="184" dur="1" fill="hold">
                                          <p:stCondLst>
                                            <p:cond delay="0"/>
                                          </p:stCondLst>
                                        </p:cTn>
                                        <p:tgtEl>
                                          <p:spTgt spid="8">
                                            <p:txEl>
                                              <p:pRg st="3" end="3"/>
                                            </p:txEl>
                                          </p:spTgt>
                                        </p:tgtEl>
                                        <p:attrNameLst>
                                          <p:attrName>style.visibility</p:attrName>
                                        </p:attrNameLst>
                                      </p:cBhvr>
                                      <p:to>
                                        <p:strVal val="visible"/>
                                      </p:to>
                                    </p:set>
                                    <p:animEffect transition="in" filter="blinds(horizontal)">
                                      <p:cBhvr>
                                        <p:cTn id="185" dur="500"/>
                                        <p:tgtEl>
                                          <p:spTgt spid="8">
                                            <p:txEl>
                                              <p:pRg st="3" end="3"/>
                                            </p:txEl>
                                          </p:spTgt>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9"/>
                                        </p:tgtEl>
                                        <p:attrNameLst>
                                          <p:attrName>style.visibility</p:attrName>
                                        </p:attrNameLst>
                                      </p:cBhvr>
                                      <p:to>
                                        <p:strVal val="visible"/>
                                      </p:to>
                                    </p:set>
                                    <p:animEffect transition="in" filter="blinds(horizontal)">
                                      <p:cBhvr>
                                        <p:cTn id="19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9" grpId="0" build="p"/>
      <p:bldP spid="4" grpId="0" build="p"/>
      <p:bldP spid="8" grpId="0" build="p" autoUpdateAnimBg="0"/>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Šabloni i prijatelji</a:t>
            </a:r>
            <a:endParaRPr lang="en-US" sz="3200" smtClean="0"/>
          </a:p>
        </p:txBody>
      </p:sp>
      <p:sp>
        <p:nvSpPr>
          <p:cNvPr id="69" name="Rectangle 3"/>
          <p:cNvSpPr txBox="1">
            <a:spLocks noChangeArrowheads="1"/>
          </p:cNvSpPr>
          <p:nvPr/>
        </p:nvSpPr>
        <p:spPr bwMode="auto">
          <a:xfrm>
            <a:off x="176213" y="1227138"/>
            <a:ext cx="6253162" cy="5232400"/>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ts val="10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endParaRPr lang="sr-Latn-CS" sz="1400" b="1" dirty="0">
              <a:effectLst>
                <a:outerShdw blurRad="38100" dist="38100" dir="2700000" algn="tl">
                  <a:srgbClr val="C0C0C0"/>
                </a:outerShdw>
              </a:effectLst>
              <a:latin typeface="Courier New" pitchFamily="49" charset="0"/>
            </a:endParaRPr>
          </a:p>
          <a:p>
            <a:pPr marL="342900" indent="-342900">
              <a:spcBef>
                <a:spcPts val="600"/>
              </a:spcBef>
              <a:defRPr/>
            </a:pPr>
            <a:r>
              <a:rPr lang="en-US" sz="1400" b="1" dirty="0">
                <a:effectLst>
                  <a:outerShdw blurRad="38100" dist="38100" dir="2700000" algn="tl">
                    <a:srgbClr val="C0C0C0"/>
                  </a:outerShdw>
                </a:effectLst>
                <a:latin typeface="Courier New" pitchFamily="49" charset="0"/>
              </a:rPr>
              <a:t>template &lt;class T&gt; class X;</a:t>
            </a:r>
          </a:p>
          <a:p>
            <a:pPr marL="342900" indent="-342900">
              <a:spcBef>
                <a:spcPts val="600"/>
              </a:spcBef>
              <a:defRPr/>
            </a:pPr>
            <a:r>
              <a:rPr lang="en-US" sz="1400" b="1" dirty="0">
                <a:solidFill>
                  <a:srgbClr val="002060"/>
                </a:solidFill>
                <a:effectLst>
                  <a:outerShdw blurRad="38100" dist="38100" dir="2700000" algn="tl">
                    <a:srgbClr val="C0C0C0"/>
                  </a:outerShdw>
                </a:effectLst>
                <a:latin typeface="Courier New" pitchFamily="49" charset="0"/>
              </a:rPr>
              <a:t>template &lt;class T&gt;</a:t>
            </a:r>
          </a:p>
          <a:p>
            <a:pPr marL="342900" indent="-342900">
              <a:defRPr/>
            </a:pPr>
            <a:r>
              <a:rPr lang="en-US" sz="1400" b="1" dirty="0" err="1">
                <a:solidFill>
                  <a:srgbClr val="002060"/>
                </a:solidFill>
                <a:effectLst>
                  <a:outerShdw blurRad="38100" dist="38100" dir="2700000" algn="tl">
                    <a:srgbClr val="C0C0C0"/>
                  </a:outerShdw>
                </a:effectLst>
                <a:latin typeface="Courier New" pitchFamily="49" charset="0"/>
              </a:rPr>
              <a:t>ostream</a:t>
            </a:r>
            <a:r>
              <a:rPr lang="en-US" sz="1400" b="1" dirty="0">
                <a:solidFill>
                  <a:srgbClr val="002060"/>
                </a:solidFill>
                <a:effectLst>
                  <a:outerShdw blurRad="38100" dist="38100" dir="2700000" algn="tl">
                    <a:srgbClr val="C0C0C0"/>
                  </a:outerShdw>
                </a:effectLst>
                <a:latin typeface="Courier New" pitchFamily="49" charset="0"/>
              </a:rPr>
              <a:t> &amp;operator&lt;&lt;(</a:t>
            </a:r>
            <a:r>
              <a:rPr lang="en-US" sz="1400" b="1" dirty="0" err="1">
                <a:solidFill>
                  <a:srgbClr val="002060"/>
                </a:solidFill>
                <a:effectLst>
                  <a:outerShdw blurRad="38100" dist="38100" dir="2700000" algn="tl">
                    <a:srgbClr val="C0C0C0"/>
                  </a:outerShdw>
                </a:effectLst>
                <a:latin typeface="Courier New" pitchFamily="49" charset="0"/>
              </a:rPr>
              <a:t>ostream</a:t>
            </a:r>
            <a:r>
              <a:rPr lang="en-US" sz="1400" b="1" dirty="0">
                <a:solidFill>
                  <a:srgbClr val="002060"/>
                </a:solidFill>
                <a:effectLst>
                  <a:outerShdw blurRad="38100" dist="38100" dir="2700000" algn="tl">
                    <a:srgbClr val="C0C0C0"/>
                  </a:outerShdw>
                </a:effectLst>
                <a:latin typeface="Courier New" pitchFamily="49" charset="0"/>
              </a:rPr>
              <a:t> &amp;out, X&lt;T&gt; &amp;x)</a:t>
            </a:r>
          </a:p>
          <a:p>
            <a:pPr marL="342900" indent="-342900">
              <a:defRPr/>
            </a:pPr>
            <a:r>
              <a:rPr lang="en-US" sz="1400" b="1" dirty="0">
                <a:effectLst>
                  <a:outerShdw blurRad="38100" dist="38100" dir="2700000" algn="tl">
                    <a:srgbClr val="C0C0C0"/>
                  </a:outerShdw>
                </a:effectLst>
                <a:latin typeface="Courier New" pitchFamily="49" charset="0"/>
              </a:rPr>
              <a:t>   { return out &lt;&lt; </a:t>
            </a:r>
            <a:r>
              <a:rPr lang="en-US" sz="1400" b="1" dirty="0" err="1">
                <a:effectLst>
                  <a:outerShdw blurRad="38100" dist="38100" dir="2700000" algn="tl">
                    <a:srgbClr val="C0C0C0"/>
                  </a:outerShdw>
                </a:effectLst>
                <a:latin typeface="Courier New" pitchFamily="49" charset="0"/>
              </a:rPr>
              <a:t>x.data</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endl</a:t>
            </a:r>
            <a:r>
              <a:rPr lang="en-US" sz="1400" b="1" dirty="0">
                <a:effectLst>
                  <a:outerShdw blurRad="38100" dist="38100" dir="2700000" algn="tl">
                    <a:srgbClr val="C0C0C0"/>
                  </a:outerShdw>
                </a:effectLst>
                <a:latin typeface="Courier New" pitchFamily="49" charset="0"/>
              </a:rPr>
              <a:t>; }</a:t>
            </a:r>
          </a:p>
          <a:p>
            <a:pPr marL="342900" indent="-342900">
              <a:spcBef>
                <a:spcPts val="600"/>
              </a:spcBef>
              <a:defRPr/>
            </a:pPr>
            <a:r>
              <a:rPr lang="en-US" sz="1400" b="1" dirty="0">
                <a:solidFill>
                  <a:srgbClr val="800000"/>
                </a:solidFill>
                <a:effectLst>
                  <a:outerShdw blurRad="38100" dist="38100" dir="2700000" algn="tl">
                    <a:srgbClr val="C0C0C0"/>
                  </a:outerShdw>
                </a:effectLst>
                <a:latin typeface="Courier New" pitchFamily="49" charset="0"/>
              </a:rPr>
              <a:t>template &lt;class T&gt;</a:t>
            </a:r>
          </a:p>
          <a:p>
            <a:pPr marL="342900" indent="-342900">
              <a:defRPr/>
            </a:pPr>
            <a:r>
              <a:rPr lang="en-US" sz="1400" b="1" dirty="0">
                <a:effectLst>
                  <a:outerShdw blurRad="38100" dist="38100" dir="2700000" algn="tl">
                    <a:srgbClr val="C0C0C0"/>
                  </a:outerShdw>
                </a:effectLst>
                <a:latin typeface="Courier New" pitchFamily="49" charset="0"/>
              </a:rPr>
              <a:t>class X</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a:solidFill>
                  <a:srgbClr val="002060"/>
                </a:solidFill>
                <a:effectLst>
                  <a:outerShdw blurRad="38100" dist="38100" dir="2700000" algn="tl">
                    <a:srgbClr val="C0C0C0"/>
                  </a:outerShdw>
                </a:effectLst>
                <a:latin typeface="Courier New" pitchFamily="49" charset="0"/>
              </a:rPr>
              <a:t>friend </a:t>
            </a:r>
            <a:r>
              <a:rPr lang="en-US" sz="1400" b="1" dirty="0" err="1">
                <a:solidFill>
                  <a:srgbClr val="002060"/>
                </a:solidFill>
                <a:effectLst>
                  <a:outerShdw blurRad="38100" dist="38100" dir="2700000" algn="tl">
                    <a:srgbClr val="C0C0C0"/>
                  </a:outerShdw>
                </a:effectLst>
                <a:latin typeface="Courier New" pitchFamily="49" charset="0"/>
              </a:rPr>
              <a:t>ostream</a:t>
            </a:r>
            <a:r>
              <a:rPr lang="en-US" sz="1400" b="1" dirty="0">
                <a:solidFill>
                  <a:srgbClr val="002060"/>
                </a:solidFill>
                <a:effectLst>
                  <a:outerShdw blurRad="38100" dist="38100" dir="2700000" algn="tl">
                    <a:srgbClr val="C0C0C0"/>
                  </a:outerShdw>
                </a:effectLst>
                <a:latin typeface="Courier New" pitchFamily="49" charset="0"/>
              </a:rPr>
              <a:t> &amp;operator&lt;&lt; &lt;&gt;(</a:t>
            </a:r>
            <a:r>
              <a:rPr lang="en-US" sz="1400" b="1" dirty="0" err="1">
                <a:solidFill>
                  <a:srgbClr val="002060"/>
                </a:solidFill>
                <a:effectLst>
                  <a:outerShdw blurRad="38100" dist="38100" dir="2700000" algn="tl">
                    <a:srgbClr val="C0C0C0"/>
                  </a:outerShdw>
                </a:effectLst>
                <a:latin typeface="Courier New" pitchFamily="49" charset="0"/>
              </a:rPr>
              <a:t>ostream</a:t>
            </a:r>
            <a:r>
              <a:rPr lang="en-US" sz="1400" b="1" dirty="0">
                <a:solidFill>
                  <a:srgbClr val="002060"/>
                </a:solidFill>
                <a:effectLst>
                  <a:outerShdw blurRad="38100" dist="38100" dir="2700000" algn="tl">
                    <a:srgbClr val="C0C0C0"/>
                  </a:outerShdw>
                </a:effectLst>
                <a:latin typeface="Courier New" pitchFamily="49" charset="0"/>
              </a:rPr>
              <a:t> &amp;, X &amp;);</a:t>
            </a:r>
          </a:p>
          <a:p>
            <a:pPr marL="342900" indent="-342900">
              <a:spcBef>
                <a:spcPts val="600"/>
              </a:spcBef>
              <a:defRPr/>
            </a:pPr>
            <a:r>
              <a:rPr lang="en-US" sz="1400" b="1" dirty="0">
                <a:effectLst>
                  <a:outerShdw blurRad="38100" dist="38100" dir="2700000" algn="tl">
                    <a:srgbClr val="C0C0C0"/>
                  </a:outerShdw>
                </a:effectLst>
                <a:latin typeface="Courier New" pitchFamily="49" charset="0"/>
              </a:rPr>
              <a:t>  </a:t>
            </a:r>
            <a:r>
              <a:rPr lang="en-US" sz="1400" b="1" dirty="0">
                <a:solidFill>
                  <a:srgbClr val="800000"/>
                </a:solidFill>
                <a:effectLst>
                  <a:outerShdw blurRad="38100" dist="38100" dir="2700000" algn="tl">
                    <a:srgbClr val="C0C0C0"/>
                  </a:outerShdw>
                </a:effectLst>
                <a:latin typeface="Courier New" pitchFamily="49" charset="0"/>
              </a:rPr>
              <a:t>friend </a:t>
            </a:r>
            <a:r>
              <a:rPr lang="en-US" sz="1400" b="1" dirty="0" err="1">
                <a:solidFill>
                  <a:srgbClr val="800000"/>
                </a:solidFill>
                <a:effectLst>
                  <a:outerShdw blurRad="38100" dist="38100" dir="2700000" algn="tl">
                    <a:srgbClr val="C0C0C0"/>
                  </a:outerShdw>
                </a:effectLst>
                <a:latin typeface="Courier New" pitchFamily="49" charset="0"/>
              </a:rPr>
              <a:t>istream</a:t>
            </a:r>
            <a:r>
              <a:rPr lang="en-US" sz="1400" b="1" dirty="0">
                <a:solidFill>
                  <a:srgbClr val="800000"/>
                </a:solidFill>
                <a:effectLst>
                  <a:outerShdw blurRad="38100" dist="38100" dir="2700000" algn="tl">
                    <a:srgbClr val="C0C0C0"/>
                  </a:outerShdw>
                </a:effectLst>
                <a:latin typeface="Courier New" pitchFamily="49" charset="0"/>
              </a:rPr>
              <a:t> &amp;operator&gt;&gt;(</a:t>
            </a:r>
            <a:r>
              <a:rPr lang="en-US" sz="1400" b="1" dirty="0" err="1">
                <a:solidFill>
                  <a:srgbClr val="800000"/>
                </a:solidFill>
                <a:effectLst>
                  <a:outerShdw blurRad="38100" dist="38100" dir="2700000" algn="tl">
                    <a:srgbClr val="C0C0C0"/>
                  </a:outerShdw>
                </a:effectLst>
                <a:latin typeface="Courier New" pitchFamily="49" charset="0"/>
              </a:rPr>
              <a:t>istream</a:t>
            </a:r>
            <a:r>
              <a:rPr lang="en-US" sz="1400" b="1" dirty="0">
                <a:solidFill>
                  <a:srgbClr val="800000"/>
                </a:solidFill>
                <a:effectLst>
                  <a:outerShdw blurRad="38100" dist="38100" dir="2700000" algn="tl">
                    <a:srgbClr val="C0C0C0"/>
                  </a:outerShdw>
                </a:effectLst>
                <a:latin typeface="Courier New" pitchFamily="49" charset="0"/>
              </a:rPr>
              <a:t> &amp;in, X &amp;x)</a:t>
            </a:r>
          </a:p>
          <a:p>
            <a:pPr marL="342900" indent="-342900">
              <a:defRPr/>
            </a:pPr>
            <a:r>
              <a:rPr lang="en-US" sz="1400" b="1" dirty="0">
                <a:effectLst>
                  <a:outerShdw blurRad="38100" dist="38100" dir="2700000" algn="tl">
                    <a:srgbClr val="C0C0C0"/>
                  </a:outerShdw>
                </a:effectLst>
                <a:latin typeface="Courier New" pitchFamily="49" charset="0"/>
              </a:rPr>
              <a:t>     { return in &gt;&gt; </a:t>
            </a:r>
            <a:r>
              <a:rPr lang="en-US" sz="1400" b="1" dirty="0" err="1">
                <a:effectLst>
                  <a:outerShdw blurRad="38100" dist="38100" dir="2700000" algn="tl">
                    <a:srgbClr val="C0C0C0"/>
                  </a:outerShdw>
                </a:effectLst>
                <a:latin typeface="Courier New" pitchFamily="49" charset="0"/>
              </a:rPr>
              <a:t>x.data</a:t>
            </a:r>
            <a:r>
              <a:rPr lang="en-US" sz="1400" b="1" dirty="0">
                <a:effectLst>
                  <a:outerShdw blurRad="38100" dist="38100" dir="2700000" algn="tl">
                    <a:srgbClr val="C0C0C0"/>
                  </a:outerShdw>
                </a:effectLst>
                <a:latin typeface="Courier New" pitchFamily="49" charset="0"/>
              </a:rPr>
              <a:t>; }</a:t>
            </a:r>
          </a:p>
          <a:p>
            <a:pPr marL="342900" indent="-342900">
              <a:spcBef>
                <a:spcPts val="600"/>
              </a:spcBef>
              <a:defRPr/>
            </a:pPr>
            <a:r>
              <a:rPr lang="en-US" sz="1400" b="1" dirty="0">
                <a:effectLst>
                  <a:outerShdw blurRad="38100" dist="38100" dir="2700000" algn="tl">
                    <a:srgbClr val="C0C0C0"/>
                  </a:outerShdw>
                </a:effectLst>
                <a:latin typeface="Courier New" pitchFamily="49" charset="0"/>
              </a:rPr>
              <a:t>  private:</a:t>
            </a:r>
          </a:p>
          <a:p>
            <a:pPr marL="342900" indent="-342900">
              <a:defRPr/>
            </a:pPr>
            <a:r>
              <a:rPr lang="en-US" sz="1400" b="1" dirty="0">
                <a:effectLst>
                  <a:outerShdw blurRad="38100" dist="38100" dir="2700000" algn="tl">
                    <a:srgbClr val="C0C0C0"/>
                  </a:outerShdw>
                </a:effectLst>
                <a:latin typeface="Courier New" pitchFamily="49" charset="0"/>
              </a:rPr>
              <a:t>    T data;</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spcBef>
                <a:spcPts val="600"/>
              </a:spcBef>
              <a:defRPr/>
            </a:pPr>
            <a:r>
              <a:rPr lang="en-US" sz="1400" b="1" dirty="0">
                <a:effectLst>
                  <a:outerShdw blurRad="38100" dist="38100" dir="2700000" algn="tl">
                    <a:srgbClr val="C0C0C0"/>
                  </a:outerShdw>
                </a:effectLst>
                <a:latin typeface="Courier New" pitchFamily="49" charset="0"/>
              </a:rPr>
              <a:t>int main()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X&lt;</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&gt; x;</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Unesite</a:t>
            </a:r>
            <a:r>
              <a:rPr lang="en-US" sz="1400" b="1" dirty="0">
                <a:effectLst>
                  <a:outerShdw blurRad="38100" dist="38100" dir="2700000" algn="tl">
                    <a:srgbClr val="C0C0C0"/>
                  </a:outerShdw>
                </a:effectLst>
                <a:latin typeface="Courier New" pitchFamily="49" charset="0"/>
              </a:rPr>
              <a:t> x: ";</a:t>
            </a:r>
            <a:r>
              <a:rPr lang="sr-Latn-BA"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cin</a:t>
            </a:r>
            <a:r>
              <a:rPr lang="en-US" sz="1400" b="1" dirty="0">
                <a:effectLst>
                  <a:outerShdw blurRad="38100" dist="38100" dir="2700000" algn="tl">
                    <a:srgbClr val="C0C0C0"/>
                  </a:outerShdw>
                </a:effectLst>
                <a:latin typeface="Courier New" pitchFamily="49" charset="0"/>
              </a:rPr>
              <a:t> &gt;&gt; x;</a:t>
            </a:r>
          </a:p>
          <a:p>
            <a:pPr marL="342900" indent="-342900">
              <a:defRPr/>
            </a:pPr>
            <a:r>
              <a:rPr lang="en-US" sz="1400" b="1" dirty="0">
                <a:effectLst>
                  <a:outerShdw blurRad="38100" dist="38100" dir="2700000" algn="tl">
                    <a:srgbClr val="C0C0C0"/>
                  </a:outerShdw>
                </a:effectLst>
                <a:latin typeface="Courier New" pitchFamily="49" charset="0"/>
              </a:rPr>
              <a:t>   cout &lt;&lt; "Uneli ste: " &lt;&lt; x;</a:t>
            </a:r>
          </a:p>
          <a:p>
            <a:pPr marL="342900" indent="-342900">
              <a:defRPr/>
            </a:pPr>
            <a:r>
              <a:rPr lang="en-US" sz="1400" b="1" dirty="0">
                <a:effectLst>
                  <a:outerShdw blurRad="38100" dist="38100" dir="2700000" algn="tl">
                    <a:srgbClr val="C0C0C0"/>
                  </a:outerShdw>
                </a:effectLst>
                <a:latin typeface="Courier New" pitchFamily="49" charset="0"/>
              </a:rPr>
              <a:t>   return 0;</a:t>
            </a:r>
          </a:p>
          <a:p>
            <a:pPr marL="342900" indent="-342900">
              <a:defRPr/>
            </a:pPr>
            <a:r>
              <a:rPr lang="en-US" sz="14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5429250" y="5500688"/>
            <a:ext cx="3095625" cy="1152525"/>
            <a:chOff x="4040" y="3140"/>
            <a:chExt cx="1526" cy="1063"/>
          </a:xfrm>
        </p:grpSpPr>
        <p:sp>
          <p:nvSpPr>
            <p:cNvPr id="17414"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17415"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8" name="AutoShape 144"/>
          <p:cNvSpPr>
            <a:spLocks noChangeArrowheads="1"/>
          </p:cNvSpPr>
          <p:nvPr/>
        </p:nvSpPr>
        <p:spPr bwMode="auto">
          <a:xfrm>
            <a:off x="5518150" y="5573713"/>
            <a:ext cx="2863850" cy="554037"/>
          </a:xfrm>
          <a:prstGeom prst="roundRect">
            <a:avLst>
              <a:gd name="adj" fmla="val 0"/>
            </a:avLst>
          </a:prstGeom>
          <a:noFill/>
          <a:ln w="9525">
            <a:noFill/>
            <a:round/>
            <a:headEnd/>
            <a:tailEnd/>
          </a:ln>
        </p:spPr>
        <p:txBody>
          <a:bodyPr lIns="0" rIns="0">
            <a:spAutoFit/>
          </a:bodyPr>
          <a:lstStyle/>
          <a:p>
            <a:r>
              <a:rPr lang="sr-Latn-BA" sz="1500" b="1">
                <a:solidFill>
                  <a:srgbClr val="FFFF00"/>
                </a:solidFill>
                <a:latin typeface="Courier New" pitchFamily="49" charset="0"/>
              </a:rPr>
              <a:t>Unesite x: 5</a:t>
            </a:r>
          </a:p>
          <a:p>
            <a:r>
              <a:rPr lang="sr-Latn-BA" sz="1500" b="1">
                <a:solidFill>
                  <a:srgbClr val="FFFF00"/>
                </a:solidFill>
                <a:latin typeface="Courier New" pitchFamily="49" charset="0"/>
              </a:rPr>
              <a:t>Uneli ste: 5</a:t>
            </a:r>
            <a:endParaRPr lang="sr-Latn-CS" sz="15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wipe(up)">
                                      <p:cBhvr>
                                        <p:cTn id="12" dur="500"/>
                                        <p:tgtEl>
                                          <p:spTgt spid="69">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9">
                                            <p:txEl>
                                              <p:pRg st="1" end="1"/>
                                            </p:txEl>
                                          </p:spTgt>
                                        </p:tgtEl>
                                        <p:attrNameLst>
                                          <p:attrName>style.visibility</p:attrName>
                                        </p:attrNameLst>
                                      </p:cBhvr>
                                      <p:to>
                                        <p:strVal val="visible"/>
                                      </p:to>
                                    </p:set>
                                    <p:animEffect transition="in" filter="wipe(up)">
                                      <p:cBhvr>
                                        <p:cTn id="16" dur="500"/>
                                        <p:tgtEl>
                                          <p:spTgt spid="69">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9">
                                            <p:txEl>
                                              <p:pRg st="2" end="2"/>
                                            </p:txEl>
                                          </p:spTgt>
                                        </p:tgtEl>
                                        <p:attrNameLst>
                                          <p:attrName>style.visibility</p:attrName>
                                        </p:attrNameLst>
                                      </p:cBhvr>
                                      <p:to>
                                        <p:strVal val="visible"/>
                                      </p:to>
                                    </p:set>
                                    <p:animEffect transition="in" filter="wipe(up)">
                                      <p:cBhvr>
                                        <p:cTn id="20" dur="500"/>
                                        <p:tgtEl>
                                          <p:spTgt spid="69">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69">
                                            <p:txEl>
                                              <p:pRg st="3" end="3"/>
                                            </p:txEl>
                                          </p:spTgt>
                                        </p:tgtEl>
                                        <p:attrNameLst>
                                          <p:attrName>style.visibility</p:attrName>
                                        </p:attrNameLst>
                                      </p:cBhvr>
                                      <p:to>
                                        <p:strVal val="visible"/>
                                      </p:to>
                                    </p:set>
                                    <p:animEffect transition="in" filter="wipe(up)">
                                      <p:cBhvr>
                                        <p:cTn id="24" dur="500"/>
                                        <p:tgtEl>
                                          <p:spTgt spid="69">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69">
                                            <p:txEl>
                                              <p:pRg st="4" end="4"/>
                                            </p:txEl>
                                          </p:spTgt>
                                        </p:tgtEl>
                                        <p:attrNameLst>
                                          <p:attrName>style.visibility</p:attrName>
                                        </p:attrNameLst>
                                      </p:cBhvr>
                                      <p:to>
                                        <p:strVal val="visible"/>
                                      </p:to>
                                    </p:set>
                                    <p:animEffect transition="in" filter="wipe(up)">
                                      <p:cBhvr>
                                        <p:cTn id="28" dur="500"/>
                                        <p:tgtEl>
                                          <p:spTgt spid="69">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wipe(up)">
                                      <p:cBhvr>
                                        <p:cTn id="32" dur="500"/>
                                        <p:tgtEl>
                                          <p:spTgt spid="69">
                                            <p:txEl>
                                              <p:pRg st="5" end="5"/>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69">
                                            <p:txEl>
                                              <p:pRg st="6" end="6"/>
                                            </p:txEl>
                                          </p:spTgt>
                                        </p:tgtEl>
                                        <p:attrNameLst>
                                          <p:attrName>style.visibility</p:attrName>
                                        </p:attrNameLst>
                                      </p:cBhvr>
                                      <p:to>
                                        <p:strVal val="visible"/>
                                      </p:to>
                                    </p:set>
                                    <p:animEffect transition="in" filter="wipe(up)">
                                      <p:cBhvr>
                                        <p:cTn id="36" dur="500"/>
                                        <p:tgtEl>
                                          <p:spTgt spid="69">
                                            <p:txEl>
                                              <p:pRg st="6" end="6"/>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69">
                                            <p:txEl>
                                              <p:pRg st="7" end="7"/>
                                            </p:txEl>
                                          </p:spTgt>
                                        </p:tgtEl>
                                        <p:attrNameLst>
                                          <p:attrName>style.visibility</p:attrName>
                                        </p:attrNameLst>
                                      </p:cBhvr>
                                      <p:to>
                                        <p:strVal val="visible"/>
                                      </p:to>
                                    </p:set>
                                    <p:animEffect transition="in" filter="wipe(up)">
                                      <p:cBhvr>
                                        <p:cTn id="40" dur="500"/>
                                        <p:tgtEl>
                                          <p:spTgt spid="69">
                                            <p:txEl>
                                              <p:pRg st="7" end="7"/>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69">
                                            <p:txEl>
                                              <p:pRg st="8" end="8"/>
                                            </p:txEl>
                                          </p:spTgt>
                                        </p:tgtEl>
                                        <p:attrNameLst>
                                          <p:attrName>style.visibility</p:attrName>
                                        </p:attrNameLst>
                                      </p:cBhvr>
                                      <p:to>
                                        <p:strVal val="visible"/>
                                      </p:to>
                                    </p:set>
                                    <p:animEffect transition="in" filter="wipe(up)">
                                      <p:cBhvr>
                                        <p:cTn id="44" dur="500"/>
                                        <p:tgtEl>
                                          <p:spTgt spid="69">
                                            <p:txEl>
                                              <p:pRg st="8" end="8"/>
                                            </p:txEl>
                                          </p:spTgt>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69">
                                            <p:txEl>
                                              <p:pRg st="9" end="9"/>
                                            </p:txEl>
                                          </p:spTgt>
                                        </p:tgtEl>
                                        <p:attrNameLst>
                                          <p:attrName>style.visibility</p:attrName>
                                        </p:attrNameLst>
                                      </p:cBhvr>
                                      <p:to>
                                        <p:strVal val="visible"/>
                                      </p:to>
                                    </p:set>
                                    <p:animEffect transition="in" filter="wipe(up)">
                                      <p:cBhvr>
                                        <p:cTn id="48" dur="500"/>
                                        <p:tgtEl>
                                          <p:spTgt spid="69">
                                            <p:txEl>
                                              <p:pRg st="9" end="9"/>
                                            </p:txEl>
                                          </p:spTgt>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69">
                                            <p:txEl>
                                              <p:pRg st="10" end="10"/>
                                            </p:txEl>
                                          </p:spTgt>
                                        </p:tgtEl>
                                        <p:attrNameLst>
                                          <p:attrName>style.visibility</p:attrName>
                                        </p:attrNameLst>
                                      </p:cBhvr>
                                      <p:to>
                                        <p:strVal val="visible"/>
                                      </p:to>
                                    </p:set>
                                    <p:animEffect transition="in" filter="wipe(up)">
                                      <p:cBhvr>
                                        <p:cTn id="52" dur="500"/>
                                        <p:tgtEl>
                                          <p:spTgt spid="69">
                                            <p:txEl>
                                              <p:pRg st="10" end="10"/>
                                            </p:txEl>
                                          </p:spTgt>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69">
                                            <p:txEl>
                                              <p:pRg st="11" end="11"/>
                                            </p:txEl>
                                          </p:spTgt>
                                        </p:tgtEl>
                                        <p:attrNameLst>
                                          <p:attrName>style.visibility</p:attrName>
                                        </p:attrNameLst>
                                      </p:cBhvr>
                                      <p:to>
                                        <p:strVal val="visible"/>
                                      </p:to>
                                    </p:set>
                                    <p:animEffect transition="in" filter="wipe(up)">
                                      <p:cBhvr>
                                        <p:cTn id="56" dur="500"/>
                                        <p:tgtEl>
                                          <p:spTgt spid="69">
                                            <p:txEl>
                                              <p:pRg st="11" end="11"/>
                                            </p:txEl>
                                          </p:spTgt>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69">
                                            <p:txEl>
                                              <p:pRg st="12" end="12"/>
                                            </p:txEl>
                                          </p:spTgt>
                                        </p:tgtEl>
                                        <p:attrNameLst>
                                          <p:attrName>style.visibility</p:attrName>
                                        </p:attrNameLst>
                                      </p:cBhvr>
                                      <p:to>
                                        <p:strVal val="visible"/>
                                      </p:to>
                                    </p:set>
                                    <p:animEffect transition="in" filter="wipe(up)">
                                      <p:cBhvr>
                                        <p:cTn id="60" dur="500"/>
                                        <p:tgtEl>
                                          <p:spTgt spid="69">
                                            <p:txEl>
                                              <p:pRg st="12" end="12"/>
                                            </p:txEl>
                                          </p:spTgt>
                                        </p:tgtEl>
                                      </p:cBhvr>
                                    </p:animEffect>
                                  </p:childTnLst>
                                </p:cTn>
                              </p:par>
                            </p:childTnLst>
                          </p:cTn>
                        </p:par>
                        <p:par>
                          <p:cTn id="61" fill="hold">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69">
                                            <p:txEl>
                                              <p:pRg st="13" end="13"/>
                                            </p:txEl>
                                          </p:spTgt>
                                        </p:tgtEl>
                                        <p:attrNameLst>
                                          <p:attrName>style.visibility</p:attrName>
                                        </p:attrNameLst>
                                      </p:cBhvr>
                                      <p:to>
                                        <p:strVal val="visible"/>
                                      </p:to>
                                    </p:set>
                                    <p:animEffect transition="in" filter="wipe(up)">
                                      <p:cBhvr>
                                        <p:cTn id="64" dur="500"/>
                                        <p:tgtEl>
                                          <p:spTgt spid="69">
                                            <p:txEl>
                                              <p:pRg st="13" end="13"/>
                                            </p:txEl>
                                          </p:spTgt>
                                        </p:tgtEl>
                                      </p:cBhvr>
                                    </p:animEffect>
                                  </p:childTnLst>
                                </p:cTn>
                              </p:par>
                            </p:childTnLst>
                          </p:cTn>
                        </p:par>
                        <p:par>
                          <p:cTn id="65" fill="hold">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69">
                                            <p:txEl>
                                              <p:pRg st="14" end="14"/>
                                            </p:txEl>
                                          </p:spTgt>
                                        </p:tgtEl>
                                        <p:attrNameLst>
                                          <p:attrName>style.visibility</p:attrName>
                                        </p:attrNameLst>
                                      </p:cBhvr>
                                      <p:to>
                                        <p:strVal val="visible"/>
                                      </p:to>
                                    </p:set>
                                    <p:animEffect transition="in" filter="wipe(up)">
                                      <p:cBhvr>
                                        <p:cTn id="68" dur="500"/>
                                        <p:tgtEl>
                                          <p:spTgt spid="69">
                                            <p:txEl>
                                              <p:pRg st="14" end="14"/>
                                            </p:txEl>
                                          </p:spTgt>
                                        </p:tgtEl>
                                      </p:cBhvr>
                                    </p:animEffect>
                                  </p:childTnLst>
                                </p:cTn>
                              </p:par>
                            </p:childTnLst>
                          </p:cTn>
                        </p:par>
                        <p:par>
                          <p:cTn id="69" fill="hold">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69">
                                            <p:txEl>
                                              <p:pRg st="15" end="15"/>
                                            </p:txEl>
                                          </p:spTgt>
                                        </p:tgtEl>
                                        <p:attrNameLst>
                                          <p:attrName>style.visibility</p:attrName>
                                        </p:attrNameLst>
                                      </p:cBhvr>
                                      <p:to>
                                        <p:strVal val="visible"/>
                                      </p:to>
                                    </p:set>
                                    <p:animEffect transition="in" filter="wipe(up)">
                                      <p:cBhvr>
                                        <p:cTn id="72" dur="500"/>
                                        <p:tgtEl>
                                          <p:spTgt spid="69">
                                            <p:txEl>
                                              <p:pRg st="15" end="15"/>
                                            </p:txEl>
                                          </p:spTgt>
                                        </p:tgtEl>
                                      </p:cBhvr>
                                    </p:animEffect>
                                  </p:childTnLst>
                                </p:cTn>
                              </p:par>
                            </p:childTnLst>
                          </p:cTn>
                        </p:par>
                        <p:par>
                          <p:cTn id="73" fill="hold">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69">
                                            <p:txEl>
                                              <p:pRg st="16" end="16"/>
                                            </p:txEl>
                                          </p:spTgt>
                                        </p:tgtEl>
                                        <p:attrNameLst>
                                          <p:attrName>style.visibility</p:attrName>
                                        </p:attrNameLst>
                                      </p:cBhvr>
                                      <p:to>
                                        <p:strVal val="visible"/>
                                      </p:to>
                                    </p:set>
                                    <p:animEffect transition="in" filter="wipe(up)">
                                      <p:cBhvr>
                                        <p:cTn id="76" dur="500"/>
                                        <p:tgtEl>
                                          <p:spTgt spid="69">
                                            <p:txEl>
                                              <p:pRg st="16" end="16"/>
                                            </p:txEl>
                                          </p:spTgt>
                                        </p:tgtEl>
                                      </p:cBhvr>
                                    </p:animEffect>
                                  </p:childTnLst>
                                </p:cTn>
                              </p:par>
                            </p:childTnLst>
                          </p:cTn>
                        </p:par>
                        <p:par>
                          <p:cTn id="77" fill="hold">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69">
                                            <p:txEl>
                                              <p:pRg st="17" end="17"/>
                                            </p:txEl>
                                          </p:spTgt>
                                        </p:tgtEl>
                                        <p:attrNameLst>
                                          <p:attrName>style.visibility</p:attrName>
                                        </p:attrNameLst>
                                      </p:cBhvr>
                                      <p:to>
                                        <p:strVal val="visible"/>
                                      </p:to>
                                    </p:set>
                                    <p:animEffect transition="in" filter="wipe(up)">
                                      <p:cBhvr>
                                        <p:cTn id="80" dur="500"/>
                                        <p:tgtEl>
                                          <p:spTgt spid="69">
                                            <p:txEl>
                                              <p:pRg st="17" end="17"/>
                                            </p:txEl>
                                          </p:spTgt>
                                        </p:tgtEl>
                                      </p:cBhvr>
                                    </p:animEffect>
                                  </p:childTnLst>
                                </p:cTn>
                              </p:par>
                            </p:childTnLst>
                          </p:cTn>
                        </p:par>
                        <p:par>
                          <p:cTn id="81" fill="hold">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69">
                                            <p:txEl>
                                              <p:pRg st="18" end="18"/>
                                            </p:txEl>
                                          </p:spTgt>
                                        </p:tgtEl>
                                        <p:attrNameLst>
                                          <p:attrName>style.visibility</p:attrName>
                                        </p:attrNameLst>
                                      </p:cBhvr>
                                      <p:to>
                                        <p:strVal val="visible"/>
                                      </p:to>
                                    </p:set>
                                    <p:animEffect transition="in" filter="wipe(up)">
                                      <p:cBhvr>
                                        <p:cTn id="84" dur="500"/>
                                        <p:tgtEl>
                                          <p:spTgt spid="69">
                                            <p:txEl>
                                              <p:pRg st="18" end="18"/>
                                            </p:txEl>
                                          </p:spTgt>
                                        </p:tgtEl>
                                      </p:cBhvr>
                                    </p:animEffect>
                                  </p:childTnLst>
                                </p:cTn>
                              </p:par>
                            </p:childTnLst>
                          </p:cTn>
                        </p:par>
                        <p:par>
                          <p:cTn id="85" fill="hold">
                            <p:stCondLst>
                              <p:cond delay="9500"/>
                            </p:stCondLst>
                            <p:childTnLst>
                              <p:par>
                                <p:cTn id="86" presetID="22" presetClass="entr" presetSubtype="1" fill="hold" grpId="0" nodeType="afterEffect">
                                  <p:stCondLst>
                                    <p:cond delay="0"/>
                                  </p:stCondLst>
                                  <p:childTnLst>
                                    <p:set>
                                      <p:cBhvr>
                                        <p:cTn id="87" dur="1" fill="hold">
                                          <p:stCondLst>
                                            <p:cond delay="0"/>
                                          </p:stCondLst>
                                        </p:cTn>
                                        <p:tgtEl>
                                          <p:spTgt spid="69">
                                            <p:txEl>
                                              <p:pRg st="19" end="19"/>
                                            </p:txEl>
                                          </p:spTgt>
                                        </p:tgtEl>
                                        <p:attrNameLst>
                                          <p:attrName>style.visibility</p:attrName>
                                        </p:attrNameLst>
                                      </p:cBhvr>
                                      <p:to>
                                        <p:strVal val="visible"/>
                                      </p:to>
                                    </p:set>
                                    <p:animEffect transition="in" filter="wipe(up)">
                                      <p:cBhvr>
                                        <p:cTn id="88" dur="500"/>
                                        <p:tgtEl>
                                          <p:spTgt spid="69">
                                            <p:txEl>
                                              <p:pRg st="19" end="19"/>
                                            </p:txEl>
                                          </p:spTgt>
                                        </p:tgtEl>
                                      </p:cBhvr>
                                    </p:animEffect>
                                  </p:childTnLst>
                                </p:cTn>
                              </p:par>
                            </p:childTnLst>
                          </p:cTn>
                        </p:par>
                        <p:par>
                          <p:cTn id="89" fill="hold">
                            <p:stCondLst>
                              <p:cond delay="10000"/>
                            </p:stCondLst>
                            <p:childTnLst>
                              <p:par>
                                <p:cTn id="90" presetID="22" presetClass="entr" presetSubtype="1" fill="hold" grpId="0" nodeType="afterEffect">
                                  <p:stCondLst>
                                    <p:cond delay="0"/>
                                  </p:stCondLst>
                                  <p:childTnLst>
                                    <p:set>
                                      <p:cBhvr>
                                        <p:cTn id="91" dur="1" fill="hold">
                                          <p:stCondLst>
                                            <p:cond delay="0"/>
                                          </p:stCondLst>
                                        </p:cTn>
                                        <p:tgtEl>
                                          <p:spTgt spid="69">
                                            <p:txEl>
                                              <p:pRg st="20" end="20"/>
                                            </p:txEl>
                                          </p:spTgt>
                                        </p:tgtEl>
                                        <p:attrNameLst>
                                          <p:attrName>style.visibility</p:attrName>
                                        </p:attrNameLst>
                                      </p:cBhvr>
                                      <p:to>
                                        <p:strVal val="visible"/>
                                      </p:to>
                                    </p:set>
                                    <p:animEffect transition="in" filter="wipe(up)">
                                      <p:cBhvr>
                                        <p:cTn id="92" dur="500"/>
                                        <p:tgtEl>
                                          <p:spTgt spid="69">
                                            <p:txEl>
                                              <p:pRg st="20" end="20"/>
                                            </p:txEl>
                                          </p:spTgt>
                                        </p:tgtEl>
                                      </p:cBhvr>
                                    </p:animEffect>
                                  </p:childTnLst>
                                </p:cTn>
                              </p:par>
                            </p:childTnLst>
                          </p:cTn>
                        </p:par>
                        <p:par>
                          <p:cTn id="93" fill="hold">
                            <p:stCondLst>
                              <p:cond delay="10500"/>
                            </p:stCondLst>
                            <p:childTnLst>
                              <p:par>
                                <p:cTn id="94" presetID="22" presetClass="entr" presetSubtype="1" fill="hold" grpId="0" nodeType="afterEffect">
                                  <p:stCondLst>
                                    <p:cond delay="0"/>
                                  </p:stCondLst>
                                  <p:childTnLst>
                                    <p:set>
                                      <p:cBhvr>
                                        <p:cTn id="95" dur="1" fill="hold">
                                          <p:stCondLst>
                                            <p:cond delay="0"/>
                                          </p:stCondLst>
                                        </p:cTn>
                                        <p:tgtEl>
                                          <p:spTgt spid="69">
                                            <p:txEl>
                                              <p:pRg st="21" end="21"/>
                                            </p:txEl>
                                          </p:spTgt>
                                        </p:tgtEl>
                                        <p:attrNameLst>
                                          <p:attrName>style.visibility</p:attrName>
                                        </p:attrNameLst>
                                      </p:cBhvr>
                                      <p:to>
                                        <p:strVal val="visible"/>
                                      </p:to>
                                    </p:set>
                                    <p:animEffect transition="in" filter="wipe(up)">
                                      <p:cBhvr>
                                        <p:cTn id="96" dur="500"/>
                                        <p:tgtEl>
                                          <p:spTgt spid="69">
                                            <p:txEl>
                                              <p:pRg st="21" end="21"/>
                                            </p:txEl>
                                          </p:spTgt>
                                        </p:tgtEl>
                                      </p:cBhvr>
                                    </p:animEffect>
                                  </p:childTnLst>
                                </p:cTn>
                              </p:par>
                            </p:childTnLst>
                          </p:cTn>
                        </p:par>
                        <p:par>
                          <p:cTn id="97" fill="hold">
                            <p:stCondLst>
                              <p:cond delay="11000"/>
                            </p:stCondLst>
                            <p:childTnLst>
                              <p:par>
                                <p:cTn id="98" presetID="22" presetClass="entr" presetSubtype="1" fill="hold" grpId="0" nodeType="afterEffect">
                                  <p:stCondLst>
                                    <p:cond delay="0"/>
                                  </p:stCondLst>
                                  <p:childTnLst>
                                    <p:set>
                                      <p:cBhvr>
                                        <p:cTn id="99" dur="1" fill="hold">
                                          <p:stCondLst>
                                            <p:cond delay="0"/>
                                          </p:stCondLst>
                                        </p:cTn>
                                        <p:tgtEl>
                                          <p:spTgt spid="69">
                                            <p:txEl>
                                              <p:pRg st="22" end="22"/>
                                            </p:txEl>
                                          </p:spTgt>
                                        </p:tgtEl>
                                        <p:attrNameLst>
                                          <p:attrName>style.visibility</p:attrName>
                                        </p:attrNameLst>
                                      </p:cBhvr>
                                      <p:to>
                                        <p:strVal val="visible"/>
                                      </p:to>
                                    </p:set>
                                    <p:animEffect transition="in" filter="wipe(up)">
                                      <p:cBhvr>
                                        <p:cTn id="100" dur="500"/>
                                        <p:tgtEl>
                                          <p:spTgt spid="69">
                                            <p:txEl>
                                              <p:pRg st="22" end="2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up)">
                                      <p:cBhvr>
                                        <p:cTn id="105" dur="500"/>
                                        <p:tgtEl>
                                          <p:spTgt spid="2"/>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8">
                                            <p:txEl>
                                              <p:pRg st="0" end="0"/>
                                            </p:txEl>
                                          </p:spTgt>
                                        </p:tgtEl>
                                        <p:attrNameLst>
                                          <p:attrName>style.visibility</p:attrName>
                                        </p:attrNameLst>
                                      </p:cBhvr>
                                      <p:to>
                                        <p:strVal val="visible"/>
                                      </p:to>
                                    </p:set>
                                    <p:animEffect transition="in" filter="blinds(horizontal)">
                                      <p:cBhvr>
                                        <p:cTn id="110" dur="500"/>
                                        <p:tgtEl>
                                          <p:spTgt spid="8">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8">
                                            <p:txEl>
                                              <p:pRg st="1" end="1"/>
                                            </p:txEl>
                                          </p:spTgt>
                                        </p:tgtEl>
                                        <p:attrNameLst>
                                          <p:attrName>style.visibility</p:attrName>
                                        </p:attrNameLst>
                                      </p:cBhvr>
                                      <p:to>
                                        <p:strVal val="visible"/>
                                      </p:to>
                                    </p:set>
                                    <p:animEffect transition="in" filter="blinds(horizontal)">
                                      <p:cBhvr>
                                        <p:cTn id="1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9" grpId="0" build="p"/>
      <p:bldP spid="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Šabloni i nasleđivanje</a:t>
            </a:r>
            <a:endParaRPr lang="en-US" sz="3200" smtClean="0"/>
          </a:p>
        </p:txBody>
      </p:sp>
      <p:sp>
        <p:nvSpPr>
          <p:cNvPr id="9" name="TextBox 8"/>
          <p:cNvSpPr txBox="1">
            <a:spLocks noChangeArrowheads="1"/>
          </p:cNvSpPr>
          <p:nvPr/>
        </p:nvSpPr>
        <p:spPr bwMode="auto">
          <a:xfrm>
            <a:off x="3286125" y="1143000"/>
            <a:ext cx="5678488" cy="523875"/>
          </a:xfrm>
          <a:prstGeom prst="rect">
            <a:avLst/>
          </a:prstGeom>
          <a:solidFill>
            <a:srgbClr val="99FF33"/>
          </a:solidFill>
          <a:ln w="38100">
            <a:solidFill>
              <a:srgbClr val="C00000"/>
            </a:solidFill>
            <a:miter lim="800000"/>
            <a:headEnd/>
            <a:tailEnd/>
          </a:ln>
        </p:spPr>
        <p:txBody>
          <a:bodyPr>
            <a:spAutoFit/>
          </a:bodyPr>
          <a:lstStyle/>
          <a:p>
            <a:pPr algn="ctr"/>
            <a:r>
              <a:rPr lang="sr-Latn-BA" sz="1400" b="1">
                <a:solidFill>
                  <a:srgbClr val="800000"/>
                </a:solidFill>
              </a:rPr>
              <a:t>Šablonska klasa može da bude osnovna klasa </a:t>
            </a:r>
            <a:r>
              <a:rPr lang="sr-Latn-BA" sz="1400" b="1">
                <a:solidFill>
                  <a:srgbClr val="000099"/>
                </a:solidFill>
              </a:rPr>
              <a:t>i da se iz nje izvede neka druga konkretna nešablonska klasa.</a:t>
            </a:r>
          </a:p>
        </p:txBody>
      </p:sp>
      <p:sp>
        <p:nvSpPr>
          <p:cNvPr id="4" name="Rectangle 3"/>
          <p:cNvSpPr txBox="1">
            <a:spLocks noChangeArrowheads="1"/>
          </p:cNvSpPr>
          <p:nvPr/>
        </p:nvSpPr>
        <p:spPr bwMode="auto">
          <a:xfrm>
            <a:off x="4143375" y="1697038"/>
            <a:ext cx="5000625" cy="5072062"/>
          </a:xfrm>
          <a:prstGeom prst="rect">
            <a:avLst/>
          </a:prstGeom>
          <a:noFill/>
          <a:ln w="9525">
            <a:noFill/>
            <a:miter lim="800000"/>
            <a:headEnd/>
            <a:tailEnd/>
          </a:ln>
        </p:spPr>
        <p:txBody>
          <a:bodyPr/>
          <a:lstStyle/>
          <a:p>
            <a:pPr marL="342900" indent="-342900">
              <a:spcBef>
                <a:spcPts val="600"/>
              </a:spcBef>
              <a:defRPr/>
            </a:pPr>
            <a:r>
              <a:rPr lang="en-US" sz="1400" b="1" dirty="0">
                <a:solidFill>
                  <a:srgbClr val="000099"/>
                </a:solidFill>
                <a:effectLst>
                  <a:outerShdw blurRad="38100" dist="38100" dir="2700000" algn="tl">
                    <a:srgbClr val="C0C0C0"/>
                  </a:outerShdw>
                </a:effectLst>
                <a:latin typeface="Courier New" pitchFamily="49" charset="0"/>
              </a:rPr>
              <a:t>class </a:t>
            </a:r>
            <a:r>
              <a:rPr lang="en-US" sz="1400" b="1" dirty="0" err="1">
                <a:solidFill>
                  <a:srgbClr val="000099"/>
                </a:solidFill>
                <a:effectLst>
                  <a:outerShdw blurRad="38100" dist="38100" dir="2700000" algn="tl">
                    <a:srgbClr val="C0C0C0"/>
                  </a:outerShdw>
                </a:effectLst>
                <a:latin typeface="Courier New" pitchFamily="49" charset="0"/>
              </a:rPr>
              <a:t>SedmicnaTemp</a:t>
            </a:r>
            <a:r>
              <a:rPr lang="en-US" sz="1400" b="1" dirty="0">
                <a:solidFill>
                  <a:srgbClr val="000099"/>
                </a:solidFill>
                <a:effectLst>
                  <a:outerShdw blurRad="38100" dist="38100" dir="2700000" algn="tl">
                    <a:srgbClr val="C0C0C0"/>
                  </a:outerShdw>
                </a:effectLst>
                <a:latin typeface="Courier New" pitchFamily="49" charset="0"/>
              </a:rPr>
              <a:t> : public Red&lt;</a:t>
            </a:r>
            <a:r>
              <a:rPr lang="sr-Latn-BA" sz="1400" b="1" dirty="0">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,7&gt;</a:t>
            </a:r>
          </a:p>
          <a:p>
            <a:pPr marL="342900" indent="-342900">
              <a:spcBef>
                <a:spcPts val="0"/>
              </a:spcBef>
              <a:defRPr/>
            </a:pPr>
            <a:r>
              <a:rPr lang="en-US" sz="1400" b="1" dirty="0">
                <a:effectLst>
                  <a:outerShdw blurRad="38100" dist="38100" dir="2700000" algn="tl">
                    <a:srgbClr val="C0C0C0"/>
                  </a:outerShdw>
                </a:effectLst>
                <a:latin typeface="Courier New" pitchFamily="49" charset="0"/>
              </a:rPr>
              <a:t>{</a:t>
            </a:r>
            <a:r>
              <a:rPr lang="sr-Latn-BA" sz="1400" b="1" dirty="0">
                <a:effectLst>
                  <a:outerShdw blurRad="38100" dist="38100" dir="2700000" algn="tl">
                    <a:srgbClr val="C0C0C0"/>
                  </a:outerShdw>
                </a:effectLst>
                <a:latin typeface="Courier New" pitchFamily="49" charset="0"/>
              </a:rPr>
              <a:t> </a:t>
            </a:r>
            <a:endParaRPr lang="en-US" sz="1400" b="1" dirty="0">
              <a:effectLst>
                <a:outerShdw blurRad="38100" dist="38100" dir="2700000" algn="tl">
                  <a:srgbClr val="C0C0C0"/>
                </a:outerShdw>
              </a:effectLst>
              <a:latin typeface="Courier New" pitchFamily="49" charset="0"/>
            </a:endParaRPr>
          </a:p>
          <a:p>
            <a:pPr marL="342900" indent="-342900">
              <a:spcBef>
                <a:spcPts val="0"/>
              </a:spcBef>
              <a:defRPr/>
            </a:pPr>
            <a:r>
              <a:rPr lang="en-US" sz="1400" b="1" dirty="0">
                <a:effectLst>
                  <a:outerShdw blurRad="38100" dist="38100" dir="2700000" algn="tl">
                    <a:srgbClr val="C0C0C0"/>
                  </a:outerShdw>
                </a:effectLst>
                <a:latin typeface="Courier New" pitchFamily="49" charset="0"/>
              </a:rPr>
              <a:t>  public:</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sr-Latn-BA" sz="1400" b="1" dirty="0">
                <a:effectLst>
                  <a:outerShdw blurRad="38100" dist="38100" dir="2700000" algn="tl">
                    <a:srgbClr val="C0C0C0"/>
                  </a:outerShdw>
                </a:effectLst>
                <a:latin typeface="Courier New" pitchFamily="49" charset="0"/>
              </a:rPr>
              <a:t>double</a:t>
            </a:r>
            <a:r>
              <a:rPr lang="en-US" sz="1400" b="1" dirty="0">
                <a:effectLst>
                  <a:outerShdw blurRad="38100" dist="38100" dir="2700000" algn="tl">
                    <a:srgbClr val="C0C0C0"/>
                  </a:outerShdw>
                </a:effectLst>
                <a:latin typeface="Courier New" pitchFamily="49" charset="0"/>
              </a:rPr>
              <a:t> </a:t>
            </a:r>
            <a:r>
              <a:rPr lang="sr-Latn-BA" sz="1400" b="1" dirty="0">
                <a:effectLst>
                  <a:outerShdw blurRad="38100" dist="38100" dir="2700000" algn="tl">
                    <a:srgbClr val="C0C0C0"/>
                  </a:outerShdw>
                </a:effectLst>
                <a:latin typeface="Courier New" pitchFamily="49" charset="0"/>
              </a:rPr>
              <a:t>prosj</a:t>
            </a:r>
            <a:r>
              <a:rPr lang="en-US" sz="1400" b="1" dirty="0" err="1">
                <a:effectLst>
                  <a:outerShdw blurRad="38100" dist="38100" dir="2700000" algn="tl">
                    <a:srgbClr val="C0C0C0"/>
                  </a:outerShdw>
                </a:effectLst>
                <a:latin typeface="Courier New" pitchFamily="49" charset="0"/>
              </a:rPr>
              <a:t>ecna</a:t>
            </a:r>
            <a:r>
              <a:rPr lang="en-US" sz="1400" b="1" dirty="0">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sr-Latn-BA" sz="1400" b="1" dirty="0">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effectLst>
                  <a:outerShdw blurRad="38100" dist="38100" dir="2700000" algn="tl">
                    <a:srgbClr val="C0C0C0"/>
                  </a:outerShdw>
                </a:effectLst>
                <a:latin typeface="Courier New" pitchFamily="49" charset="0"/>
              </a:rPr>
              <a:t>      double d=0;</a:t>
            </a:r>
          </a:p>
          <a:p>
            <a:pPr marL="342900" indent="-342900">
              <a:spcBef>
                <a:spcPts val="0"/>
              </a:spcBef>
              <a:defRPr/>
            </a:pPr>
            <a:r>
              <a:rPr lang="en-US" sz="1400" b="1" dirty="0">
                <a:effectLst>
                  <a:outerShdw blurRad="38100" dist="38100" dir="2700000" algn="tl">
                    <a:srgbClr val="C0C0C0"/>
                  </a:outerShdw>
                </a:effectLst>
                <a:latin typeface="Courier New" pitchFamily="49" charset="0"/>
              </a:rPr>
              <a:t>      for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=1;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&lt;</a:t>
            </a:r>
            <a:r>
              <a:rPr lang="sr-Latn-BA" sz="1400" b="1" dirty="0">
                <a:effectLst>
                  <a:outerShdw blurRad="38100" dist="38100" dir="2700000" algn="tl">
                    <a:srgbClr val="C0C0C0"/>
                  </a:outerShdw>
                </a:effectLst>
                <a:latin typeface="Courier New" pitchFamily="49" charset="0"/>
              </a:rPr>
              <a:t>=</a:t>
            </a:r>
            <a:r>
              <a:rPr lang="en-US" sz="1400" b="1" dirty="0">
                <a:effectLst>
                  <a:outerShdw blurRad="38100" dist="38100" dir="2700000" algn="tl">
                    <a:srgbClr val="C0C0C0"/>
                  </a:outerShdw>
                </a:effectLst>
                <a:latin typeface="Courier New" pitchFamily="49" charset="0"/>
              </a:rPr>
              <a:t>n;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a:t>
            </a:r>
            <a:r>
              <a:rPr lang="sr-Latn-BA" sz="1400" b="1" dirty="0">
                <a:effectLst>
                  <a:outerShdw blurRad="38100" dist="38100" dir="2700000" algn="tl">
                    <a:srgbClr val="C0C0C0"/>
                  </a:outerShdw>
                </a:effectLst>
                <a:latin typeface="Courier New" pitchFamily="49" charset="0"/>
              </a:rPr>
              <a:t>d+=</a:t>
            </a:r>
            <a:r>
              <a:rPr lang="en-US" sz="1400" b="1" dirty="0">
                <a:effectLst>
                  <a:outerShdw blurRad="38100" dist="38100" dir="2700000" algn="tl">
                    <a:srgbClr val="C0C0C0"/>
                  </a:outerShdw>
                </a:effectLst>
                <a:latin typeface="Courier New" pitchFamily="49" charset="0"/>
              </a:rPr>
              <a:t>data[</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a:t>
            </a:r>
          </a:p>
          <a:p>
            <a:pPr marL="342900" indent="-342900">
              <a:spcBef>
                <a:spcPts val="0"/>
              </a:spcBef>
              <a:defRPr/>
            </a:pP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return </a:t>
            </a:r>
            <a:r>
              <a:rPr lang="sr-Latn-BA" sz="1400" b="1" dirty="0">
                <a:effectLst>
                  <a:outerShdw blurRad="38100" dist="38100" dir="2700000" algn="tl">
                    <a:srgbClr val="C0C0C0"/>
                  </a:outerShdw>
                </a:effectLst>
                <a:latin typeface="Courier New" pitchFamily="49" charset="0"/>
              </a:rPr>
              <a:t>d</a:t>
            </a:r>
            <a:r>
              <a:rPr lang="en-US" sz="1400" b="1" dirty="0">
                <a:effectLst>
                  <a:outerShdw blurRad="38100" dist="38100" dir="2700000" algn="tl">
                    <a:srgbClr val="C0C0C0"/>
                  </a:outerShdw>
                </a:effectLst>
                <a:latin typeface="Courier New" pitchFamily="49" charset="0"/>
              </a:rPr>
              <a:t>/n;</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effectLst>
                  <a:outerShdw blurRad="38100" dist="38100" dir="2700000" algn="tl">
                    <a:srgbClr val="C0C0C0"/>
                  </a:outerShdw>
                </a:effectLst>
                <a:latin typeface="Courier New" pitchFamily="49" charset="0"/>
              </a:rPr>
              <a:t>   void print()</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"Temperature: ";</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en-US" sz="1400" b="1" dirty="0">
                <a:solidFill>
                  <a:srgbClr val="000099"/>
                </a:solidFill>
                <a:effectLst>
                  <a:outerShdw blurRad="38100" dist="38100" dir="2700000" algn="tl">
                    <a:srgbClr val="C0C0C0"/>
                  </a:outerShdw>
                </a:effectLst>
                <a:latin typeface="Courier New" pitchFamily="49" charset="0"/>
              </a:rPr>
              <a:t>Red&lt;</a:t>
            </a:r>
            <a:r>
              <a:rPr lang="sr-Latn-BA" sz="1400" b="1" dirty="0">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,7&gt;::print();</a:t>
            </a:r>
          </a:p>
          <a:p>
            <a:pPr marL="342900" indent="-342900">
              <a:spcBef>
                <a:spcPts val="0"/>
              </a:spcBef>
              <a:defRPr/>
            </a:pPr>
            <a:r>
              <a:rPr lang="en-US" sz="1400" b="1" dirty="0">
                <a:effectLst>
                  <a:outerShdw blurRad="38100" dist="38100" dir="2700000" algn="tl">
                    <a:srgbClr val="C0C0C0"/>
                  </a:outerShdw>
                </a:effectLst>
                <a:latin typeface="Courier New" pitchFamily="49" charset="0"/>
              </a:rPr>
              <a:t>      cout &lt;&lt; "\nProsek: " &lt;&lt; prosjecna();</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effectLst>
                  <a:outerShdw blurRad="38100" dist="38100" dir="2700000" algn="tl">
                    <a:srgbClr val="C0C0C0"/>
                  </a:outerShdw>
                </a:effectLst>
                <a:latin typeface="Courier New" pitchFamily="49" charset="0"/>
              </a:rPr>
              <a:t>int main()</a:t>
            </a:r>
          </a:p>
          <a:p>
            <a:pPr marL="342900" indent="-342900">
              <a:spcBef>
                <a:spcPts val="0"/>
              </a:spcBef>
              <a:defRPr/>
            </a:pPr>
            <a:r>
              <a:rPr lang="en-US" sz="1400" b="1" dirty="0">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t[7] = { 14, 12, 17, 6, -2, 0, -1 };</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SedmicnaTemp</a:t>
            </a:r>
            <a:r>
              <a:rPr lang="en-US" sz="1400" b="1" dirty="0">
                <a:effectLst>
                  <a:outerShdw blurRad="38100" dist="38100" dir="2700000" algn="tl">
                    <a:srgbClr val="C0C0C0"/>
                  </a:outerShdw>
                </a:effectLst>
                <a:latin typeface="Courier New" pitchFamily="49" charset="0"/>
              </a:rPr>
              <a:t> temp;</a:t>
            </a:r>
          </a:p>
          <a:p>
            <a:pPr marL="342900" indent="-342900">
              <a:spcBef>
                <a:spcPts val="0"/>
              </a:spcBef>
              <a:defRPr/>
            </a:pPr>
            <a:r>
              <a:rPr lang="en-US" sz="1400" b="1" dirty="0">
                <a:effectLst>
                  <a:outerShdw blurRad="38100" dist="38100" dir="2700000" algn="tl">
                    <a:srgbClr val="C0C0C0"/>
                  </a:outerShdw>
                </a:effectLst>
                <a:latin typeface="Courier New" pitchFamily="49" charset="0"/>
              </a:rPr>
              <a:t>   for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=0;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&lt;7;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temp.dodaj</a:t>
            </a:r>
            <a:r>
              <a:rPr lang="en-US" sz="1400" b="1" dirty="0">
                <a:effectLst>
                  <a:outerShdw blurRad="38100" dist="38100" dir="2700000" algn="tl">
                    <a:srgbClr val="C0C0C0"/>
                  </a:outerShdw>
                </a:effectLst>
                <a:latin typeface="Courier New" pitchFamily="49" charset="0"/>
              </a:rPr>
              <a:t>(t[</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pt-BR" sz="1400" b="1" dirty="0">
                <a:solidFill>
                  <a:srgbClr val="000099"/>
                </a:solidFill>
                <a:effectLst>
                  <a:outerShdw blurRad="38100" dist="38100" dir="2700000" algn="tl">
                    <a:srgbClr val="C0C0C0"/>
                  </a:outerShdw>
                </a:effectLst>
                <a:latin typeface="Courier New" pitchFamily="49" charset="0"/>
              </a:rPr>
              <a:t>Red&lt;int,7&gt; *r=&amp;temp; r-&gt;print();</a:t>
            </a:r>
            <a:endParaRPr lang="en-US" sz="1400" b="1" dirty="0">
              <a:solidFill>
                <a:srgbClr val="000099"/>
              </a:solidFill>
              <a:effectLst>
                <a:outerShdw blurRad="38100" dist="38100" dir="2700000" algn="tl">
                  <a:srgbClr val="C0C0C0"/>
                </a:outerShdw>
              </a:effectLst>
              <a:latin typeface="Courier New" pitchFamily="49" charset="0"/>
            </a:endParaRPr>
          </a:p>
          <a:p>
            <a:pPr marL="342900" indent="-342900">
              <a:spcBef>
                <a:spcPts val="0"/>
              </a:spcBef>
              <a:defRPr/>
            </a:pPr>
            <a:r>
              <a:rPr lang="en-US" sz="1400" b="1" dirty="0">
                <a:effectLst>
                  <a:outerShdw blurRad="38100" dist="38100" dir="2700000" algn="tl">
                    <a:srgbClr val="C0C0C0"/>
                  </a:outerShdw>
                </a:effectLst>
                <a:latin typeface="Courier New" pitchFamily="49" charset="0"/>
              </a:rPr>
              <a:t>   return 0;</a:t>
            </a:r>
          </a:p>
          <a:p>
            <a:pPr marL="342900" indent="-342900">
              <a:spcBef>
                <a:spcPts val="0"/>
              </a:spcBef>
              <a:defRPr/>
            </a:pPr>
            <a:r>
              <a:rPr lang="en-US" sz="1400" b="1" dirty="0">
                <a:effectLst>
                  <a:outerShdw blurRad="38100" dist="38100" dir="2700000" algn="tl">
                    <a:srgbClr val="C0C0C0"/>
                  </a:outerShdw>
                </a:effectLst>
                <a:latin typeface="Courier New" pitchFamily="49" charset="0"/>
              </a:rPr>
              <a:t>}</a:t>
            </a:r>
          </a:p>
        </p:txBody>
      </p:sp>
      <p:sp>
        <p:nvSpPr>
          <p:cNvPr id="5" name="Rectangle 3"/>
          <p:cNvSpPr txBox="1">
            <a:spLocks noChangeArrowheads="1"/>
          </p:cNvSpPr>
          <p:nvPr/>
        </p:nvSpPr>
        <p:spPr bwMode="auto">
          <a:xfrm>
            <a:off x="152400" y="1228725"/>
            <a:ext cx="3776663" cy="5500688"/>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p>
          <a:p>
            <a:pPr marL="342900" indent="-342900">
              <a:spcBef>
                <a:spcPts val="600"/>
              </a:spcBef>
              <a:defRPr/>
            </a:pPr>
            <a:r>
              <a:rPr lang="en-US" sz="1400" b="1" dirty="0">
                <a:solidFill>
                  <a:srgbClr val="000099"/>
                </a:solidFill>
                <a:effectLst>
                  <a:outerShdw blurRad="38100" dist="38100" dir="2700000" algn="tl">
                    <a:srgbClr val="C0C0C0"/>
                  </a:outerShdw>
                </a:effectLst>
                <a:latin typeface="Courier New" pitchFamily="49" charset="0"/>
              </a:rPr>
              <a:t>template &lt;class T, </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 N&gt;</a:t>
            </a:r>
            <a:r>
              <a:rPr lang="sr-Latn-BA" sz="1400" b="1" dirty="0">
                <a:solidFill>
                  <a:srgbClr val="000099"/>
                </a:solidFill>
                <a:effectLst>
                  <a:outerShdw blurRad="38100" dist="38100" dir="2700000" algn="tl">
                    <a:srgbClr val="C0C0C0"/>
                  </a:outerShdw>
                </a:effectLst>
                <a:latin typeface="Courier New" pitchFamily="49" charset="0"/>
              </a:rPr>
              <a:t> </a:t>
            </a:r>
            <a:endParaRPr lang="en-US" sz="1400" b="1" dirty="0">
              <a:solidFill>
                <a:srgbClr val="000099"/>
              </a:solidFill>
              <a:effectLst>
                <a:outerShdw blurRad="38100" dist="38100" dir="2700000" algn="tl">
                  <a:srgbClr val="C0C0C0"/>
                </a:outerShdw>
              </a:effectLst>
              <a:latin typeface="Courier New" pitchFamily="49" charset="0"/>
            </a:endParaRP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class Red</a:t>
            </a:r>
          </a:p>
          <a:p>
            <a:pPr marL="342900" indent="-342900">
              <a:spcBef>
                <a:spcPts val="0"/>
              </a:spcBef>
              <a:defRPr/>
            </a:pPr>
            <a:r>
              <a:rPr lang="en-US" sz="1400" b="1" dirty="0">
                <a:effectLst>
                  <a:outerShdw blurRad="38100" dist="38100" dir="2700000" algn="tl">
                    <a:srgbClr val="C0C0C0"/>
                  </a:outerShdw>
                </a:effectLst>
                <a:latin typeface="Courier New" pitchFamily="49" charset="0"/>
              </a:rPr>
              <a:t>{</a:t>
            </a:r>
            <a:r>
              <a:rPr lang="sr-Latn-BA" sz="1400" b="1" dirty="0">
                <a:effectLst>
                  <a:outerShdw blurRad="38100" dist="38100" dir="2700000" algn="tl">
                    <a:srgbClr val="C0C0C0"/>
                  </a:outerShdw>
                </a:effectLst>
                <a:latin typeface="Courier New" pitchFamily="49" charset="0"/>
              </a:rPr>
              <a:t> </a:t>
            </a:r>
            <a:endParaRPr lang="en-US" sz="1400" b="1" dirty="0">
              <a:effectLst>
                <a:outerShdw blurRad="38100" dist="38100" dir="2700000" algn="tl">
                  <a:srgbClr val="C0C0C0"/>
                </a:outerShdw>
              </a:effectLst>
              <a:latin typeface="Courier New" pitchFamily="49" charset="0"/>
            </a:endParaRPr>
          </a:p>
          <a:p>
            <a:pPr marL="342900" indent="-342900">
              <a:spcBef>
                <a:spcPts val="0"/>
              </a:spcBef>
              <a:defRPr/>
            </a:pPr>
            <a:r>
              <a:rPr lang="en-US" sz="1400" b="1" dirty="0">
                <a:effectLst>
                  <a:outerShdw blurRad="38100" dist="38100" dir="2700000" algn="tl">
                    <a:srgbClr val="C0C0C0"/>
                  </a:outerShdw>
                </a:effectLst>
                <a:latin typeface="Courier New" pitchFamily="49" charset="0"/>
              </a:rPr>
              <a:t>  public:</a:t>
            </a:r>
            <a:r>
              <a:rPr lang="sr-Latn-BA" sz="1400" b="1" dirty="0">
                <a:effectLst>
                  <a:outerShdw blurRad="38100" dist="38100" dir="2700000" algn="tl">
                    <a:srgbClr val="C0C0C0"/>
                  </a:outerShdw>
                </a:effectLst>
                <a:latin typeface="Courier New" pitchFamily="49" charset="0"/>
              </a:rPr>
              <a:t>  </a:t>
            </a:r>
          </a:p>
          <a:p>
            <a:pPr marL="342900" indent="-342900">
              <a:spcBef>
                <a:spcPts val="300"/>
              </a:spcBef>
              <a:defRPr/>
            </a:pP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 </a:t>
            </a: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Red()</a:t>
            </a: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 n=0; }</a:t>
            </a:r>
          </a:p>
          <a:p>
            <a:pPr marL="342900" indent="-342900">
              <a:spcBef>
                <a:spcPts val="300"/>
              </a:spcBef>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dodaj</a:t>
            </a:r>
            <a:r>
              <a:rPr lang="en-US" sz="1400" b="1" dirty="0">
                <a:effectLst>
                  <a:outerShdw blurRad="38100" dist="38100" dir="2700000" algn="tl">
                    <a:srgbClr val="C0C0C0"/>
                  </a:outerShdw>
                </a:effectLst>
                <a:latin typeface="Courier New" pitchFamily="49" charset="0"/>
              </a:rPr>
              <a:t>(T </a:t>
            </a:r>
            <a:r>
              <a:rPr lang="en-US" sz="1400" b="1" dirty="0" err="1">
                <a:effectLst>
                  <a:outerShdw blurRad="38100" dist="38100" dir="2700000" algn="tl">
                    <a:srgbClr val="C0C0C0"/>
                  </a:outerShdw>
                </a:effectLst>
                <a:latin typeface="Courier New" pitchFamily="49" charset="0"/>
              </a:rPr>
              <a:t>dd</a:t>
            </a:r>
            <a:r>
              <a:rPr lang="en-US" sz="1400" b="1" dirty="0">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sr-Latn-BA" sz="1400" b="1" dirty="0">
                <a:effectLst>
                  <a:outerShdw blurRad="38100" dist="38100" dir="2700000" algn="tl">
                    <a:srgbClr val="C0C0C0"/>
                  </a:outerShdw>
                </a:effectLst>
                <a:latin typeface="Courier New" pitchFamily="49" charset="0"/>
              </a:rPr>
              <a:t> </a:t>
            </a:r>
            <a:endParaRPr lang="en-US" sz="1400" b="1" dirty="0">
              <a:effectLst>
                <a:outerShdw blurRad="38100" dist="38100" dir="2700000" algn="tl">
                  <a:srgbClr val="C0C0C0"/>
                </a:outerShdw>
              </a:effectLst>
              <a:latin typeface="Courier New" pitchFamily="49" charset="0"/>
            </a:endParaRPr>
          </a:p>
          <a:p>
            <a:pPr marL="342900" indent="-342900">
              <a:spcBef>
                <a:spcPts val="0"/>
              </a:spcBef>
              <a:defRPr/>
            </a:pPr>
            <a:r>
              <a:rPr lang="en-US" sz="1400" b="1" dirty="0">
                <a:effectLst>
                  <a:outerShdw blurRad="38100" dist="38100" dir="2700000" algn="tl">
                    <a:srgbClr val="C0C0C0"/>
                  </a:outerShdw>
                </a:effectLst>
                <a:latin typeface="Courier New" pitchFamily="49" charset="0"/>
              </a:rPr>
              <a:t>      if (n</a:t>
            </a:r>
            <a:r>
              <a:rPr lang="sr-Latn-BA" sz="1400" b="1" dirty="0">
                <a:effectLst>
                  <a:outerShdw blurRad="38100" dist="38100" dir="2700000" algn="tl">
                    <a:srgbClr val="C0C0C0"/>
                  </a:outerShdw>
                </a:effectLst>
                <a:latin typeface="Courier New" pitchFamily="49" charset="0"/>
              </a:rPr>
              <a:t>&gt;=</a:t>
            </a:r>
            <a:r>
              <a:rPr lang="en-US" sz="1400" b="1" dirty="0">
                <a:effectLst>
                  <a:outerShdw blurRad="38100" dist="38100" dir="2700000" algn="tl">
                    <a:srgbClr val="C0C0C0"/>
                  </a:outerShdw>
                </a:effectLst>
                <a:latin typeface="Courier New" pitchFamily="49" charset="0"/>
              </a:rPr>
              <a:t>N)</a:t>
            </a:r>
            <a:r>
              <a:rPr lang="sr-Latn-BA" sz="1400" b="1" dirty="0">
                <a:effectLst>
                  <a:outerShdw blurRad="38100" dist="38100" dir="2700000" algn="tl">
                    <a:srgbClr val="C0C0C0"/>
                  </a:outerShdw>
                </a:effectLst>
                <a:latin typeface="Courier New" pitchFamily="49" charset="0"/>
              </a:rPr>
              <a:t> return 0; </a:t>
            </a:r>
          </a:p>
          <a:p>
            <a:pPr marL="342900" indent="-342900">
              <a:spcBef>
                <a:spcPts val="0"/>
              </a:spcBef>
              <a:defRPr/>
            </a:pP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data[++n]=</a:t>
            </a:r>
            <a:r>
              <a:rPr lang="en-US" sz="1400" b="1" dirty="0" err="1">
                <a:effectLst>
                  <a:outerShdw blurRad="38100" dist="38100" dir="2700000" algn="tl">
                    <a:srgbClr val="C0C0C0"/>
                  </a:outerShdw>
                </a:effectLst>
                <a:latin typeface="Courier New" pitchFamily="49" charset="0"/>
              </a:rPr>
              <a:t>dd</a:t>
            </a:r>
            <a:r>
              <a:rPr lang="en-US" sz="1400" b="1" dirty="0">
                <a:effectLst>
                  <a:outerShdw blurRad="38100" dist="38100" dir="2700000" algn="tl">
                    <a:srgbClr val="C0C0C0"/>
                  </a:outerShdw>
                </a:effectLst>
                <a:latin typeface="Courier New" pitchFamily="49" charset="0"/>
              </a:rPr>
              <a:t>;</a:t>
            </a: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return 1;</a:t>
            </a:r>
            <a:r>
              <a:rPr lang="sr-Latn-BA" sz="1400" b="1" dirty="0">
                <a:effectLst>
                  <a:outerShdw blurRad="38100" dist="38100" dir="2700000" algn="tl">
                    <a:srgbClr val="C0C0C0"/>
                  </a:outerShdw>
                </a:effectLst>
                <a:latin typeface="Courier New" pitchFamily="49" charset="0"/>
              </a:rPr>
              <a:t> </a:t>
            </a:r>
            <a:endParaRPr lang="en-US" sz="1400" b="1" dirty="0">
              <a:effectLst>
                <a:outerShdw blurRad="38100" dist="38100" dir="2700000" algn="tl">
                  <a:srgbClr val="C0C0C0"/>
                </a:outerShdw>
              </a:effectLst>
              <a:latin typeface="Courier New" pitchFamily="49" charset="0"/>
            </a:endParaRP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p>
          <a:p>
            <a:pPr marL="342900" indent="-342900">
              <a:spcBef>
                <a:spcPts val="300"/>
              </a:spcBef>
              <a:defRPr/>
            </a:pPr>
            <a:r>
              <a:rPr lang="en-US" sz="1400" b="1" dirty="0">
                <a:effectLst>
                  <a:outerShdw blurRad="38100" dist="38100" dir="2700000" algn="tl">
                    <a:srgbClr val="C0C0C0"/>
                  </a:outerShdw>
                </a:effectLst>
                <a:latin typeface="Courier New" pitchFamily="49" charset="0"/>
              </a:rPr>
              <a:t>    </a:t>
            </a:r>
            <a:r>
              <a:rPr lang="en-US" sz="1400" b="1" dirty="0">
                <a:solidFill>
                  <a:srgbClr val="000099"/>
                </a:solidFill>
                <a:effectLst>
                  <a:outerShdw blurRad="38100" dist="38100" dir="2700000" algn="tl">
                    <a:srgbClr val="C0C0C0"/>
                  </a:outerShdw>
                </a:effectLst>
                <a:latin typeface="Courier New" pitchFamily="49" charset="0"/>
              </a:rPr>
              <a:t>virtual</a:t>
            </a:r>
            <a:r>
              <a:rPr lang="en-US" sz="1400" b="1" dirty="0">
                <a:effectLst>
                  <a:outerShdw blurRad="38100" dist="38100" dir="2700000" algn="tl">
                    <a:srgbClr val="C0C0C0"/>
                  </a:outerShdw>
                </a:effectLst>
                <a:latin typeface="Courier New" pitchFamily="49" charset="0"/>
              </a:rPr>
              <a:t> void print()</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a:t>
            </a:r>
            <a:r>
              <a:rPr lang="sr-Latn-BA" sz="1400" b="1" dirty="0">
                <a:effectLst>
                  <a:outerShdw blurRad="38100" dist="38100" dir="2700000" algn="tl">
                    <a:srgbClr val="C0C0C0"/>
                  </a:outerShdw>
                </a:effectLst>
                <a:latin typeface="Courier New" pitchFamily="49" charset="0"/>
              </a:rPr>
              <a:t> </a:t>
            </a:r>
            <a:endParaRPr lang="en-US" sz="1400" b="1" dirty="0">
              <a:effectLst>
                <a:outerShdw blurRad="38100" dist="38100" dir="2700000" algn="tl">
                  <a:srgbClr val="C0C0C0"/>
                </a:outerShdw>
              </a:effectLst>
              <a:latin typeface="Courier New" pitchFamily="49" charset="0"/>
            </a:endParaRPr>
          </a:p>
          <a:p>
            <a:pPr marL="342900" indent="-342900">
              <a:spcBef>
                <a:spcPts val="0"/>
              </a:spcBef>
              <a:defRPr/>
            </a:pPr>
            <a:r>
              <a:rPr lang="en-US" sz="1400" b="1" dirty="0">
                <a:effectLst>
                  <a:outerShdw blurRad="38100" dist="38100" dir="2700000" algn="tl">
                    <a:srgbClr val="C0C0C0"/>
                  </a:outerShdw>
                </a:effectLst>
                <a:latin typeface="Courier New" pitchFamily="49" charset="0"/>
              </a:rPr>
              <a:t>      for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=1;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&lt;=n;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a:t>
            </a:r>
            <a:r>
              <a:rPr lang="sr-Latn-BA" sz="1400" b="1" dirty="0">
                <a:effectLst>
                  <a:outerShdw blurRad="38100" dist="38100" dir="2700000" algn="tl">
                    <a:srgbClr val="C0C0C0"/>
                  </a:outerShdw>
                </a:effectLst>
                <a:latin typeface="Courier New" pitchFamily="49" charset="0"/>
              </a:rPr>
              <a:t> </a:t>
            </a:r>
          </a:p>
          <a:p>
            <a:pPr marL="342900" indent="-342900">
              <a:spcBef>
                <a:spcPts val="0"/>
              </a:spcBef>
              <a:defRPr/>
            </a:pPr>
            <a:r>
              <a:rPr lang="sr-Latn-BA"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data[</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&lt;&lt; " ";</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a:t>
            </a:r>
          </a:p>
          <a:p>
            <a:pPr marL="342900" indent="-342900">
              <a:spcBef>
                <a:spcPts val="300"/>
              </a:spcBef>
              <a:defRPr/>
            </a:pPr>
            <a:r>
              <a:rPr lang="en-US" sz="1400" b="1" dirty="0">
                <a:effectLst>
                  <a:outerShdw blurRad="38100" dist="38100" dir="2700000" algn="tl">
                    <a:srgbClr val="C0C0C0"/>
                  </a:outerShdw>
                </a:effectLst>
                <a:latin typeface="Courier New" pitchFamily="49" charset="0"/>
              </a:rPr>
              <a:t> </a:t>
            </a: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protected: </a:t>
            </a: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T data[N+1];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n;</a:t>
            </a:r>
          </a:p>
          <a:p>
            <a:pPr marL="342900" indent="-342900">
              <a:spcBef>
                <a:spcPts val="0"/>
              </a:spcBef>
              <a:defRPr/>
            </a:pPr>
            <a:r>
              <a:rPr lang="en-US" sz="1400" b="1" dirty="0">
                <a:effectLst>
                  <a:outerShdw blurRad="38100" dist="38100" dir="2700000" algn="tl">
                    <a:srgbClr val="C0C0C0"/>
                  </a:outerShdw>
                </a:effectLst>
                <a:latin typeface="Courier New" pitchFamily="49" charset="0"/>
              </a:rPr>
              <a:t>};</a:t>
            </a:r>
            <a:endParaRPr lang="sr-Latn-BA" sz="1400" b="1" dirty="0">
              <a:effectLst>
                <a:outerShdw blurRad="38100" dist="38100" dir="2700000" algn="tl">
                  <a:srgbClr val="C0C0C0"/>
                </a:outerShdw>
              </a:effectLst>
              <a:latin typeface="Courier New" pitchFamily="49" charset="0"/>
            </a:endParaRPr>
          </a:p>
          <a:p>
            <a:pPr marL="342900" indent="-342900">
              <a:spcBef>
                <a:spcPts val="0"/>
              </a:spcBef>
              <a:defRPr/>
            </a:pPr>
            <a:endParaRPr lang="en-US" sz="1400" b="1" dirty="0">
              <a:effectLst>
                <a:outerShdw blurRad="38100" dist="38100" dir="2700000" algn="tl">
                  <a:srgbClr val="C0C0C0"/>
                </a:outerShdw>
              </a:effectLst>
              <a:latin typeface="Courier New" pitchFamily="49" charset="0"/>
            </a:endParaRPr>
          </a:p>
        </p:txBody>
      </p:sp>
      <p:grpSp>
        <p:nvGrpSpPr>
          <p:cNvPr id="2" name="Group 141"/>
          <p:cNvGrpSpPr>
            <a:grpSpLocks/>
          </p:cNvGrpSpPr>
          <p:nvPr/>
        </p:nvGrpSpPr>
        <p:grpSpPr bwMode="auto">
          <a:xfrm>
            <a:off x="142875" y="5857875"/>
            <a:ext cx="3929063" cy="928688"/>
            <a:chOff x="4040" y="3140"/>
            <a:chExt cx="1526" cy="1063"/>
          </a:xfrm>
        </p:grpSpPr>
        <p:sp>
          <p:nvSpPr>
            <p:cNvPr id="18440"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18441"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10" name="AutoShape 144"/>
          <p:cNvSpPr>
            <a:spLocks noChangeArrowheads="1"/>
          </p:cNvSpPr>
          <p:nvPr/>
        </p:nvSpPr>
        <p:spPr bwMode="auto">
          <a:xfrm>
            <a:off x="231775" y="5930900"/>
            <a:ext cx="3697288" cy="554038"/>
          </a:xfrm>
          <a:prstGeom prst="roundRect">
            <a:avLst>
              <a:gd name="adj" fmla="val 0"/>
            </a:avLst>
          </a:prstGeom>
          <a:noFill/>
          <a:ln w="9525">
            <a:noFill/>
            <a:round/>
            <a:headEnd/>
            <a:tailEnd/>
          </a:ln>
        </p:spPr>
        <p:txBody>
          <a:bodyPr lIns="0" rIns="0">
            <a:spAutoFit/>
          </a:bodyPr>
          <a:lstStyle/>
          <a:p>
            <a:r>
              <a:rPr lang="en-US" sz="1500" b="1">
                <a:solidFill>
                  <a:srgbClr val="FFFF00"/>
                </a:solidFill>
                <a:latin typeface="Courier New" pitchFamily="49" charset="0"/>
              </a:rPr>
              <a:t>T</a:t>
            </a:r>
            <a:r>
              <a:rPr lang="sr-Latn-BA" sz="1500" b="1">
                <a:solidFill>
                  <a:srgbClr val="FFFF00"/>
                </a:solidFill>
                <a:latin typeface="Courier New" pitchFamily="49" charset="0"/>
              </a:rPr>
              <a:t>emperature: 14 12 17 6 -2 0 -1</a:t>
            </a:r>
          </a:p>
          <a:p>
            <a:r>
              <a:rPr lang="sr-Latn-BA" sz="1500" b="1">
                <a:solidFill>
                  <a:srgbClr val="FFFF00"/>
                </a:solidFill>
                <a:latin typeface="Courier New" pitchFamily="49" charset="0"/>
              </a:rPr>
              <a:t>Prosek: 6.57143</a:t>
            </a:r>
            <a:endParaRPr lang="sr-Latn-CS" sz="15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up)">
                                      <p:cBhvr>
                                        <p:cTn id="17" dur="500"/>
                                        <p:tgtEl>
                                          <p:spTgt spid="5">
                                            <p:txEl>
                                              <p:pRg st="0" end="0"/>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up)">
                                      <p:cBhvr>
                                        <p:cTn id="21" dur="500"/>
                                        <p:tgtEl>
                                          <p:spTgt spid="5">
                                            <p:txEl>
                                              <p:pRg st="1" end="1"/>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up)">
                                      <p:cBhvr>
                                        <p:cTn id="25" dur="500"/>
                                        <p:tgtEl>
                                          <p:spTgt spid="5">
                                            <p:txEl>
                                              <p:pRg st="2" end="2"/>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up)">
                                      <p:cBhvr>
                                        <p:cTn id="29" dur="500"/>
                                        <p:tgtEl>
                                          <p:spTgt spid="5">
                                            <p:txEl>
                                              <p:pRg st="3" end="3"/>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wipe(up)">
                                      <p:cBhvr>
                                        <p:cTn id="33" dur="500"/>
                                        <p:tgtEl>
                                          <p:spTgt spid="5">
                                            <p:txEl>
                                              <p:pRg st="4" end="4"/>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up)">
                                      <p:cBhvr>
                                        <p:cTn id="37" dur="500"/>
                                        <p:tgtEl>
                                          <p:spTgt spid="5">
                                            <p:txEl>
                                              <p:pRg st="5" end="5"/>
                                            </p:txEl>
                                          </p:spTgt>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wipe(up)">
                                      <p:cBhvr>
                                        <p:cTn id="41" dur="500"/>
                                        <p:tgtEl>
                                          <p:spTgt spid="5">
                                            <p:txEl>
                                              <p:pRg st="6" end="6"/>
                                            </p:txEl>
                                          </p:spTgt>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Effect transition="in" filter="wipe(up)">
                                      <p:cBhvr>
                                        <p:cTn id="45" dur="500"/>
                                        <p:tgtEl>
                                          <p:spTgt spid="5">
                                            <p:txEl>
                                              <p:pRg st="7" end="7"/>
                                            </p:txEl>
                                          </p:spTgt>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wipe(up)">
                                      <p:cBhvr>
                                        <p:cTn id="49" dur="500"/>
                                        <p:tgtEl>
                                          <p:spTgt spid="5">
                                            <p:txEl>
                                              <p:pRg st="8" end="8"/>
                                            </p:txEl>
                                          </p:spTgt>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wipe(up)">
                                      <p:cBhvr>
                                        <p:cTn id="53" dur="500"/>
                                        <p:tgtEl>
                                          <p:spTgt spid="5">
                                            <p:txEl>
                                              <p:pRg st="9" end="9"/>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wipe(up)">
                                      <p:cBhvr>
                                        <p:cTn id="57" dur="500"/>
                                        <p:tgtEl>
                                          <p:spTgt spid="5">
                                            <p:txEl>
                                              <p:pRg st="10" end="10"/>
                                            </p:txEl>
                                          </p:spTgt>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Effect transition="in" filter="wipe(up)">
                                      <p:cBhvr>
                                        <p:cTn id="61" dur="500"/>
                                        <p:tgtEl>
                                          <p:spTgt spid="5">
                                            <p:txEl>
                                              <p:pRg st="11" end="11"/>
                                            </p:txEl>
                                          </p:spTgt>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5">
                                            <p:txEl>
                                              <p:pRg st="12" end="12"/>
                                            </p:txEl>
                                          </p:spTgt>
                                        </p:tgtEl>
                                        <p:attrNameLst>
                                          <p:attrName>style.visibility</p:attrName>
                                        </p:attrNameLst>
                                      </p:cBhvr>
                                      <p:to>
                                        <p:strVal val="visible"/>
                                      </p:to>
                                    </p:set>
                                    <p:animEffect transition="in" filter="wipe(up)">
                                      <p:cBhvr>
                                        <p:cTn id="65" dur="500"/>
                                        <p:tgtEl>
                                          <p:spTgt spid="5">
                                            <p:txEl>
                                              <p:pRg st="12" end="12"/>
                                            </p:txEl>
                                          </p:spTgt>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5">
                                            <p:txEl>
                                              <p:pRg st="13" end="13"/>
                                            </p:txEl>
                                          </p:spTgt>
                                        </p:tgtEl>
                                        <p:attrNameLst>
                                          <p:attrName>style.visibility</p:attrName>
                                        </p:attrNameLst>
                                      </p:cBhvr>
                                      <p:to>
                                        <p:strVal val="visible"/>
                                      </p:to>
                                    </p:set>
                                    <p:animEffect transition="in" filter="wipe(up)">
                                      <p:cBhvr>
                                        <p:cTn id="69" dur="500"/>
                                        <p:tgtEl>
                                          <p:spTgt spid="5">
                                            <p:txEl>
                                              <p:pRg st="13" end="13"/>
                                            </p:txEl>
                                          </p:spTgt>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5">
                                            <p:txEl>
                                              <p:pRg st="14" end="14"/>
                                            </p:txEl>
                                          </p:spTgt>
                                        </p:tgtEl>
                                        <p:attrNameLst>
                                          <p:attrName>style.visibility</p:attrName>
                                        </p:attrNameLst>
                                      </p:cBhvr>
                                      <p:to>
                                        <p:strVal val="visible"/>
                                      </p:to>
                                    </p:set>
                                    <p:animEffect transition="in" filter="wipe(up)">
                                      <p:cBhvr>
                                        <p:cTn id="73" dur="500"/>
                                        <p:tgtEl>
                                          <p:spTgt spid="5">
                                            <p:txEl>
                                              <p:pRg st="14" end="14"/>
                                            </p:txEl>
                                          </p:spTgt>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animEffect transition="in" filter="wipe(up)">
                                      <p:cBhvr>
                                        <p:cTn id="77" dur="500"/>
                                        <p:tgtEl>
                                          <p:spTgt spid="5">
                                            <p:txEl>
                                              <p:pRg st="15" end="15"/>
                                            </p:txEl>
                                          </p:spTgt>
                                        </p:tgtEl>
                                      </p:cBhvr>
                                    </p:animEffect>
                                  </p:childTnLst>
                                </p:cTn>
                              </p:par>
                            </p:childTnLst>
                          </p:cTn>
                        </p:par>
                        <p:par>
                          <p:cTn id="78" fill="hold">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5">
                                            <p:txEl>
                                              <p:pRg st="16" end="16"/>
                                            </p:txEl>
                                          </p:spTgt>
                                        </p:tgtEl>
                                        <p:attrNameLst>
                                          <p:attrName>style.visibility</p:attrName>
                                        </p:attrNameLst>
                                      </p:cBhvr>
                                      <p:to>
                                        <p:strVal val="visible"/>
                                      </p:to>
                                    </p:set>
                                    <p:animEffect transition="in" filter="wipe(up)">
                                      <p:cBhvr>
                                        <p:cTn id="81" dur="500"/>
                                        <p:tgtEl>
                                          <p:spTgt spid="5">
                                            <p:txEl>
                                              <p:pRg st="16" end="16"/>
                                            </p:txEl>
                                          </p:spTgt>
                                        </p:tgtEl>
                                      </p:cBhvr>
                                    </p:animEffect>
                                  </p:childTnLst>
                                </p:cTn>
                              </p:par>
                            </p:childTnLst>
                          </p:cTn>
                        </p:par>
                        <p:par>
                          <p:cTn id="82" fill="hold">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5">
                                            <p:txEl>
                                              <p:pRg st="17" end="17"/>
                                            </p:txEl>
                                          </p:spTgt>
                                        </p:tgtEl>
                                        <p:attrNameLst>
                                          <p:attrName>style.visibility</p:attrName>
                                        </p:attrNameLst>
                                      </p:cBhvr>
                                      <p:to>
                                        <p:strVal val="visible"/>
                                      </p:to>
                                    </p:set>
                                    <p:animEffect transition="in" filter="wipe(up)">
                                      <p:cBhvr>
                                        <p:cTn id="85" dur="500"/>
                                        <p:tgtEl>
                                          <p:spTgt spid="5">
                                            <p:txEl>
                                              <p:pRg st="17" end="17"/>
                                            </p:txEl>
                                          </p:spTgt>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5">
                                            <p:txEl>
                                              <p:pRg st="18" end="18"/>
                                            </p:txEl>
                                          </p:spTgt>
                                        </p:tgtEl>
                                        <p:attrNameLst>
                                          <p:attrName>style.visibility</p:attrName>
                                        </p:attrNameLst>
                                      </p:cBhvr>
                                      <p:to>
                                        <p:strVal val="visible"/>
                                      </p:to>
                                    </p:set>
                                    <p:animEffect transition="in" filter="wipe(up)">
                                      <p:cBhvr>
                                        <p:cTn id="89" dur="500"/>
                                        <p:tgtEl>
                                          <p:spTgt spid="5">
                                            <p:txEl>
                                              <p:pRg st="18" end="18"/>
                                            </p:txEl>
                                          </p:spTgt>
                                        </p:tgtEl>
                                      </p:cBhvr>
                                    </p:animEffect>
                                  </p:childTnLst>
                                </p:cTn>
                              </p:par>
                            </p:childTnLst>
                          </p:cTn>
                        </p:par>
                        <p:par>
                          <p:cTn id="90" fill="hold">
                            <p:stCondLst>
                              <p:cond delay="9500"/>
                            </p:stCondLst>
                            <p:childTnLst>
                              <p:par>
                                <p:cTn id="91" presetID="22" presetClass="entr" presetSubtype="1" fill="hold" grpId="0" nodeType="afterEffect">
                                  <p:stCondLst>
                                    <p:cond delay="0"/>
                                  </p:stCondLst>
                                  <p:childTnLst>
                                    <p:set>
                                      <p:cBhvr>
                                        <p:cTn id="92" dur="1" fill="hold">
                                          <p:stCondLst>
                                            <p:cond delay="0"/>
                                          </p:stCondLst>
                                        </p:cTn>
                                        <p:tgtEl>
                                          <p:spTgt spid="5">
                                            <p:txEl>
                                              <p:pRg st="19" end="19"/>
                                            </p:txEl>
                                          </p:spTgt>
                                        </p:tgtEl>
                                        <p:attrNameLst>
                                          <p:attrName>style.visibility</p:attrName>
                                        </p:attrNameLst>
                                      </p:cBhvr>
                                      <p:to>
                                        <p:strVal val="visible"/>
                                      </p:to>
                                    </p:set>
                                    <p:animEffect transition="in" filter="wipe(up)">
                                      <p:cBhvr>
                                        <p:cTn id="93" dur="500"/>
                                        <p:tgtEl>
                                          <p:spTgt spid="5">
                                            <p:txEl>
                                              <p:pRg st="19" end="19"/>
                                            </p:txEl>
                                          </p:spTgt>
                                        </p:tgtEl>
                                      </p:cBhvr>
                                    </p:animEffect>
                                  </p:child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4">
                                            <p:txEl>
                                              <p:pRg st="0" end="0"/>
                                            </p:txEl>
                                          </p:spTgt>
                                        </p:tgtEl>
                                        <p:attrNameLst>
                                          <p:attrName>style.visibility</p:attrName>
                                        </p:attrNameLst>
                                      </p:cBhvr>
                                      <p:to>
                                        <p:strVal val="visible"/>
                                      </p:to>
                                    </p:set>
                                    <p:animEffect transition="in" filter="wipe(up)">
                                      <p:cBhvr>
                                        <p:cTn id="97" dur="500"/>
                                        <p:tgtEl>
                                          <p:spTgt spid="4">
                                            <p:txEl>
                                              <p:pRg st="0" end="0"/>
                                            </p:txEl>
                                          </p:spTgt>
                                        </p:tgtEl>
                                      </p:cBhvr>
                                    </p:animEffect>
                                  </p:childTnLst>
                                </p:cTn>
                              </p:par>
                            </p:childTnLst>
                          </p:cTn>
                        </p:par>
                        <p:par>
                          <p:cTn id="98" fill="hold">
                            <p:stCondLst>
                              <p:cond delay="10500"/>
                            </p:stCondLst>
                            <p:childTnLst>
                              <p:par>
                                <p:cTn id="99" presetID="22" presetClass="entr" presetSubtype="1" fill="hold" grpId="0" nodeType="afterEffect">
                                  <p:stCondLst>
                                    <p:cond delay="0"/>
                                  </p:stCondLst>
                                  <p:childTnLst>
                                    <p:set>
                                      <p:cBhvr>
                                        <p:cTn id="100" dur="1" fill="hold">
                                          <p:stCondLst>
                                            <p:cond delay="0"/>
                                          </p:stCondLst>
                                        </p:cTn>
                                        <p:tgtEl>
                                          <p:spTgt spid="4">
                                            <p:txEl>
                                              <p:pRg st="1" end="1"/>
                                            </p:txEl>
                                          </p:spTgt>
                                        </p:tgtEl>
                                        <p:attrNameLst>
                                          <p:attrName>style.visibility</p:attrName>
                                        </p:attrNameLst>
                                      </p:cBhvr>
                                      <p:to>
                                        <p:strVal val="visible"/>
                                      </p:to>
                                    </p:set>
                                    <p:animEffect transition="in" filter="wipe(up)">
                                      <p:cBhvr>
                                        <p:cTn id="101" dur="500"/>
                                        <p:tgtEl>
                                          <p:spTgt spid="4">
                                            <p:txEl>
                                              <p:pRg st="1" end="1"/>
                                            </p:txEl>
                                          </p:spTgt>
                                        </p:tgtEl>
                                      </p:cBhvr>
                                    </p:animEffect>
                                  </p:childTnLst>
                                </p:cTn>
                              </p:par>
                            </p:childTnLst>
                          </p:cTn>
                        </p:par>
                        <p:par>
                          <p:cTn id="102" fill="hold">
                            <p:stCondLst>
                              <p:cond delay="11000"/>
                            </p:stCondLst>
                            <p:childTnLst>
                              <p:par>
                                <p:cTn id="103" presetID="22" presetClass="entr" presetSubtype="1" fill="hold" grpId="0" nodeType="afterEffect">
                                  <p:stCondLst>
                                    <p:cond delay="0"/>
                                  </p:stCondLst>
                                  <p:childTnLst>
                                    <p:set>
                                      <p:cBhvr>
                                        <p:cTn id="104" dur="1" fill="hold">
                                          <p:stCondLst>
                                            <p:cond delay="0"/>
                                          </p:stCondLst>
                                        </p:cTn>
                                        <p:tgtEl>
                                          <p:spTgt spid="4">
                                            <p:txEl>
                                              <p:pRg st="2" end="2"/>
                                            </p:txEl>
                                          </p:spTgt>
                                        </p:tgtEl>
                                        <p:attrNameLst>
                                          <p:attrName>style.visibility</p:attrName>
                                        </p:attrNameLst>
                                      </p:cBhvr>
                                      <p:to>
                                        <p:strVal val="visible"/>
                                      </p:to>
                                    </p:set>
                                    <p:animEffect transition="in" filter="wipe(up)">
                                      <p:cBhvr>
                                        <p:cTn id="105" dur="500"/>
                                        <p:tgtEl>
                                          <p:spTgt spid="4">
                                            <p:txEl>
                                              <p:pRg st="2" end="2"/>
                                            </p:txEl>
                                          </p:spTgt>
                                        </p:tgtEl>
                                      </p:cBhvr>
                                    </p:animEffect>
                                  </p:childTnLst>
                                </p:cTn>
                              </p:par>
                            </p:childTnLst>
                          </p:cTn>
                        </p:par>
                        <p:par>
                          <p:cTn id="106" fill="hold">
                            <p:stCondLst>
                              <p:cond delay="11500"/>
                            </p:stCondLst>
                            <p:childTnLst>
                              <p:par>
                                <p:cTn id="107" presetID="22" presetClass="entr" presetSubtype="1" fill="hold" grpId="0" nodeType="afterEffect">
                                  <p:stCondLst>
                                    <p:cond delay="0"/>
                                  </p:stCondLst>
                                  <p:childTnLst>
                                    <p:set>
                                      <p:cBhvr>
                                        <p:cTn id="108" dur="1" fill="hold">
                                          <p:stCondLst>
                                            <p:cond delay="0"/>
                                          </p:stCondLst>
                                        </p:cTn>
                                        <p:tgtEl>
                                          <p:spTgt spid="4">
                                            <p:txEl>
                                              <p:pRg st="3" end="3"/>
                                            </p:txEl>
                                          </p:spTgt>
                                        </p:tgtEl>
                                        <p:attrNameLst>
                                          <p:attrName>style.visibility</p:attrName>
                                        </p:attrNameLst>
                                      </p:cBhvr>
                                      <p:to>
                                        <p:strVal val="visible"/>
                                      </p:to>
                                    </p:set>
                                    <p:animEffect transition="in" filter="wipe(up)">
                                      <p:cBhvr>
                                        <p:cTn id="109" dur="500"/>
                                        <p:tgtEl>
                                          <p:spTgt spid="4">
                                            <p:txEl>
                                              <p:pRg st="3" end="3"/>
                                            </p:txEl>
                                          </p:spTgt>
                                        </p:tgtEl>
                                      </p:cBhvr>
                                    </p:animEffect>
                                  </p:childTnLst>
                                </p:cTn>
                              </p:par>
                            </p:childTnLst>
                          </p:cTn>
                        </p:par>
                        <p:par>
                          <p:cTn id="110" fill="hold">
                            <p:stCondLst>
                              <p:cond delay="12000"/>
                            </p:stCondLst>
                            <p:childTnLst>
                              <p:par>
                                <p:cTn id="111" presetID="22" presetClass="entr" presetSubtype="1" fill="hold" grpId="0" nodeType="afterEffect">
                                  <p:stCondLst>
                                    <p:cond delay="0"/>
                                  </p:stCondLst>
                                  <p:childTnLst>
                                    <p:set>
                                      <p:cBhvr>
                                        <p:cTn id="112" dur="1" fill="hold">
                                          <p:stCondLst>
                                            <p:cond delay="0"/>
                                          </p:stCondLst>
                                        </p:cTn>
                                        <p:tgtEl>
                                          <p:spTgt spid="4">
                                            <p:txEl>
                                              <p:pRg st="4" end="4"/>
                                            </p:txEl>
                                          </p:spTgt>
                                        </p:tgtEl>
                                        <p:attrNameLst>
                                          <p:attrName>style.visibility</p:attrName>
                                        </p:attrNameLst>
                                      </p:cBhvr>
                                      <p:to>
                                        <p:strVal val="visible"/>
                                      </p:to>
                                    </p:set>
                                    <p:animEffect transition="in" filter="wipe(up)">
                                      <p:cBhvr>
                                        <p:cTn id="113" dur="500"/>
                                        <p:tgtEl>
                                          <p:spTgt spid="4">
                                            <p:txEl>
                                              <p:pRg st="4" end="4"/>
                                            </p:txEl>
                                          </p:spTgt>
                                        </p:tgtEl>
                                      </p:cBhvr>
                                    </p:animEffect>
                                  </p:childTnLst>
                                </p:cTn>
                              </p:par>
                            </p:childTnLst>
                          </p:cTn>
                        </p:par>
                        <p:par>
                          <p:cTn id="114" fill="hold">
                            <p:stCondLst>
                              <p:cond delay="12500"/>
                            </p:stCondLst>
                            <p:childTnLst>
                              <p:par>
                                <p:cTn id="115" presetID="22" presetClass="entr" presetSubtype="1" fill="hold" grpId="0" nodeType="afterEffect">
                                  <p:stCondLst>
                                    <p:cond delay="0"/>
                                  </p:stCondLst>
                                  <p:childTnLst>
                                    <p:set>
                                      <p:cBhvr>
                                        <p:cTn id="116" dur="1" fill="hold">
                                          <p:stCondLst>
                                            <p:cond delay="0"/>
                                          </p:stCondLst>
                                        </p:cTn>
                                        <p:tgtEl>
                                          <p:spTgt spid="4">
                                            <p:txEl>
                                              <p:pRg st="5" end="5"/>
                                            </p:txEl>
                                          </p:spTgt>
                                        </p:tgtEl>
                                        <p:attrNameLst>
                                          <p:attrName>style.visibility</p:attrName>
                                        </p:attrNameLst>
                                      </p:cBhvr>
                                      <p:to>
                                        <p:strVal val="visible"/>
                                      </p:to>
                                    </p:set>
                                    <p:animEffect transition="in" filter="wipe(up)">
                                      <p:cBhvr>
                                        <p:cTn id="117" dur="500"/>
                                        <p:tgtEl>
                                          <p:spTgt spid="4">
                                            <p:txEl>
                                              <p:pRg st="5" end="5"/>
                                            </p:txEl>
                                          </p:spTgt>
                                        </p:tgtEl>
                                      </p:cBhvr>
                                    </p:animEffect>
                                  </p:childTnLst>
                                </p:cTn>
                              </p:par>
                            </p:childTnLst>
                          </p:cTn>
                        </p:par>
                        <p:par>
                          <p:cTn id="118" fill="hold">
                            <p:stCondLst>
                              <p:cond delay="13000"/>
                            </p:stCondLst>
                            <p:childTnLst>
                              <p:par>
                                <p:cTn id="119" presetID="22" presetClass="entr" presetSubtype="1" fill="hold" grpId="0" nodeType="afterEffect">
                                  <p:stCondLst>
                                    <p:cond delay="0"/>
                                  </p:stCondLst>
                                  <p:childTnLst>
                                    <p:set>
                                      <p:cBhvr>
                                        <p:cTn id="120" dur="1" fill="hold">
                                          <p:stCondLst>
                                            <p:cond delay="0"/>
                                          </p:stCondLst>
                                        </p:cTn>
                                        <p:tgtEl>
                                          <p:spTgt spid="4">
                                            <p:txEl>
                                              <p:pRg st="6" end="6"/>
                                            </p:txEl>
                                          </p:spTgt>
                                        </p:tgtEl>
                                        <p:attrNameLst>
                                          <p:attrName>style.visibility</p:attrName>
                                        </p:attrNameLst>
                                      </p:cBhvr>
                                      <p:to>
                                        <p:strVal val="visible"/>
                                      </p:to>
                                    </p:set>
                                    <p:animEffect transition="in" filter="wipe(up)">
                                      <p:cBhvr>
                                        <p:cTn id="121" dur="500"/>
                                        <p:tgtEl>
                                          <p:spTgt spid="4">
                                            <p:txEl>
                                              <p:pRg st="6" end="6"/>
                                            </p:txEl>
                                          </p:spTgt>
                                        </p:tgtEl>
                                      </p:cBhvr>
                                    </p:animEffect>
                                  </p:childTnLst>
                                </p:cTn>
                              </p:par>
                            </p:childTnLst>
                          </p:cTn>
                        </p:par>
                        <p:par>
                          <p:cTn id="122" fill="hold">
                            <p:stCondLst>
                              <p:cond delay="13500"/>
                            </p:stCondLst>
                            <p:childTnLst>
                              <p:par>
                                <p:cTn id="123" presetID="22" presetClass="entr" presetSubtype="1" fill="hold" grpId="0" nodeType="afterEffect">
                                  <p:stCondLst>
                                    <p:cond delay="0"/>
                                  </p:stCondLst>
                                  <p:childTnLst>
                                    <p:set>
                                      <p:cBhvr>
                                        <p:cTn id="124" dur="1" fill="hold">
                                          <p:stCondLst>
                                            <p:cond delay="0"/>
                                          </p:stCondLst>
                                        </p:cTn>
                                        <p:tgtEl>
                                          <p:spTgt spid="4">
                                            <p:txEl>
                                              <p:pRg st="7" end="7"/>
                                            </p:txEl>
                                          </p:spTgt>
                                        </p:tgtEl>
                                        <p:attrNameLst>
                                          <p:attrName>style.visibility</p:attrName>
                                        </p:attrNameLst>
                                      </p:cBhvr>
                                      <p:to>
                                        <p:strVal val="visible"/>
                                      </p:to>
                                    </p:set>
                                    <p:animEffect transition="in" filter="wipe(up)">
                                      <p:cBhvr>
                                        <p:cTn id="125" dur="500"/>
                                        <p:tgtEl>
                                          <p:spTgt spid="4">
                                            <p:txEl>
                                              <p:pRg st="7" end="7"/>
                                            </p:txEl>
                                          </p:spTgt>
                                        </p:tgtEl>
                                      </p:cBhvr>
                                    </p:animEffect>
                                  </p:childTnLst>
                                </p:cTn>
                              </p:par>
                            </p:childTnLst>
                          </p:cTn>
                        </p:par>
                        <p:par>
                          <p:cTn id="126" fill="hold">
                            <p:stCondLst>
                              <p:cond delay="14000"/>
                            </p:stCondLst>
                            <p:childTnLst>
                              <p:par>
                                <p:cTn id="127" presetID="22" presetClass="entr" presetSubtype="1" fill="hold" grpId="0" nodeType="afterEffect">
                                  <p:stCondLst>
                                    <p:cond delay="0"/>
                                  </p:stCondLst>
                                  <p:childTnLst>
                                    <p:set>
                                      <p:cBhvr>
                                        <p:cTn id="128" dur="1" fill="hold">
                                          <p:stCondLst>
                                            <p:cond delay="0"/>
                                          </p:stCondLst>
                                        </p:cTn>
                                        <p:tgtEl>
                                          <p:spTgt spid="4">
                                            <p:txEl>
                                              <p:pRg st="8" end="8"/>
                                            </p:txEl>
                                          </p:spTgt>
                                        </p:tgtEl>
                                        <p:attrNameLst>
                                          <p:attrName>style.visibility</p:attrName>
                                        </p:attrNameLst>
                                      </p:cBhvr>
                                      <p:to>
                                        <p:strVal val="visible"/>
                                      </p:to>
                                    </p:set>
                                    <p:animEffect transition="in" filter="wipe(up)">
                                      <p:cBhvr>
                                        <p:cTn id="129" dur="500"/>
                                        <p:tgtEl>
                                          <p:spTgt spid="4">
                                            <p:txEl>
                                              <p:pRg st="8" end="8"/>
                                            </p:txEl>
                                          </p:spTgt>
                                        </p:tgtEl>
                                      </p:cBhvr>
                                    </p:animEffect>
                                  </p:childTnLst>
                                </p:cTn>
                              </p:par>
                            </p:childTnLst>
                          </p:cTn>
                        </p:par>
                        <p:par>
                          <p:cTn id="130" fill="hold">
                            <p:stCondLst>
                              <p:cond delay="14500"/>
                            </p:stCondLst>
                            <p:childTnLst>
                              <p:par>
                                <p:cTn id="131" presetID="22" presetClass="entr" presetSubtype="1" fill="hold" grpId="0" nodeType="afterEffect">
                                  <p:stCondLst>
                                    <p:cond delay="0"/>
                                  </p:stCondLst>
                                  <p:childTnLst>
                                    <p:set>
                                      <p:cBhvr>
                                        <p:cTn id="132" dur="1" fill="hold">
                                          <p:stCondLst>
                                            <p:cond delay="0"/>
                                          </p:stCondLst>
                                        </p:cTn>
                                        <p:tgtEl>
                                          <p:spTgt spid="4">
                                            <p:txEl>
                                              <p:pRg st="9" end="9"/>
                                            </p:txEl>
                                          </p:spTgt>
                                        </p:tgtEl>
                                        <p:attrNameLst>
                                          <p:attrName>style.visibility</p:attrName>
                                        </p:attrNameLst>
                                      </p:cBhvr>
                                      <p:to>
                                        <p:strVal val="visible"/>
                                      </p:to>
                                    </p:set>
                                    <p:animEffect transition="in" filter="wipe(up)">
                                      <p:cBhvr>
                                        <p:cTn id="133" dur="500"/>
                                        <p:tgtEl>
                                          <p:spTgt spid="4">
                                            <p:txEl>
                                              <p:pRg st="9" end="9"/>
                                            </p:txEl>
                                          </p:spTgt>
                                        </p:tgtEl>
                                      </p:cBhvr>
                                    </p:animEffect>
                                  </p:childTnLst>
                                </p:cTn>
                              </p:par>
                            </p:childTnLst>
                          </p:cTn>
                        </p:par>
                        <p:par>
                          <p:cTn id="134" fill="hold">
                            <p:stCondLst>
                              <p:cond delay="15000"/>
                            </p:stCondLst>
                            <p:childTnLst>
                              <p:par>
                                <p:cTn id="135" presetID="22" presetClass="entr" presetSubtype="1" fill="hold" grpId="0" nodeType="afterEffect">
                                  <p:stCondLst>
                                    <p:cond delay="0"/>
                                  </p:stCondLst>
                                  <p:childTnLst>
                                    <p:set>
                                      <p:cBhvr>
                                        <p:cTn id="136" dur="1" fill="hold">
                                          <p:stCondLst>
                                            <p:cond delay="0"/>
                                          </p:stCondLst>
                                        </p:cTn>
                                        <p:tgtEl>
                                          <p:spTgt spid="4">
                                            <p:txEl>
                                              <p:pRg st="10" end="10"/>
                                            </p:txEl>
                                          </p:spTgt>
                                        </p:tgtEl>
                                        <p:attrNameLst>
                                          <p:attrName>style.visibility</p:attrName>
                                        </p:attrNameLst>
                                      </p:cBhvr>
                                      <p:to>
                                        <p:strVal val="visible"/>
                                      </p:to>
                                    </p:set>
                                    <p:animEffect transition="in" filter="wipe(up)">
                                      <p:cBhvr>
                                        <p:cTn id="137" dur="500"/>
                                        <p:tgtEl>
                                          <p:spTgt spid="4">
                                            <p:txEl>
                                              <p:pRg st="10" end="10"/>
                                            </p:txEl>
                                          </p:spTgt>
                                        </p:tgtEl>
                                      </p:cBhvr>
                                    </p:animEffect>
                                  </p:childTnLst>
                                </p:cTn>
                              </p:par>
                            </p:childTnLst>
                          </p:cTn>
                        </p:par>
                        <p:par>
                          <p:cTn id="138" fill="hold">
                            <p:stCondLst>
                              <p:cond delay="15500"/>
                            </p:stCondLst>
                            <p:childTnLst>
                              <p:par>
                                <p:cTn id="139" presetID="22" presetClass="entr" presetSubtype="1" fill="hold" grpId="0" nodeType="afterEffect">
                                  <p:stCondLst>
                                    <p:cond delay="0"/>
                                  </p:stCondLst>
                                  <p:childTnLst>
                                    <p:set>
                                      <p:cBhvr>
                                        <p:cTn id="140" dur="1" fill="hold">
                                          <p:stCondLst>
                                            <p:cond delay="0"/>
                                          </p:stCondLst>
                                        </p:cTn>
                                        <p:tgtEl>
                                          <p:spTgt spid="4">
                                            <p:txEl>
                                              <p:pRg st="11" end="11"/>
                                            </p:txEl>
                                          </p:spTgt>
                                        </p:tgtEl>
                                        <p:attrNameLst>
                                          <p:attrName>style.visibility</p:attrName>
                                        </p:attrNameLst>
                                      </p:cBhvr>
                                      <p:to>
                                        <p:strVal val="visible"/>
                                      </p:to>
                                    </p:set>
                                    <p:animEffect transition="in" filter="wipe(up)">
                                      <p:cBhvr>
                                        <p:cTn id="141" dur="500"/>
                                        <p:tgtEl>
                                          <p:spTgt spid="4">
                                            <p:txEl>
                                              <p:pRg st="11" end="11"/>
                                            </p:txEl>
                                          </p:spTgt>
                                        </p:tgtEl>
                                      </p:cBhvr>
                                    </p:animEffect>
                                  </p:childTnLst>
                                </p:cTn>
                              </p:par>
                            </p:childTnLst>
                          </p:cTn>
                        </p:par>
                        <p:par>
                          <p:cTn id="142" fill="hold">
                            <p:stCondLst>
                              <p:cond delay="16000"/>
                            </p:stCondLst>
                            <p:childTnLst>
                              <p:par>
                                <p:cTn id="143" presetID="22" presetClass="entr" presetSubtype="1" fill="hold" grpId="0" nodeType="afterEffect">
                                  <p:stCondLst>
                                    <p:cond delay="0"/>
                                  </p:stCondLst>
                                  <p:childTnLst>
                                    <p:set>
                                      <p:cBhvr>
                                        <p:cTn id="144" dur="1" fill="hold">
                                          <p:stCondLst>
                                            <p:cond delay="0"/>
                                          </p:stCondLst>
                                        </p:cTn>
                                        <p:tgtEl>
                                          <p:spTgt spid="4">
                                            <p:txEl>
                                              <p:pRg st="12" end="12"/>
                                            </p:txEl>
                                          </p:spTgt>
                                        </p:tgtEl>
                                        <p:attrNameLst>
                                          <p:attrName>style.visibility</p:attrName>
                                        </p:attrNameLst>
                                      </p:cBhvr>
                                      <p:to>
                                        <p:strVal val="visible"/>
                                      </p:to>
                                    </p:set>
                                    <p:animEffect transition="in" filter="wipe(up)">
                                      <p:cBhvr>
                                        <p:cTn id="145" dur="500"/>
                                        <p:tgtEl>
                                          <p:spTgt spid="4">
                                            <p:txEl>
                                              <p:pRg st="12" end="12"/>
                                            </p:txEl>
                                          </p:spTgt>
                                        </p:tgtEl>
                                      </p:cBhvr>
                                    </p:animEffect>
                                  </p:childTnLst>
                                </p:cTn>
                              </p:par>
                            </p:childTnLst>
                          </p:cTn>
                        </p:par>
                        <p:par>
                          <p:cTn id="146" fill="hold">
                            <p:stCondLst>
                              <p:cond delay="16500"/>
                            </p:stCondLst>
                            <p:childTnLst>
                              <p:par>
                                <p:cTn id="147" presetID="22" presetClass="entr" presetSubtype="1" fill="hold" grpId="0" nodeType="afterEffect">
                                  <p:stCondLst>
                                    <p:cond delay="0"/>
                                  </p:stCondLst>
                                  <p:childTnLst>
                                    <p:set>
                                      <p:cBhvr>
                                        <p:cTn id="148" dur="1" fill="hold">
                                          <p:stCondLst>
                                            <p:cond delay="0"/>
                                          </p:stCondLst>
                                        </p:cTn>
                                        <p:tgtEl>
                                          <p:spTgt spid="4">
                                            <p:txEl>
                                              <p:pRg st="13" end="13"/>
                                            </p:txEl>
                                          </p:spTgt>
                                        </p:tgtEl>
                                        <p:attrNameLst>
                                          <p:attrName>style.visibility</p:attrName>
                                        </p:attrNameLst>
                                      </p:cBhvr>
                                      <p:to>
                                        <p:strVal val="visible"/>
                                      </p:to>
                                    </p:set>
                                    <p:animEffect transition="in" filter="wipe(up)">
                                      <p:cBhvr>
                                        <p:cTn id="149" dur="500"/>
                                        <p:tgtEl>
                                          <p:spTgt spid="4">
                                            <p:txEl>
                                              <p:pRg st="13" end="13"/>
                                            </p:txEl>
                                          </p:spTgt>
                                        </p:tgtEl>
                                      </p:cBhvr>
                                    </p:animEffect>
                                  </p:childTnLst>
                                </p:cTn>
                              </p:par>
                            </p:childTnLst>
                          </p:cTn>
                        </p:par>
                        <p:par>
                          <p:cTn id="150" fill="hold">
                            <p:stCondLst>
                              <p:cond delay="17000"/>
                            </p:stCondLst>
                            <p:childTnLst>
                              <p:par>
                                <p:cTn id="151" presetID="22" presetClass="entr" presetSubtype="1" fill="hold" grpId="0" nodeType="afterEffect">
                                  <p:stCondLst>
                                    <p:cond delay="0"/>
                                  </p:stCondLst>
                                  <p:childTnLst>
                                    <p:set>
                                      <p:cBhvr>
                                        <p:cTn id="152" dur="1" fill="hold">
                                          <p:stCondLst>
                                            <p:cond delay="0"/>
                                          </p:stCondLst>
                                        </p:cTn>
                                        <p:tgtEl>
                                          <p:spTgt spid="4">
                                            <p:txEl>
                                              <p:pRg st="14" end="14"/>
                                            </p:txEl>
                                          </p:spTgt>
                                        </p:tgtEl>
                                        <p:attrNameLst>
                                          <p:attrName>style.visibility</p:attrName>
                                        </p:attrNameLst>
                                      </p:cBhvr>
                                      <p:to>
                                        <p:strVal val="visible"/>
                                      </p:to>
                                    </p:set>
                                    <p:animEffect transition="in" filter="wipe(up)">
                                      <p:cBhvr>
                                        <p:cTn id="153" dur="500"/>
                                        <p:tgtEl>
                                          <p:spTgt spid="4">
                                            <p:txEl>
                                              <p:pRg st="14" end="14"/>
                                            </p:txEl>
                                          </p:spTgt>
                                        </p:tgtEl>
                                      </p:cBhvr>
                                    </p:animEffect>
                                  </p:childTnLst>
                                </p:cTn>
                              </p:par>
                            </p:childTnLst>
                          </p:cTn>
                        </p:par>
                        <p:par>
                          <p:cTn id="154" fill="hold">
                            <p:stCondLst>
                              <p:cond delay="17500"/>
                            </p:stCondLst>
                            <p:childTnLst>
                              <p:par>
                                <p:cTn id="155" presetID="22" presetClass="entr" presetSubtype="1" fill="hold" grpId="0" nodeType="afterEffect">
                                  <p:stCondLst>
                                    <p:cond delay="0"/>
                                  </p:stCondLst>
                                  <p:childTnLst>
                                    <p:set>
                                      <p:cBhvr>
                                        <p:cTn id="156" dur="1" fill="hold">
                                          <p:stCondLst>
                                            <p:cond delay="0"/>
                                          </p:stCondLst>
                                        </p:cTn>
                                        <p:tgtEl>
                                          <p:spTgt spid="4">
                                            <p:txEl>
                                              <p:pRg st="15" end="15"/>
                                            </p:txEl>
                                          </p:spTgt>
                                        </p:tgtEl>
                                        <p:attrNameLst>
                                          <p:attrName>style.visibility</p:attrName>
                                        </p:attrNameLst>
                                      </p:cBhvr>
                                      <p:to>
                                        <p:strVal val="visible"/>
                                      </p:to>
                                    </p:set>
                                    <p:animEffect transition="in" filter="wipe(up)">
                                      <p:cBhvr>
                                        <p:cTn id="157" dur="500"/>
                                        <p:tgtEl>
                                          <p:spTgt spid="4">
                                            <p:txEl>
                                              <p:pRg st="15" end="15"/>
                                            </p:txEl>
                                          </p:spTgt>
                                        </p:tgtEl>
                                      </p:cBhvr>
                                    </p:animEffect>
                                  </p:childTnLst>
                                </p:cTn>
                              </p:par>
                            </p:childTnLst>
                          </p:cTn>
                        </p:par>
                        <p:par>
                          <p:cTn id="158" fill="hold">
                            <p:stCondLst>
                              <p:cond delay="18000"/>
                            </p:stCondLst>
                            <p:childTnLst>
                              <p:par>
                                <p:cTn id="159" presetID="22" presetClass="entr" presetSubtype="1" fill="hold" grpId="0" nodeType="afterEffect">
                                  <p:stCondLst>
                                    <p:cond delay="0"/>
                                  </p:stCondLst>
                                  <p:childTnLst>
                                    <p:set>
                                      <p:cBhvr>
                                        <p:cTn id="160" dur="1" fill="hold">
                                          <p:stCondLst>
                                            <p:cond delay="0"/>
                                          </p:stCondLst>
                                        </p:cTn>
                                        <p:tgtEl>
                                          <p:spTgt spid="4">
                                            <p:txEl>
                                              <p:pRg st="16" end="16"/>
                                            </p:txEl>
                                          </p:spTgt>
                                        </p:tgtEl>
                                        <p:attrNameLst>
                                          <p:attrName>style.visibility</p:attrName>
                                        </p:attrNameLst>
                                      </p:cBhvr>
                                      <p:to>
                                        <p:strVal val="visible"/>
                                      </p:to>
                                    </p:set>
                                    <p:animEffect transition="in" filter="wipe(up)">
                                      <p:cBhvr>
                                        <p:cTn id="161" dur="500"/>
                                        <p:tgtEl>
                                          <p:spTgt spid="4">
                                            <p:txEl>
                                              <p:pRg st="16" end="16"/>
                                            </p:txEl>
                                          </p:spTgt>
                                        </p:tgtEl>
                                      </p:cBhvr>
                                    </p:animEffect>
                                  </p:childTnLst>
                                </p:cTn>
                              </p:par>
                            </p:childTnLst>
                          </p:cTn>
                        </p:par>
                        <p:par>
                          <p:cTn id="162" fill="hold">
                            <p:stCondLst>
                              <p:cond delay="18500"/>
                            </p:stCondLst>
                            <p:childTnLst>
                              <p:par>
                                <p:cTn id="163" presetID="22" presetClass="entr" presetSubtype="1" fill="hold" grpId="0" nodeType="afterEffect">
                                  <p:stCondLst>
                                    <p:cond delay="0"/>
                                  </p:stCondLst>
                                  <p:childTnLst>
                                    <p:set>
                                      <p:cBhvr>
                                        <p:cTn id="164" dur="1" fill="hold">
                                          <p:stCondLst>
                                            <p:cond delay="0"/>
                                          </p:stCondLst>
                                        </p:cTn>
                                        <p:tgtEl>
                                          <p:spTgt spid="4">
                                            <p:txEl>
                                              <p:pRg st="17" end="17"/>
                                            </p:txEl>
                                          </p:spTgt>
                                        </p:tgtEl>
                                        <p:attrNameLst>
                                          <p:attrName>style.visibility</p:attrName>
                                        </p:attrNameLst>
                                      </p:cBhvr>
                                      <p:to>
                                        <p:strVal val="visible"/>
                                      </p:to>
                                    </p:set>
                                    <p:animEffect transition="in" filter="wipe(up)">
                                      <p:cBhvr>
                                        <p:cTn id="165" dur="500"/>
                                        <p:tgtEl>
                                          <p:spTgt spid="4">
                                            <p:txEl>
                                              <p:pRg st="17" end="17"/>
                                            </p:txEl>
                                          </p:spTgt>
                                        </p:tgtEl>
                                      </p:cBhvr>
                                    </p:animEffect>
                                  </p:childTnLst>
                                </p:cTn>
                              </p:par>
                            </p:childTnLst>
                          </p:cTn>
                        </p:par>
                        <p:par>
                          <p:cTn id="166" fill="hold">
                            <p:stCondLst>
                              <p:cond delay="19000"/>
                            </p:stCondLst>
                            <p:childTnLst>
                              <p:par>
                                <p:cTn id="167" presetID="22" presetClass="entr" presetSubtype="1" fill="hold" grpId="0" nodeType="afterEffect">
                                  <p:stCondLst>
                                    <p:cond delay="0"/>
                                  </p:stCondLst>
                                  <p:childTnLst>
                                    <p:set>
                                      <p:cBhvr>
                                        <p:cTn id="168" dur="1" fill="hold">
                                          <p:stCondLst>
                                            <p:cond delay="0"/>
                                          </p:stCondLst>
                                        </p:cTn>
                                        <p:tgtEl>
                                          <p:spTgt spid="4">
                                            <p:txEl>
                                              <p:pRg st="18" end="18"/>
                                            </p:txEl>
                                          </p:spTgt>
                                        </p:tgtEl>
                                        <p:attrNameLst>
                                          <p:attrName>style.visibility</p:attrName>
                                        </p:attrNameLst>
                                      </p:cBhvr>
                                      <p:to>
                                        <p:strVal val="visible"/>
                                      </p:to>
                                    </p:set>
                                    <p:animEffect transition="in" filter="wipe(up)">
                                      <p:cBhvr>
                                        <p:cTn id="169" dur="500"/>
                                        <p:tgtEl>
                                          <p:spTgt spid="4">
                                            <p:txEl>
                                              <p:pRg st="18" end="18"/>
                                            </p:txEl>
                                          </p:spTgt>
                                        </p:tgtEl>
                                      </p:cBhvr>
                                    </p:animEffect>
                                  </p:childTnLst>
                                </p:cTn>
                              </p:par>
                            </p:childTnLst>
                          </p:cTn>
                        </p:par>
                        <p:par>
                          <p:cTn id="170" fill="hold">
                            <p:stCondLst>
                              <p:cond delay="19500"/>
                            </p:stCondLst>
                            <p:childTnLst>
                              <p:par>
                                <p:cTn id="171" presetID="22" presetClass="entr" presetSubtype="1" fill="hold" grpId="0" nodeType="afterEffect">
                                  <p:stCondLst>
                                    <p:cond delay="0"/>
                                  </p:stCondLst>
                                  <p:childTnLst>
                                    <p:set>
                                      <p:cBhvr>
                                        <p:cTn id="172" dur="1" fill="hold">
                                          <p:stCondLst>
                                            <p:cond delay="0"/>
                                          </p:stCondLst>
                                        </p:cTn>
                                        <p:tgtEl>
                                          <p:spTgt spid="4">
                                            <p:txEl>
                                              <p:pRg st="19" end="19"/>
                                            </p:txEl>
                                          </p:spTgt>
                                        </p:tgtEl>
                                        <p:attrNameLst>
                                          <p:attrName>style.visibility</p:attrName>
                                        </p:attrNameLst>
                                      </p:cBhvr>
                                      <p:to>
                                        <p:strVal val="visible"/>
                                      </p:to>
                                    </p:set>
                                    <p:animEffect transition="in" filter="wipe(up)">
                                      <p:cBhvr>
                                        <p:cTn id="173" dur="500"/>
                                        <p:tgtEl>
                                          <p:spTgt spid="4">
                                            <p:txEl>
                                              <p:pRg st="19" end="19"/>
                                            </p:txEl>
                                          </p:spTgt>
                                        </p:tgtEl>
                                      </p:cBhvr>
                                    </p:animEffect>
                                  </p:childTnLst>
                                </p:cTn>
                              </p:par>
                            </p:childTnLst>
                          </p:cTn>
                        </p:par>
                        <p:par>
                          <p:cTn id="174" fill="hold">
                            <p:stCondLst>
                              <p:cond delay="20000"/>
                            </p:stCondLst>
                            <p:childTnLst>
                              <p:par>
                                <p:cTn id="175" presetID="22" presetClass="entr" presetSubtype="1" fill="hold" grpId="0" nodeType="afterEffect">
                                  <p:stCondLst>
                                    <p:cond delay="0"/>
                                  </p:stCondLst>
                                  <p:childTnLst>
                                    <p:set>
                                      <p:cBhvr>
                                        <p:cTn id="176" dur="1" fill="hold">
                                          <p:stCondLst>
                                            <p:cond delay="0"/>
                                          </p:stCondLst>
                                        </p:cTn>
                                        <p:tgtEl>
                                          <p:spTgt spid="4">
                                            <p:txEl>
                                              <p:pRg st="20" end="20"/>
                                            </p:txEl>
                                          </p:spTgt>
                                        </p:tgtEl>
                                        <p:attrNameLst>
                                          <p:attrName>style.visibility</p:attrName>
                                        </p:attrNameLst>
                                      </p:cBhvr>
                                      <p:to>
                                        <p:strVal val="visible"/>
                                      </p:to>
                                    </p:set>
                                    <p:animEffect transition="in" filter="wipe(up)">
                                      <p:cBhvr>
                                        <p:cTn id="177" dur="500"/>
                                        <p:tgtEl>
                                          <p:spTgt spid="4">
                                            <p:txEl>
                                              <p:pRg st="20" end="20"/>
                                            </p:txEl>
                                          </p:spTgt>
                                        </p:tgtEl>
                                      </p:cBhvr>
                                    </p:animEffect>
                                  </p:childTnLst>
                                </p:cTn>
                              </p:par>
                            </p:childTnLst>
                          </p:cTn>
                        </p:par>
                        <p:par>
                          <p:cTn id="178" fill="hold">
                            <p:stCondLst>
                              <p:cond delay="20500"/>
                            </p:stCondLst>
                            <p:childTnLst>
                              <p:par>
                                <p:cTn id="179" presetID="22" presetClass="entr" presetSubtype="1" fill="hold" grpId="0" nodeType="afterEffect">
                                  <p:stCondLst>
                                    <p:cond delay="0"/>
                                  </p:stCondLst>
                                  <p:childTnLst>
                                    <p:set>
                                      <p:cBhvr>
                                        <p:cTn id="180" dur="1" fill="hold">
                                          <p:stCondLst>
                                            <p:cond delay="0"/>
                                          </p:stCondLst>
                                        </p:cTn>
                                        <p:tgtEl>
                                          <p:spTgt spid="4">
                                            <p:txEl>
                                              <p:pRg st="21" end="21"/>
                                            </p:txEl>
                                          </p:spTgt>
                                        </p:tgtEl>
                                        <p:attrNameLst>
                                          <p:attrName>style.visibility</p:attrName>
                                        </p:attrNameLst>
                                      </p:cBhvr>
                                      <p:to>
                                        <p:strVal val="visible"/>
                                      </p:to>
                                    </p:set>
                                    <p:animEffect transition="in" filter="wipe(up)">
                                      <p:cBhvr>
                                        <p:cTn id="181" dur="500"/>
                                        <p:tgtEl>
                                          <p:spTgt spid="4">
                                            <p:txEl>
                                              <p:pRg st="21" end="21"/>
                                            </p:txEl>
                                          </p:spTgt>
                                        </p:tgtEl>
                                      </p:cBhvr>
                                    </p:animEffect>
                                  </p:childTnLst>
                                </p:cTn>
                              </p:par>
                            </p:childTnLst>
                          </p:cTn>
                        </p:par>
                        <p:par>
                          <p:cTn id="182" fill="hold">
                            <p:stCondLst>
                              <p:cond delay="21000"/>
                            </p:stCondLst>
                            <p:childTnLst>
                              <p:par>
                                <p:cTn id="183" presetID="22" presetClass="entr" presetSubtype="1" fill="hold" grpId="0" nodeType="afterEffect">
                                  <p:stCondLst>
                                    <p:cond delay="0"/>
                                  </p:stCondLst>
                                  <p:childTnLst>
                                    <p:set>
                                      <p:cBhvr>
                                        <p:cTn id="184" dur="1" fill="hold">
                                          <p:stCondLst>
                                            <p:cond delay="0"/>
                                          </p:stCondLst>
                                        </p:cTn>
                                        <p:tgtEl>
                                          <p:spTgt spid="4">
                                            <p:txEl>
                                              <p:pRg st="22" end="22"/>
                                            </p:txEl>
                                          </p:spTgt>
                                        </p:tgtEl>
                                        <p:attrNameLst>
                                          <p:attrName>style.visibility</p:attrName>
                                        </p:attrNameLst>
                                      </p:cBhvr>
                                      <p:to>
                                        <p:strVal val="visible"/>
                                      </p:to>
                                    </p:set>
                                    <p:animEffect transition="in" filter="wipe(up)">
                                      <p:cBhvr>
                                        <p:cTn id="185" dur="500"/>
                                        <p:tgtEl>
                                          <p:spTgt spid="4">
                                            <p:txEl>
                                              <p:pRg st="22" end="22"/>
                                            </p:txEl>
                                          </p:spTgt>
                                        </p:tgtEl>
                                      </p:cBhvr>
                                    </p:animEffect>
                                  </p:childTnLst>
                                </p:cTn>
                              </p:par>
                            </p:childTnLst>
                          </p:cTn>
                        </p:par>
                        <p:par>
                          <p:cTn id="186" fill="hold">
                            <p:stCondLst>
                              <p:cond delay="21500"/>
                            </p:stCondLst>
                            <p:childTnLst>
                              <p:par>
                                <p:cTn id="187" presetID="22" presetClass="entr" presetSubtype="1" fill="hold" grpId="0" nodeType="afterEffect">
                                  <p:stCondLst>
                                    <p:cond delay="0"/>
                                  </p:stCondLst>
                                  <p:childTnLst>
                                    <p:set>
                                      <p:cBhvr>
                                        <p:cTn id="188" dur="1" fill="hold">
                                          <p:stCondLst>
                                            <p:cond delay="0"/>
                                          </p:stCondLst>
                                        </p:cTn>
                                        <p:tgtEl>
                                          <p:spTgt spid="4">
                                            <p:txEl>
                                              <p:pRg st="23" end="23"/>
                                            </p:txEl>
                                          </p:spTgt>
                                        </p:tgtEl>
                                        <p:attrNameLst>
                                          <p:attrName>style.visibility</p:attrName>
                                        </p:attrNameLst>
                                      </p:cBhvr>
                                      <p:to>
                                        <p:strVal val="visible"/>
                                      </p:to>
                                    </p:set>
                                    <p:animEffect transition="in" filter="wipe(up)">
                                      <p:cBhvr>
                                        <p:cTn id="189" dur="500"/>
                                        <p:tgtEl>
                                          <p:spTgt spid="4">
                                            <p:txEl>
                                              <p:pRg st="23" end="23"/>
                                            </p:txEl>
                                          </p:spTgt>
                                        </p:tgtEl>
                                      </p:cBhvr>
                                    </p:animEffect>
                                  </p:childTnLst>
                                </p:cTn>
                              </p:par>
                            </p:childTnLst>
                          </p:cTn>
                        </p:par>
                      </p:childTnLst>
                    </p:cTn>
                  </p:par>
                  <p:par>
                    <p:cTn id="190" fill="hold">
                      <p:stCondLst>
                        <p:cond delay="indefinite"/>
                      </p:stCondLst>
                      <p:childTnLst>
                        <p:par>
                          <p:cTn id="191" fill="hold">
                            <p:stCondLst>
                              <p:cond delay="0"/>
                            </p:stCondLst>
                            <p:childTnLst>
                              <p:par>
                                <p:cTn id="192" presetID="22" presetClass="entr" presetSubtype="1" fill="hold" nodeType="clickEffect">
                                  <p:stCondLst>
                                    <p:cond delay="0"/>
                                  </p:stCondLst>
                                  <p:childTnLst>
                                    <p:set>
                                      <p:cBhvr>
                                        <p:cTn id="193" dur="1" fill="hold">
                                          <p:stCondLst>
                                            <p:cond delay="0"/>
                                          </p:stCondLst>
                                        </p:cTn>
                                        <p:tgtEl>
                                          <p:spTgt spid="2"/>
                                        </p:tgtEl>
                                        <p:attrNameLst>
                                          <p:attrName>style.visibility</p:attrName>
                                        </p:attrNameLst>
                                      </p:cBhvr>
                                      <p:to>
                                        <p:strVal val="visible"/>
                                      </p:to>
                                    </p:set>
                                    <p:animEffect transition="in" filter="wipe(up)">
                                      <p:cBhvr>
                                        <p:cTn id="194" dur="500"/>
                                        <p:tgtEl>
                                          <p:spTgt spid="2"/>
                                        </p:tgtEl>
                                      </p:cBhvr>
                                    </p:animEffect>
                                  </p:childTnLst>
                                </p:cTn>
                              </p:par>
                            </p:childTnLst>
                          </p:cTn>
                        </p:par>
                      </p:childTnLst>
                    </p:cTn>
                  </p:par>
                  <p:par>
                    <p:cTn id="195" fill="hold">
                      <p:stCondLst>
                        <p:cond delay="indefinite"/>
                      </p:stCondLst>
                      <p:childTnLst>
                        <p:par>
                          <p:cTn id="196" fill="hold">
                            <p:stCondLst>
                              <p:cond delay="0"/>
                            </p:stCondLst>
                            <p:childTnLst>
                              <p:par>
                                <p:cTn id="197" presetID="3" presetClass="entr" presetSubtype="10" fill="hold" grpId="0" nodeType="clickEffect">
                                  <p:stCondLst>
                                    <p:cond delay="0"/>
                                  </p:stCondLst>
                                  <p:childTnLst>
                                    <p:set>
                                      <p:cBhvr>
                                        <p:cTn id="198" dur="1" fill="hold">
                                          <p:stCondLst>
                                            <p:cond delay="0"/>
                                          </p:stCondLst>
                                        </p:cTn>
                                        <p:tgtEl>
                                          <p:spTgt spid="10">
                                            <p:txEl>
                                              <p:pRg st="0" end="0"/>
                                            </p:txEl>
                                          </p:spTgt>
                                        </p:tgtEl>
                                        <p:attrNameLst>
                                          <p:attrName>style.visibility</p:attrName>
                                        </p:attrNameLst>
                                      </p:cBhvr>
                                      <p:to>
                                        <p:strVal val="visible"/>
                                      </p:to>
                                    </p:set>
                                    <p:animEffect transition="in" filter="blinds(horizontal)">
                                      <p:cBhvr>
                                        <p:cTn id="199" dur="500"/>
                                        <p:tgtEl>
                                          <p:spTgt spid="10">
                                            <p:txEl>
                                              <p:pRg st="0" end="0"/>
                                            </p:txEl>
                                          </p:spTgt>
                                        </p:tgtEl>
                                      </p:cBhvr>
                                    </p:animEffect>
                                  </p:childTnLst>
                                </p:cTn>
                              </p:par>
                            </p:childTnLst>
                          </p:cTn>
                        </p:par>
                      </p:childTnLst>
                    </p:cTn>
                  </p:par>
                  <p:par>
                    <p:cTn id="200" fill="hold">
                      <p:stCondLst>
                        <p:cond delay="indefinite"/>
                      </p:stCondLst>
                      <p:childTnLst>
                        <p:par>
                          <p:cTn id="201" fill="hold">
                            <p:stCondLst>
                              <p:cond delay="0"/>
                            </p:stCondLst>
                            <p:childTnLst>
                              <p:par>
                                <p:cTn id="202" presetID="3" presetClass="entr" presetSubtype="10" fill="hold" grpId="0" nodeType="clickEffect">
                                  <p:stCondLst>
                                    <p:cond delay="0"/>
                                  </p:stCondLst>
                                  <p:childTnLst>
                                    <p:set>
                                      <p:cBhvr>
                                        <p:cTn id="203" dur="1" fill="hold">
                                          <p:stCondLst>
                                            <p:cond delay="0"/>
                                          </p:stCondLst>
                                        </p:cTn>
                                        <p:tgtEl>
                                          <p:spTgt spid="10">
                                            <p:txEl>
                                              <p:pRg st="1" end="1"/>
                                            </p:txEl>
                                          </p:spTgt>
                                        </p:tgtEl>
                                        <p:attrNameLst>
                                          <p:attrName>style.visibility</p:attrName>
                                        </p:attrNameLst>
                                      </p:cBhvr>
                                      <p:to>
                                        <p:strVal val="visible"/>
                                      </p:to>
                                    </p:set>
                                    <p:animEffect transition="in" filter="blinds(horizontal)">
                                      <p:cBhvr>
                                        <p:cTn id="204"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9" grpId="0" animBg="1"/>
      <p:bldP spid="4" grpId="0" uiExpand="1" build="p" bldLvl="5"/>
      <p:bldP spid="5" grpId="0" build="p" bldLvl="5"/>
      <p:bldP spid="10"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Šabloni i nasleđivanje</a:t>
            </a:r>
            <a:endParaRPr lang="en-US" sz="3200" smtClean="0"/>
          </a:p>
        </p:txBody>
      </p:sp>
      <p:sp>
        <p:nvSpPr>
          <p:cNvPr id="9" name="TextBox 8"/>
          <p:cNvSpPr txBox="1">
            <a:spLocks noChangeArrowheads="1"/>
          </p:cNvSpPr>
          <p:nvPr/>
        </p:nvSpPr>
        <p:spPr bwMode="auto">
          <a:xfrm>
            <a:off x="4572000" y="1143000"/>
            <a:ext cx="4392613" cy="523875"/>
          </a:xfrm>
          <a:prstGeom prst="rect">
            <a:avLst/>
          </a:prstGeom>
          <a:solidFill>
            <a:srgbClr val="99FF33"/>
          </a:solidFill>
          <a:ln w="38100">
            <a:solidFill>
              <a:srgbClr val="C00000"/>
            </a:solidFill>
            <a:miter lim="800000"/>
            <a:headEnd/>
            <a:tailEnd/>
          </a:ln>
        </p:spPr>
        <p:txBody>
          <a:bodyPr>
            <a:spAutoFit/>
          </a:bodyPr>
          <a:lstStyle/>
          <a:p>
            <a:pPr algn="ctr"/>
            <a:r>
              <a:rPr lang="sr-Latn-BA" sz="1400" b="1">
                <a:solidFill>
                  <a:srgbClr val="002060"/>
                </a:solidFill>
              </a:rPr>
              <a:t>Šablon može da se izvede </a:t>
            </a:r>
          </a:p>
          <a:p>
            <a:pPr algn="ctr"/>
            <a:r>
              <a:rPr lang="sr-Latn-BA" sz="1400" b="1">
                <a:solidFill>
                  <a:srgbClr val="800000"/>
                </a:solidFill>
              </a:rPr>
              <a:t>iz neke nešablonske i/ili šablonske klase</a:t>
            </a:r>
            <a:r>
              <a:rPr lang="sr-Latn-BA" sz="1400" b="1">
                <a:solidFill>
                  <a:srgbClr val="002060"/>
                </a:solidFill>
              </a:rPr>
              <a:t>.</a:t>
            </a:r>
          </a:p>
        </p:txBody>
      </p:sp>
      <p:sp>
        <p:nvSpPr>
          <p:cNvPr id="4" name="Rectangle 3"/>
          <p:cNvSpPr txBox="1">
            <a:spLocks noChangeArrowheads="1"/>
          </p:cNvSpPr>
          <p:nvPr/>
        </p:nvSpPr>
        <p:spPr bwMode="auto">
          <a:xfrm>
            <a:off x="142875" y="1130733"/>
            <a:ext cx="5292725" cy="3000375"/>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ct val="250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&lt;cstring&gt;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endParaRPr lang="sr-Latn-CS" sz="1400" b="1" dirty="0">
              <a:effectLst>
                <a:outerShdw blurRad="38100" dist="38100" dir="2700000" algn="tl">
                  <a:srgbClr val="C0C0C0"/>
                </a:outerShdw>
              </a:effectLst>
              <a:latin typeface="Courier New" pitchFamily="49" charset="0"/>
            </a:endParaRPr>
          </a:p>
          <a:p>
            <a:pPr marL="342900" indent="-342900">
              <a:spcBef>
                <a:spcPts val="300"/>
              </a:spcBef>
              <a:defRPr/>
            </a:pPr>
            <a:r>
              <a:rPr lang="en-US" sz="1400" b="1" dirty="0">
                <a:effectLst>
                  <a:outerShdw blurRad="38100" dist="38100" dir="2700000" algn="tl">
                    <a:srgbClr val="C0C0C0"/>
                  </a:outerShdw>
                </a:effectLst>
                <a:latin typeface="Courier New" pitchFamily="49" charset="0"/>
              </a:rPr>
              <a:t>class </a:t>
            </a:r>
            <a:r>
              <a:rPr lang="en-US" sz="1400" b="1" dirty="0" err="1">
                <a:effectLst>
                  <a:outerShdw blurRad="38100" dist="38100" dir="2700000" algn="tl">
                    <a:srgbClr val="C0C0C0"/>
                  </a:outerShdw>
                </a:effectLst>
                <a:latin typeface="Courier New" pitchFamily="49" charset="0"/>
              </a:rPr>
              <a:t>Ime</a:t>
            </a:r>
            <a:endParaRPr lang="en-US" sz="1400" b="1" dirty="0">
              <a:effectLst>
                <a:outerShdw blurRad="38100" dist="38100" dir="2700000" algn="tl">
                  <a:srgbClr val="C0C0C0"/>
                </a:outerShdw>
              </a:effectLst>
              <a:latin typeface="Courier New" pitchFamily="49" charset="0"/>
            </a:endParaRPr>
          </a:p>
          <a:p>
            <a:pPr marL="342900" indent="-342900">
              <a:spcBef>
                <a:spcPts val="0"/>
              </a:spcBef>
              <a:defRPr/>
            </a:pPr>
            <a:r>
              <a:rPr lang="en-US" sz="1400" b="1" dirty="0">
                <a:effectLst>
                  <a:outerShdw blurRad="38100" dist="38100" dir="2700000" algn="tl">
                    <a:srgbClr val="C0C0C0"/>
                  </a:outerShdw>
                </a:effectLst>
                <a:latin typeface="Courier New" pitchFamily="49" charset="0"/>
              </a:rPr>
              <a:t>{ public:</a:t>
            </a:r>
          </a:p>
          <a:p>
            <a:pPr marL="342900" indent="-342900">
              <a:spcBef>
                <a:spcPts val="0"/>
              </a:spcBef>
              <a:defRPr/>
            </a:pPr>
            <a:r>
              <a:rPr lang="en-US" sz="1400" b="1" dirty="0">
                <a:effectLst>
                  <a:outerShdw blurRad="38100" dist="38100" dir="2700000" algn="tl">
                    <a:srgbClr val="C0C0C0"/>
                  </a:outerShdw>
                </a:effectLst>
                <a:latin typeface="Courier New" pitchFamily="49" charset="0"/>
              </a:rPr>
              <a:t>    Ime(const char *t) : s(0)</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effectLst>
                  <a:outerShdw blurRad="38100" dist="38100" dir="2700000" algn="tl">
                    <a:srgbClr val="C0C0C0"/>
                  </a:outerShdw>
                </a:effectLst>
                <a:latin typeface="Courier New" pitchFamily="49" charset="0"/>
              </a:rPr>
              <a:t>      if (t != 0)</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effectLst>
                  <a:outerShdw blurRad="38100" dist="38100" dir="2700000" algn="tl">
                    <a:srgbClr val="C0C0C0"/>
                  </a:outerShdw>
                </a:effectLst>
                <a:latin typeface="Courier New" pitchFamily="49" charset="0"/>
              </a:rPr>
              <a:t>         s = new char[strlen(t)+1];</a:t>
            </a:r>
          </a:p>
          <a:p>
            <a:pPr marL="342900" indent="-342900">
              <a:spcBef>
                <a:spcPts val="0"/>
              </a:spcBef>
              <a:defRPr/>
            </a:pPr>
            <a:r>
              <a:rPr lang="en-US" sz="1400" b="1" dirty="0">
                <a:effectLst>
                  <a:outerShdw blurRad="38100" dist="38100" dir="2700000" algn="tl">
                    <a:srgbClr val="C0C0C0"/>
                  </a:outerShdw>
                </a:effectLst>
                <a:latin typeface="Courier New" pitchFamily="49" charset="0"/>
              </a:rPr>
              <a:t>         strcpy(s,t);</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endParaRPr lang="sr-Latn-BA" sz="1400" b="1" dirty="0">
              <a:effectLst>
                <a:outerShdw blurRad="38100" dist="38100" dir="2700000" algn="tl">
                  <a:srgbClr val="C0C0C0"/>
                </a:outerShdw>
              </a:effectLst>
              <a:latin typeface="Courier New" pitchFamily="49" charset="0"/>
            </a:endParaRPr>
          </a:p>
          <a:p>
            <a:pPr marL="342900" indent="-342900">
              <a:spcBef>
                <a:spcPts val="0"/>
              </a:spcBef>
              <a:defRPr/>
            </a:pPr>
            <a:r>
              <a:rPr lang="sr-Latn-BA"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Ime</a:t>
            </a:r>
            <a:r>
              <a:rPr lang="en-US" sz="1400" b="1" dirty="0">
                <a:effectLst>
                  <a:outerShdw blurRad="38100" dist="38100" dir="2700000" algn="tl">
                    <a:srgbClr val="C0C0C0"/>
                  </a:outerShdw>
                </a:effectLst>
                <a:latin typeface="Courier New" pitchFamily="49" charset="0"/>
              </a:rPr>
              <a:t>() { delete [] s; }</a:t>
            </a:r>
          </a:p>
          <a:p>
            <a:pPr marL="342900" indent="-342900">
              <a:spcBef>
                <a:spcPts val="0"/>
              </a:spcBef>
              <a:defRPr/>
            </a:pPr>
            <a:r>
              <a:rPr lang="en-US" sz="1400" b="1" dirty="0">
                <a:effectLst>
                  <a:outerShdw blurRad="38100" dist="38100" dir="2700000" algn="tl">
                    <a:srgbClr val="C0C0C0"/>
                  </a:outerShdw>
                </a:effectLst>
                <a:latin typeface="Courier New" pitchFamily="49" charset="0"/>
              </a:rPr>
              <a:t>  protected: char *s;</a:t>
            </a:r>
          </a:p>
          <a:p>
            <a:pPr marL="342900" indent="-342900">
              <a:spcBef>
                <a:spcPts val="0"/>
              </a:spcBef>
              <a:defRPr/>
            </a:pPr>
            <a:r>
              <a:rPr lang="en-US" sz="1400" b="1" dirty="0">
                <a:effectLst>
                  <a:outerShdw blurRad="38100" dist="38100" dir="2700000" algn="tl">
                    <a:srgbClr val="C0C0C0"/>
                  </a:outerShdw>
                </a:effectLst>
                <a:latin typeface="Courier New" pitchFamily="49" charset="0"/>
              </a:rPr>
              <a:t>};</a:t>
            </a:r>
          </a:p>
        </p:txBody>
      </p:sp>
      <p:sp>
        <p:nvSpPr>
          <p:cNvPr id="5" name="Rectangle 3"/>
          <p:cNvSpPr txBox="1">
            <a:spLocks noChangeArrowheads="1"/>
          </p:cNvSpPr>
          <p:nvPr/>
        </p:nvSpPr>
        <p:spPr bwMode="auto">
          <a:xfrm>
            <a:off x="4500563" y="1857375"/>
            <a:ext cx="4643437" cy="4786313"/>
          </a:xfrm>
          <a:prstGeom prst="rect">
            <a:avLst/>
          </a:prstGeom>
          <a:noFill/>
          <a:ln w="9525">
            <a:noFill/>
            <a:miter lim="800000"/>
            <a:headEnd/>
            <a:tailEnd/>
          </a:ln>
        </p:spPr>
        <p:txBody>
          <a:bodyPr/>
          <a:lstStyle/>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template &lt;class T, </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 N&gt;</a:t>
            </a:r>
          </a:p>
          <a:p>
            <a:pPr marL="342900" indent="-342900">
              <a:spcBef>
                <a:spcPts val="0"/>
              </a:spcBef>
              <a:defRPr/>
            </a:pPr>
            <a:r>
              <a:rPr lang="en-US" sz="1400" b="1" dirty="0">
                <a:solidFill>
                  <a:srgbClr val="800000"/>
                </a:solidFill>
                <a:effectLst>
                  <a:outerShdw blurRad="38100" dist="38100" dir="2700000" algn="tl">
                    <a:srgbClr val="C0C0C0"/>
                  </a:outerShdw>
                </a:effectLst>
                <a:latin typeface="Courier New" pitchFamily="49" charset="0"/>
              </a:rPr>
              <a:t>class </a:t>
            </a:r>
            <a:r>
              <a:rPr lang="en-US" sz="1400" b="1" dirty="0" err="1">
                <a:solidFill>
                  <a:srgbClr val="800000"/>
                </a:solidFill>
                <a:effectLst>
                  <a:outerShdw blurRad="38100" dist="38100" dir="2700000" algn="tl">
                    <a:srgbClr val="C0C0C0"/>
                  </a:outerShdw>
                </a:effectLst>
                <a:latin typeface="Courier New" pitchFamily="49" charset="0"/>
              </a:rPr>
              <a:t>Skup</a:t>
            </a:r>
            <a:r>
              <a:rPr lang="en-US" sz="1400" b="1" dirty="0">
                <a:solidFill>
                  <a:srgbClr val="800000"/>
                </a:solidFill>
                <a:effectLst>
                  <a:outerShdw blurRad="38100" dist="38100" dir="2700000" algn="tl">
                    <a:srgbClr val="C0C0C0"/>
                  </a:outerShdw>
                </a:effectLst>
                <a:latin typeface="Courier New" pitchFamily="49" charset="0"/>
              </a:rPr>
              <a:t> : public </a:t>
            </a:r>
            <a:r>
              <a:rPr lang="en-US" sz="1400" b="1" dirty="0" err="1">
                <a:solidFill>
                  <a:srgbClr val="800000"/>
                </a:solidFill>
                <a:effectLst>
                  <a:outerShdw blurRad="38100" dist="38100" dir="2700000" algn="tl">
                    <a:srgbClr val="C0C0C0"/>
                  </a:outerShdw>
                </a:effectLst>
                <a:latin typeface="Courier New" pitchFamily="49" charset="0"/>
              </a:rPr>
              <a:t>Ime</a:t>
            </a:r>
            <a:endParaRPr lang="en-US" sz="1400" b="1" dirty="0">
              <a:solidFill>
                <a:srgbClr val="800000"/>
              </a:solidFill>
              <a:effectLst>
                <a:outerShdw blurRad="38100" dist="38100" dir="2700000" algn="tl">
                  <a:srgbClr val="C0C0C0"/>
                </a:outerShdw>
              </a:effectLst>
              <a:latin typeface="Courier New" pitchFamily="49" charset="0"/>
            </a:endParaRP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public:</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Skup</a:t>
            </a:r>
            <a:r>
              <a:rPr lang="en-US" sz="1400" b="1" dirty="0">
                <a:solidFill>
                  <a:srgbClr val="000099"/>
                </a:solidFill>
                <a:effectLst>
                  <a:outerShdw blurRad="38100" dist="38100" dir="2700000" algn="tl">
                    <a:srgbClr val="C0C0C0"/>
                  </a:outerShdw>
                </a:effectLst>
                <a:latin typeface="Courier New" pitchFamily="49" charset="0"/>
              </a:rPr>
              <a:t>(const char *c) : </a:t>
            </a:r>
            <a:r>
              <a:rPr lang="en-US" sz="1400" b="1" dirty="0" err="1">
                <a:solidFill>
                  <a:srgbClr val="000099"/>
                </a:solidFill>
                <a:effectLst>
                  <a:outerShdw blurRad="38100" dist="38100" dir="2700000" algn="tl">
                    <a:srgbClr val="C0C0C0"/>
                  </a:outerShdw>
                </a:effectLst>
                <a:latin typeface="Courier New" pitchFamily="49" charset="0"/>
              </a:rPr>
              <a:t>Ime</a:t>
            </a:r>
            <a:r>
              <a:rPr lang="en-US" sz="1400" b="1" dirty="0">
                <a:solidFill>
                  <a:srgbClr val="000099"/>
                </a:solidFill>
                <a:effectLst>
                  <a:outerShdw blurRad="38100" dist="38100" dir="2700000" algn="tl">
                    <a:srgbClr val="C0C0C0"/>
                  </a:outerShdw>
                </a:effectLst>
                <a:latin typeface="Courier New" pitchFamily="49" charset="0"/>
              </a:rPr>
              <a:t>(c),n(-1) {}</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dodaj</a:t>
            </a:r>
            <a:r>
              <a:rPr lang="en-US" sz="1400" b="1" dirty="0">
                <a:solidFill>
                  <a:srgbClr val="000099"/>
                </a:solidFill>
                <a:effectLst>
                  <a:outerShdw blurRad="38100" dist="38100" dir="2700000" algn="tl">
                    <a:srgbClr val="C0C0C0"/>
                  </a:outerShdw>
                </a:effectLst>
                <a:latin typeface="Courier New" pitchFamily="49" charset="0"/>
              </a:rPr>
              <a:t>(T </a:t>
            </a:r>
            <a:r>
              <a:rPr lang="en-US" sz="1400" b="1" dirty="0" err="1">
                <a:solidFill>
                  <a:srgbClr val="000099"/>
                </a:solidFill>
                <a:effectLst>
                  <a:outerShdw blurRad="38100" dist="38100" dir="2700000" algn="tl">
                    <a:srgbClr val="C0C0C0"/>
                  </a:outerShdw>
                </a:effectLst>
                <a:latin typeface="Courier New" pitchFamily="49" charset="0"/>
              </a:rPr>
              <a:t>dd</a:t>
            </a:r>
            <a:r>
              <a:rPr lang="en-US" sz="14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if (n&gt;=N-1) return 0;</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for (</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=0;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&lt;=n;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if (data[</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a:t>
            </a:r>
            <a:r>
              <a:rPr lang="en-US" sz="1400" b="1" dirty="0" err="1">
                <a:solidFill>
                  <a:srgbClr val="000099"/>
                </a:solidFill>
                <a:effectLst>
                  <a:outerShdw blurRad="38100" dist="38100" dir="2700000" algn="tl">
                    <a:srgbClr val="C0C0C0"/>
                  </a:outerShdw>
                </a:effectLst>
                <a:latin typeface="Courier New" pitchFamily="49" charset="0"/>
              </a:rPr>
              <a:t>dd</a:t>
            </a:r>
            <a:r>
              <a:rPr lang="en-US" sz="1400" b="1" dirty="0">
                <a:solidFill>
                  <a:srgbClr val="000099"/>
                </a:solidFill>
                <a:effectLst>
                  <a:outerShdw blurRad="38100" dist="38100" dir="2700000" algn="tl">
                    <a:srgbClr val="C0C0C0"/>
                  </a:outerShdw>
                </a:effectLst>
                <a:latin typeface="Courier New" pitchFamily="49" charset="0"/>
              </a:rPr>
              <a:t>) return -1;</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data[++n]=</a:t>
            </a:r>
            <a:r>
              <a:rPr lang="en-US" sz="1400" b="1" dirty="0" err="1">
                <a:solidFill>
                  <a:srgbClr val="000099"/>
                </a:solidFill>
                <a:effectLst>
                  <a:outerShdw blurRad="38100" dist="38100" dir="2700000" algn="tl">
                    <a:srgbClr val="C0C0C0"/>
                  </a:outerShdw>
                </a:effectLst>
                <a:latin typeface="Courier New" pitchFamily="49" charset="0"/>
              </a:rPr>
              <a:t>dd</a:t>
            </a:r>
            <a:r>
              <a:rPr lang="en-US" sz="14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return 1;</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void print()</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cout</a:t>
            </a:r>
            <a:r>
              <a:rPr lang="en-US" sz="1400" b="1" dirty="0">
                <a:solidFill>
                  <a:srgbClr val="000099"/>
                </a:solidFill>
                <a:effectLst>
                  <a:outerShdw blurRad="38100" dist="38100" dir="2700000" algn="tl">
                    <a:srgbClr val="C0C0C0"/>
                  </a:outerShdw>
                </a:effectLst>
                <a:latin typeface="Courier New" pitchFamily="49" charset="0"/>
              </a:rPr>
              <a:t> &lt;&lt; s &lt;&lt; " = {";</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for (</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=0;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&lt;n;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cout</a:t>
            </a:r>
            <a:r>
              <a:rPr lang="en-US" sz="1400" b="1" dirty="0">
                <a:solidFill>
                  <a:srgbClr val="000099"/>
                </a:solidFill>
                <a:effectLst>
                  <a:outerShdw blurRad="38100" dist="38100" dir="2700000" algn="tl">
                    <a:srgbClr val="C0C0C0"/>
                  </a:outerShdw>
                </a:effectLst>
                <a:latin typeface="Courier New" pitchFamily="49" charset="0"/>
              </a:rPr>
              <a:t> &lt;&lt; data[</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 &lt;&lt; ",";</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cout</a:t>
            </a:r>
            <a:r>
              <a:rPr lang="en-US" sz="1400" b="1" dirty="0">
                <a:solidFill>
                  <a:srgbClr val="000099"/>
                </a:solidFill>
                <a:effectLst>
                  <a:outerShdw blurRad="38100" dist="38100" dir="2700000" algn="tl">
                    <a:srgbClr val="C0C0C0"/>
                  </a:outerShdw>
                </a:effectLst>
                <a:latin typeface="Courier New" pitchFamily="49" charset="0"/>
              </a:rPr>
              <a:t> &lt;&lt; data[n] &lt;&lt; "}\n";</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protected:  T data[N]; </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 n;</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a:t>
            </a:r>
            <a:endParaRPr lang="en-US" sz="1400" b="1" dirty="0">
              <a:effectLst>
                <a:outerShdw blurRad="38100" dist="38100" dir="2700000" algn="tl">
                  <a:srgbClr val="C0C0C0"/>
                </a:outerShdw>
              </a:effectLst>
              <a:latin typeface="Courier New" pitchFamily="49" charset="0"/>
            </a:endParaRPr>
          </a:p>
        </p:txBody>
      </p:sp>
      <p:sp>
        <p:nvSpPr>
          <p:cNvPr id="6" name="Rectangle 3"/>
          <p:cNvSpPr txBox="1">
            <a:spLocks noChangeArrowheads="1"/>
          </p:cNvSpPr>
          <p:nvPr/>
        </p:nvSpPr>
        <p:spPr bwMode="auto">
          <a:xfrm>
            <a:off x="142875" y="4980273"/>
            <a:ext cx="4643438" cy="1857375"/>
          </a:xfrm>
          <a:prstGeom prst="rect">
            <a:avLst/>
          </a:prstGeom>
          <a:noFill/>
          <a:ln w="9525">
            <a:noFill/>
            <a:miter lim="800000"/>
            <a:headEnd/>
            <a:tailEnd/>
          </a:ln>
        </p:spPr>
        <p:txBody>
          <a:bodyPr/>
          <a:lstStyle/>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int main()</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Skup</a:t>
            </a:r>
            <a:r>
              <a:rPr lang="en-US" sz="1400" b="1" dirty="0">
                <a:solidFill>
                  <a:srgbClr val="000099"/>
                </a:solidFill>
                <a:effectLst>
                  <a:outerShdw blurRad="38100" dist="38100" dir="2700000" algn="tl">
                    <a:srgbClr val="C0C0C0"/>
                  </a:outerShdw>
                </a:effectLst>
                <a:latin typeface="Courier New" pitchFamily="49" charset="0"/>
              </a:rPr>
              <a:t>&lt;int,5&gt; x("BCD");</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x.dodaj</a:t>
            </a:r>
            <a:r>
              <a:rPr lang="en-US" sz="1400" b="1" dirty="0">
                <a:solidFill>
                  <a:srgbClr val="000099"/>
                </a:solidFill>
                <a:effectLst>
                  <a:outerShdw blurRad="38100" dist="38100" dir="2700000" algn="tl">
                    <a:srgbClr val="C0C0C0"/>
                  </a:outerShdw>
                </a:effectLst>
                <a:latin typeface="Courier New" pitchFamily="49" charset="0"/>
              </a:rPr>
              <a:t>(2); </a:t>
            </a:r>
            <a:r>
              <a:rPr lang="en-US" sz="1400" b="1" dirty="0" err="1">
                <a:solidFill>
                  <a:srgbClr val="000099"/>
                </a:solidFill>
                <a:effectLst>
                  <a:outerShdw blurRad="38100" dist="38100" dir="2700000" algn="tl">
                    <a:srgbClr val="C0C0C0"/>
                  </a:outerShdw>
                </a:effectLst>
                <a:latin typeface="Courier New" pitchFamily="49" charset="0"/>
              </a:rPr>
              <a:t>x.print</a:t>
            </a:r>
            <a:r>
              <a:rPr lang="en-US" sz="14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for (</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=0;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&lt;10;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if (!</a:t>
            </a:r>
            <a:r>
              <a:rPr lang="en-US" sz="1400" b="1" dirty="0" err="1">
                <a:solidFill>
                  <a:srgbClr val="000099"/>
                </a:solidFill>
                <a:effectLst>
                  <a:outerShdw blurRad="38100" dist="38100" dir="2700000" algn="tl">
                    <a:srgbClr val="C0C0C0"/>
                  </a:outerShdw>
                </a:effectLst>
                <a:latin typeface="Courier New" pitchFamily="49" charset="0"/>
              </a:rPr>
              <a:t>x.dodaj</a:t>
            </a:r>
            <a:r>
              <a:rPr lang="en-US" sz="1400" b="1" dirty="0">
                <a:solidFill>
                  <a:srgbClr val="000099"/>
                </a:solidFill>
                <a:effectLst>
                  <a:outerShdw blurRad="38100" dist="38100" dir="2700000" algn="tl">
                    <a:srgbClr val="C0C0C0"/>
                  </a:outerShdw>
                </a:effectLst>
                <a:latin typeface="Courier New" pitchFamily="49" charset="0"/>
              </a:rPr>
              <a:t>(</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 break;</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  x.print();   return 0;</a:t>
            </a:r>
          </a:p>
          <a:p>
            <a:pPr marL="342900" indent="-342900">
              <a:spcBef>
                <a:spcPts val="0"/>
              </a:spcBef>
              <a:defRPr/>
            </a:pPr>
            <a:r>
              <a:rPr lang="en-US" sz="1400" b="1" dirty="0">
                <a:solidFill>
                  <a:srgbClr val="000099"/>
                </a:solidFill>
                <a:effectLst>
                  <a:outerShdw blurRad="38100" dist="38100" dir="2700000" algn="tl">
                    <a:srgbClr val="C0C0C0"/>
                  </a:outerShdw>
                </a:effectLst>
                <a:latin typeface="Courier New" pitchFamily="49" charset="0"/>
              </a:rPr>
              <a:t>}</a:t>
            </a:r>
            <a:endParaRPr lang="en-US" sz="1400" b="1" dirty="0">
              <a:effectLst>
                <a:outerShdw blurRad="38100" dist="38100" dir="2700000" algn="tl">
                  <a:srgbClr val="C0C0C0"/>
                </a:outerShdw>
              </a:effectLst>
              <a:latin typeface="Courier New" pitchFamily="49" charset="0"/>
            </a:endParaRPr>
          </a:p>
        </p:txBody>
      </p:sp>
      <p:grpSp>
        <p:nvGrpSpPr>
          <p:cNvPr id="2" name="Group 141"/>
          <p:cNvGrpSpPr>
            <a:grpSpLocks/>
          </p:cNvGrpSpPr>
          <p:nvPr/>
        </p:nvGrpSpPr>
        <p:grpSpPr bwMode="auto">
          <a:xfrm>
            <a:off x="1981200" y="4665373"/>
            <a:ext cx="3095625" cy="798512"/>
            <a:chOff x="4040" y="3140"/>
            <a:chExt cx="1526" cy="1063"/>
          </a:xfrm>
        </p:grpSpPr>
        <p:sp>
          <p:nvSpPr>
            <p:cNvPr id="19465"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19466"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11" name="AutoShape 144"/>
          <p:cNvSpPr>
            <a:spLocks noChangeArrowheads="1"/>
          </p:cNvSpPr>
          <p:nvPr/>
        </p:nvSpPr>
        <p:spPr bwMode="auto">
          <a:xfrm>
            <a:off x="2070100" y="4738398"/>
            <a:ext cx="2863850" cy="554037"/>
          </a:xfrm>
          <a:prstGeom prst="roundRect">
            <a:avLst>
              <a:gd name="adj" fmla="val 0"/>
            </a:avLst>
          </a:prstGeom>
          <a:noFill/>
          <a:ln w="9525">
            <a:noFill/>
            <a:round/>
            <a:headEnd/>
            <a:tailEnd/>
          </a:ln>
        </p:spPr>
        <p:txBody>
          <a:bodyPr lIns="0" rIns="0">
            <a:spAutoFit/>
          </a:bodyPr>
          <a:lstStyle/>
          <a:p>
            <a:r>
              <a:rPr lang="sr-Latn-BA" sz="1500" b="1">
                <a:solidFill>
                  <a:srgbClr val="FFFF00"/>
                </a:solidFill>
                <a:latin typeface="Courier New" pitchFamily="49" charset="0"/>
              </a:rPr>
              <a:t>BCD = {2}</a:t>
            </a:r>
          </a:p>
          <a:p>
            <a:r>
              <a:rPr lang="sr-Latn-BA" sz="1500" b="1">
                <a:solidFill>
                  <a:srgbClr val="FFFF00"/>
                </a:solidFill>
                <a:latin typeface="Courier New" pitchFamily="49" charset="0"/>
              </a:rPr>
              <a:t>BCD = {2,0,1,3,4}</a:t>
            </a:r>
            <a:endParaRPr lang="sr-Latn-CS" sz="15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up)">
                                      <p:cBhvr>
                                        <p:cTn id="17" dur="500"/>
                                        <p:tgtEl>
                                          <p:spTgt spid="4">
                                            <p:txEl>
                                              <p:pRg st="0" end="0"/>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up)">
                                      <p:cBhvr>
                                        <p:cTn id="21" dur="500"/>
                                        <p:tgtEl>
                                          <p:spTgt spid="4">
                                            <p:txEl>
                                              <p:pRg st="1" end="1"/>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up)">
                                      <p:cBhvr>
                                        <p:cTn id="25" dur="500"/>
                                        <p:tgtEl>
                                          <p:spTgt spid="4">
                                            <p:txEl>
                                              <p:pRg st="2" end="2"/>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wipe(up)">
                                      <p:cBhvr>
                                        <p:cTn id="29" dur="500"/>
                                        <p:tgtEl>
                                          <p:spTgt spid="4">
                                            <p:txEl>
                                              <p:pRg st="3" end="3"/>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wipe(up)">
                                      <p:cBhvr>
                                        <p:cTn id="33" dur="500"/>
                                        <p:tgtEl>
                                          <p:spTgt spid="4">
                                            <p:txEl>
                                              <p:pRg st="4" end="4"/>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up)">
                                      <p:cBhvr>
                                        <p:cTn id="37" dur="500"/>
                                        <p:tgtEl>
                                          <p:spTgt spid="4">
                                            <p:txEl>
                                              <p:pRg st="5" end="5"/>
                                            </p:txEl>
                                          </p:spTgt>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wipe(up)">
                                      <p:cBhvr>
                                        <p:cTn id="41" dur="500"/>
                                        <p:tgtEl>
                                          <p:spTgt spid="4">
                                            <p:txEl>
                                              <p:pRg st="6" end="6"/>
                                            </p:txEl>
                                          </p:spTgt>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animEffect transition="in" filter="wipe(up)">
                                      <p:cBhvr>
                                        <p:cTn id="45" dur="500"/>
                                        <p:tgtEl>
                                          <p:spTgt spid="4">
                                            <p:txEl>
                                              <p:pRg st="7" end="7"/>
                                            </p:txEl>
                                          </p:spTgt>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wipe(up)">
                                      <p:cBhvr>
                                        <p:cTn id="49" dur="500"/>
                                        <p:tgtEl>
                                          <p:spTgt spid="4">
                                            <p:txEl>
                                              <p:pRg st="8" end="8"/>
                                            </p:txEl>
                                          </p:spTgt>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wipe(up)">
                                      <p:cBhvr>
                                        <p:cTn id="53" dur="500"/>
                                        <p:tgtEl>
                                          <p:spTgt spid="4">
                                            <p:txEl>
                                              <p:pRg st="9" end="9"/>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wipe(up)">
                                      <p:cBhvr>
                                        <p:cTn id="57" dur="500"/>
                                        <p:tgtEl>
                                          <p:spTgt spid="4">
                                            <p:txEl>
                                              <p:pRg st="10" end="10"/>
                                            </p:txEl>
                                          </p:spTgt>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animEffect transition="in" filter="wipe(up)">
                                      <p:cBhvr>
                                        <p:cTn id="61" dur="500"/>
                                        <p:tgtEl>
                                          <p:spTgt spid="4">
                                            <p:txEl>
                                              <p:pRg st="11" end="11"/>
                                            </p:txEl>
                                          </p:spTgt>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animEffect transition="in" filter="wipe(up)">
                                      <p:cBhvr>
                                        <p:cTn id="65" dur="500"/>
                                        <p:tgtEl>
                                          <p:spTgt spid="4">
                                            <p:txEl>
                                              <p:pRg st="12" end="12"/>
                                            </p:txEl>
                                          </p:spTgt>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animEffect transition="in" filter="wipe(up)">
                                      <p:cBhvr>
                                        <p:cTn id="69" dur="500"/>
                                        <p:tgtEl>
                                          <p:spTgt spid="4">
                                            <p:txEl>
                                              <p:pRg st="13" end="13"/>
                                            </p:txEl>
                                          </p:spTgt>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animEffect transition="in" filter="wipe(up)">
                                      <p:cBhvr>
                                        <p:cTn id="73" dur="500"/>
                                        <p:tgtEl>
                                          <p:spTgt spid="4">
                                            <p:txEl>
                                              <p:pRg st="14" end="14"/>
                                            </p:txEl>
                                          </p:spTgt>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animEffect transition="in" filter="wipe(up)">
                                      <p:cBhvr>
                                        <p:cTn id="77" dur="500"/>
                                        <p:tgtEl>
                                          <p:spTgt spid="4">
                                            <p:txEl>
                                              <p:pRg st="15" end="15"/>
                                            </p:txEl>
                                          </p:spTgt>
                                        </p:tgtEl>
                                      </p:cBhvr>
                                    </p:animEffect>
                                  </p:childTnLst>
                                </p:cTn>
                              </p:par>
                            </p:childTnLst>
                          </p:cTn>
                        </p:par>
                        <p:par>
                          <p:cTn id="78" fill="hold">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4">
                                            <p:txEl>
                                              <p:pRg st="16" end="16"/>
                                            </p:txEl>
                                          </p:spTgt>
                                        </p:tgtEl>
                                        <p:attrNameLst>
                                          <p:attrName>style.visibility</p:attrName>
                                        </p:attrNameLst>
                                      </p:cBhvr>
                                      <p:to>
                                        <p:strVal val="visible"/>
                                      </p:to>
                                    </p:set>
                                    <p:animEffect transition="in" filter="wipe(up)">
                                      <p:cBhvr>
                                        <p:cTn id="81" dur="500"/>
                                        <p:tgtEl>
                                          <p:spTgt spid="4">
                                            <p:txEl>
                                              <p:pRg st="16" end="16"/>
                                            </p:txEl>
                                          </p:spTgt>
                                        </p:tgtEl>
                                      </p:cBhvr>
                                    </p:animEffect>
                                  </p:childTnLst>
                                </p:cTn>
                              </p:par>
                            </p:childTnLst>
                          </p:cTn>
                        </p:par>
                        <p:par>
                          <p:cTn id="82" fill="hold">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5">
                                            <p:txEl>
                                              <p:pRg st="0" end="0"/>
                                            </p:txEl>
                                          </p:spTgt>
                                        </p:tgtEl>
                                        <p:attrNameLst>
                                          <p:attrName>style.visibility</p:attrName>
                                        </p:attrNameLst>
                                      </p:cBhvr>
                                      <p:to>
                                        <p:strVal val="visible"/>
                                      </p:to>
                                    </p:set>
                                    <p:animEffect transition="in" filter="wipe(up)">
                                      <p:cBhvr>
                                        <p:cTn id="85" dur="500"/>
                                        <p:tgtEl>
                                          <p:spTgt spid="5">
                                            <p:txEl>
                                              <p:pRg st="0" end="0"/>
                                            </p:txEl>
                                          </p:spTgt>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5">
                                            <p:txEl>
                                              <p:pRg st="1" end="1"/>
                                            </p:txEl>
                                          </p:spTgt>
                                        </p:tgtEl>
                                        <p:attrNameLst>
                                          <p:attrName>style.visibility</p:attrName>
                                        </p:attrNameLst>
                                      </p:cBhvr>
                                      <p:to>
                                        <p:strVal val="visible"/>
                                      </p:to>
                                    </p:set>
                                    <p:animEffect transition="in" filter="wipe(up)">
                                      <p:cBhvr>
                                        <p:cTn id="89" dur="500"/>
                                        <p:tgtEl>
                                          <p:spTgt spid="5">
                                            <p:txEl>
                                              <p:pRg st="1" end="1"/>
                                            </p:txEl>
                                          </p:spTgt>
                                        </p:tgtEl>
                                      </p:cBhvr>
                                    </p:animEffect>
                                  </p:childTnLst>
                                </p:cTn>
                              </p:par>
                            </p:childTnLst>
                          </p:cTn>
                        </p:par>
                        <p:par>
                          <p:cTn id="90" fill="hold">
                            <p:stCondLst>
                              <p:cond delay="9500"/>
                            </p:stCondLst>
                            <p:childTnLst>
                              <p:par>
                                <p:cTn id="91" presetID="22" presetClass="entr" presetSubtype="1" fill="hold" grpId="0" nodeType="afterEffect">
                                  <p:stCondLst>
                                    <p:cond delay="0"/>
                                  </p:stCondLst>
                                  <p:childTnLst>
                                    <p:set>
                                      <p:cBhvr>
                                        <p:cTn id="92" dur="1" fill="hold">
                                          <p:stCondLst>
                                            <p:cond delay="0"/>
                                          </p:stCondLst>
                                        </p:cTn>
                                        <p:tgtEl>
                                          <p:spTgt spid="5">
                                            <p:txEl>
                                              <p:pRg st="2" end="2"/>
                                            </p:txEl>
                                          </p:spTgt>
                                        </p:tgtEl>
                                        <p:attrNameLst>
                                          <p:attrName>style.visibility</p:attrName>
                                        </p:attrNameLst>
                                      </p:cBhvr>
                                      <p:to>
                                        <p:strVal val="visible"/>
                                      </p:to>
                                    </p:set>
                                    <p:animEffect transition="in" filter="wipe(up)">
                                      <p:cBhvr>
                                        <p:cTn id="93" dur="500"/>
                                        <p:tgtEl>
                                          <p:spTgt spid="5">
                                            <p:txEl>
                                              <p:pRg st="2" end="2"/>
                                            </p:txEl>
                                          </p:spTgt>
                                        </p:tgtEl>
                                      </p:cBhvr>
                                    </p:animEffect>
                                  </p:child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5">
                                            <p:txEl>
                                              <p:pRg st="3" end="3"/>
                                            </p:txEl>
                                          </p:spTgt>
                                        </p:tgtEl>
                                        <p:attrNameLst>
                                          <p:attrName>style.visibility</p:attrName>
                                        </p:attrNameLst>
                                      </p:cBhvr>
                                      <p:to>
                                        <p:strVal val="visible"/>
                                      </p:to>
                                    </p:set>
                                    <p:animEffect transition="in" filter="wipe(up)">
                                      <p:cBhvr>
                                        <p:cTn id="97" dur="500"/>
                                        <p:tgtEl>
                                          <p:spTgt spid="5">
                                            <p:txEl>
                                              <p:pRg st="3" end="3"/>
                                            </p:txEl>
                                          </p:spTgt>
                                        </p:tgtEl>
                                      </p:cBhvr>
                                    </p:animEffect>
                                  </p:childTnLst>
                                </p:cTn>
                              </p:par>
                            </p:childTnLst>
                          </p:cTn>
                        </p:par>
                        <p:par>
                          <p:cTn id="98" fill="hold">
                            <p:stCondLst>
                              <p:cond delay="10500"/>
                            </p:stCondLst>
                            <p:childTnLst>
                              <p:par>
                                <p:cTn id="99" presetID="22" presetClass="entr" presetSubtype="1" fill="hold" grpId="0" nodeType="afterEffect">
                                  <p:stCondLst>
                                    <p:cond delay="0"/>
                                  </p:stCondLst>
                                  <p:childTnLst>
                                    <p:set>
                                      <p:cBhvr>
                                        <p:cTn id="100" dur="1" fill="hold">
                                          <p:stCondLst>
                                            <p:cond delay="0"/>
                                          </p:stCondLst>
                                        </p:cTn>
                                        <p:tgtEl>
                                          <p:spTgt spid="5">
                                            <p:txEl>
                                              <p:pRg st="4" end="4"/>
                                            </p:txEl>
                                          </p:spTgt>
                                        </p:tgtEl>
                                        <p:attrNameLst>
                                          <p:attrName>style.visibility</p:attrName>
                                        </p:attrNameLst>
                                      </p:cBhvr>
                                      <p:to>
                                        <p:strVal val="visible"/>
                                      </p:to>
                                    </p:set>
                                    <p:animEffect transition="in" filter="wipe(up)">
                                      <p:cBhvr>
                                        <p:cTn id="101" dur="500"/>
                                        <p:tgtEl>
                                          <p:spTgt spid="5">
                                            <p:txEl>
                                              <p:pRg st="4" end="4"/>
                                            </p:txEl>
                                          </p:spTgt>
                                        </p:tgtEl>
                                      </p:cBhvr>
                                    </p:animEffect>
                                  </p:childTnLst>
                                </p:cTn>
                              </p:par>
                            </p:childTnLst>
                          </p:cTn>
                        </p:par>
                        <p:par>
                          <p:cTn id="102" fill="hold">
                            <p:stCondLst>
                              <p:cond delay="11000"/>
                            </p:stCondLst>
                            <p:childTnLst>
                              <p:par>
                                <p:cTn id="103" presetID="22" presetClass="entr" presetSubtype="1" fill="hold" grpId="0" nodeType="afterEffect">
                                  <p:stCondLst>
                                    <p:cond delay="0"/>
                                  </p:stCondLst>
                                  <p:childTnLst>
                                    <p:set>
                                      <p:cBhvr>
                                        <p:cTn id="104" dur="1" fill="hold">
                                          <p:stCondLst>
                                            <p:cond delay="0"/>
                                          </p:stCondLst>
                                        </p:cTn>
                                        <p:tgtEl>
                                          <p:spTgt spid="5">
                                            <p:txEl>
                                              <p:pRg st="5" end="5"/>
                                            </p:txEl>
                                          </p:spTgt>
                                        </p:tgtEl>
                                        <p:attrNameLst>
                                          <p:attrName>style.visibility</p:attrName>
                                        </p:attrNameLst>
                                      </p:cBhvr>
                                      <p:to>
                                        <p:strVal val="visible"/>
                                      </p:to>
                                    </p:set>
                                    <p:animEffect transition="in" filter="wipe(up)">
                                      <p:cBhvr>
                                        <p:cTn id="105" dur="500"/>
                                        <p:tgtEl>
                                          <p:spTgt spid="5">
                                            <p:txEl>
                                              <p:pRg st="5" end="5"/>
                                            </p:txEl>
                                          </p:spTgt>
                                        </p:tgtEl>
                                      </p:cBhvr>
                                    </p:animEffect>
                                  </p:childTnLst>
                                </p:cTn>
                              </p:par>
                            </p:childTnLst>
                          </p:cTn>
                        </p:par>
                        <p:par>
                          <p:cTn id="106" fill="hold">
                            <p:stCondLst>
                              <p:cond delay="11500"/>
                            </p:stCondLst>
                            <p:childTnLst>
                              <p:par>
                                <p:cTn id="107" presetID="22" presetClass="entr" presetSubtype="1" fill="hold" grpId="0" nodeType="afterEffect">
                                  <p:stCondLst>
                                    <p:cond delay="0"/>
                                  </p:stCondLst>
                                  <p:childTnLst>
                                    <p:set>
                                      <p:cBhvr>
                                        <p:cTn id="108" dur="1" fill="hold">
                                          <p:stCondLst>
                                            <p:cond delay="0"/>
                                          </p:stCondLst>
                                        </p:cTn>
                                        <p:tgtEl>
                                          <p:spTgt spid="5">
                                            <p:txEl>
                                              <p:pRg st="6" end="6"/>
                                            </p:txEl>
                                          </p:spTgt>
                                        </p:tgtEl>
                                        <p:attrNameLst>
                                          <p:attrName>style.visibility</p:attrName>
                                        </p:attrNameLst>
                                      </p:cBhvr>
                                      <p:to>
                                        <p:strVal val="visible"/>
                                      </p:to>
                                    </p:set>
                                    <p:animEffect transition="in" filter="wipe(up)">
                                      <p:cBhvr>
                                        <p:cTn id="109" dur="500"/>
                                        <p:tgtEl>
                                          <p:spTgt spid="5">
                                            <p:txEl>
                                              <p:pRg st="6" end="6"/>
                                            </p:txEl>
                                          </p:spTgt>
                                        </p:tgtEl>
                                      </p:cBhvr>
                                    </p:animEffect>
                                  </p:childTnLst>
                                </p:cTn>
                              </p:par>
                            </p:childTnLst>
                          </p:cTn>
                        </p:par>
                        <p:par>
                          <p:cTn id="110" fill="hold">
                            <p:stCondLst>
                              <p:cond delay="12000"/>
                            </p:stCondLst>
                            <p:childTnLst>
                              <p:par>
                                <p:cTn id="111" presetID="22" presetClass="entr" presetSubtype="1" fill="hold" grpId="0" nodeType="afterEffect">
                                  <p:stCondLst>
                                    <p:cond delay="0"/>
                                  </p:stCondLst>
                                  <p:childTnLst>
                                    <p:set>
                                      <p:cBhvr>
                                        <p:cTn id="112" dur="1" fill="hold">
                                          <p:stCondLst>
                                            <p:cond delay="0"/>
                                          </p:stCondLst>
                                        </p:cTn>
                                        <p:tgtEl>
                                          <p:spTgt spid="5">
                                            <p:txEl>
                                              <p:pRg st="7" end="7"/>
                                            </p:txEl>
                                          </p:spTgt>
                                        </p:tgtEl>
                                        <p:attrNameLst>
                                          <p:attrName>style.visibility</p:attrName>
                                        </p:attrNameLst>
                                      </p:cBhvr>
                                      <p:to>
                                        <p:strVal val="visible"/>
                                      </p:to>
                                    </p:set>
                                    <p:animEffect transition="in" filter="wipe(up)">
                                      <p:cBhvr>
                                        <p:cTn id="113" dur="500"/>
                                        <p:tgtEl>
                                          <p:spTgt spid="5">
                                            <p:txEl>
                                              <p:pRg st="7" end="7"/>
                                            </p:txEl>
                                          </p:spTgt>
                                        </p:tgtEl>
                                      </p:cBhvr>
                                    </p:animEffect>
                                  </p:childTnLst>
                                </p:cTn>
                              </p:par>
                            </p:childTnLst>
                          </p:cTn>
                        </p:par>
                        <p:par>
                          <p:cTn id="114" fill="hold">
                            <p:stCondLst>
                              <p:cond delay="12500"/>
                            </p:stCondLst>
                            <p:childTnLst>
                              <p:par>
                                <p:cTn id="115" presetID="22" presetClass="entr" presetSubtype="1" fill="hold" grpId="0" nodeType="afterEffect">
                                  <p:stCondLst>
                                    <p:cond delay="0"/>
                                  </p:stCondLst>
                                  <p:childTnLst>
                                    <p:set>
                                      <p:cBhvr>
                                        <p:cTn id="116" dur="1" fill="hold">
                                          <p:stCondLst>
                                            <p:cond delay="0"/>
                                          </p:stCondLst>
                                        </p:cTn>
                                        <p:tgtEl>
                                          <p:spTgt spid="5">
                                            <p:txEl>
                                              <p:pRg st="8" end="8"/>
                                            </p:txEl>
                                          </p:spTgt>
                                        </p:tgtEl>
                                        <p:attrNameLst>
                                          <p:attrName>style.visibility</p:attrName>
                                        </p:attrNameLst>
                                      </p:cBhvr>
                                      <p:to>
                                        <p:strVal val="visible"/>
                                      </p:to>
                                    </p:set>
                                    <p:animEffect transition="in" filter="wipe(up)">
                                      <p:cBhvr>
                                        <p:cTn id="117" dur="500"/>
                                        <p:tgtEl>
                                          <p:spTgt spid="5">
                                            <p:txEl>
                                              <p:pRg st="8" end="8"/>
                                            </p:txEl>
                                          </p:spTgt>
                                        </p:tgtEl>
                                      </p:cBhvr>
                                    </p:animEffect>
                                  </p:childTnLst>
                                </p:cTn>
                              </p:par>
                            </p:childTnLst>
                          </p:cTn>
                        </p:par>
                        <p:par>
                          <p:cTn id="118" fill="hold">
                            <p:stCondLst>
                              <p:cond delay="13000"/>
                            </p:stCondLst>
                            <p:childTnLst>
                              <p:par>
                                <p:cTn id="119" presetID="22" presetClass="entr" presetSubtype="1" fill="hold" grpId="0" nodeType="afterEffect">
                                  <p:stCondLst>
                                    <p:cond delay="0"/>
                                  </p:stCondLst>
                                  <p:childTnLst>
                                    <p:set>
                                      <p:cBhvr>
                                        <p:cTn id="120" dur="1" fill="hold">
                                          <p:stCondLst>
                                            <p:cond delay="0"/>
                                          </p:stCondLst>
                                        </p:cTn>
                                        <p:tgtEl>
                                          <p:spTgt spid="5">
                                            <p:txEl>
                                              <p:pRg st="9" end="9"/>
                                            </p:txEl>
                                          </p:spTgt>
                                        </p:tgtEl>
                                        <p:attrNameLst>
                                          <p:attrName>style.visibility</p:attrName>
                                        </p:attrNameLst>
                                      </p:cBhvr>
                                      <p:to>
                                        <p:strVal val="visible"/>
                                      </p:to>
                                    </p:set>
                                    <p:animEffect transition="in" filter="wipe(up)">
                                      <p:cBhvr>
                                        <p:cTn id="121" dur="500"/>
                                        <p:tgtEl>
                                          <p:spTgt spid="5">
                                            <p:txEl>
                                              <p:pRg st="9" end="9"/>
                                            </p:txEl>
                                          </p:spTgt>
                                        </p:tgtEl>
                                      </p:cBhvr>
                                    </p:animEffect>
                                  </p:childTnLst>
                                </p:cTn>
                              </p:par>
                            </p:childTnLst>
                          </p:cTn>
                        </p:par>
                        <p:par>
                          <p:cTn id="122" fill="hold">
                            <p:stCondLst>
                              <p:cond delay="13500"/>
                            </p:stCondLst>
                            <p:childTnLst>
                              <p:par>
                                <p:cTn id="123" presetID="22" presetClass="entr" presetSubtype="1" fill="hold" grpId="0" nodeType="afterEffect">
                                  <p:stCondLst>
                                    <p:cond delay="0"/>
                                  </p:stCondLst>
                                  <p:childTnLst>
                                    <p:set>
                                      <p:cBhvr>
                                        <p:cTn id="124" dur="1" fill="hold">
                                          <p:stCondLst>
                                            <p:cond delay="0"/>
                                          </p:stCondLst>
                                        </p:cTn>
                                        <p:tgtEl>
                                          <p:spTgt spid="5">
                                            <p:txEl>
                                              <p:pRg st="10" end="10"/>
                                            </p:txEl>
                                          </p:spTgt>
                                        </p:tgtEl>
                                        <p:attrNameLst>
                                          <p:attrName>style.visibility</p:attrName>
                                        </p:attrNameLst>
                                      </p:cBhvr>
                                      <p:to>
                                        <p:strVal val="visible"/>
                                      </p:to>
                                    </p:set>
                                    <p:animEffect transition="in" filter="wipe(up)">
                                      <p:cBhvr>
                                        <p:cTn id="125" dur="500"/>
                                        <p:tgtEl>
                                          <p:spTgt spid="5">
                                            <p:txEl>
                                              <p:pRg st="10" end="10"/>
                                            </p:txEl>
                                          </p:spTgt>
                                        </p:tgtEl>
                                      </p:cBhvr>
                                    </p:animEffect>
                                  </p:childTnLst>
                                </p:cTn>
                              </p:par>
                            </p:childTnLst>
                          </p:cTn>
                        </p:par>
                        <p:par>
                          <p:cTn id="126" fill="hold">
                            <p:stCondLst>
                              <p:cond delay="14000"/>
                            </p:stCondLst>
                            <p:childTnLst>
                              <p:par>
                                <p:cTn id="127" presetID="22" presetClass="entr" presetSubtype="1" fill="hold" grpId="0" nodeType="afterEffect">
                                  <p:stCondLst>
                                    <p:cond delay="0"/>
                                  </p:stCondLst>
                                  <p:childTnLst>
                                    <p:set>
                                      <p:cBhvr>
                                        <p:cTn id="128" dur="1" fill="hold">
                                          <p:stCondLst>
                                            <p:cond delay="0"/>
                                          </p:stCondLst>
                                        </p:cTn>
                                        <p:tgtEl>
                                          <p:spTgt spid="5">
                                            <p:txEl>
                                              <p:pRg st="11" end="11"/>
                                            </p:txEl>
                                          </p:spTgt>
                                        </p:tgtEl>
                                        <p:attrNameLst>
                                          <p:attrName>style.visibility</p:attrName>
                                        </p:attrNameLst>
                                      </p:cBhvr>
                                      <p:to>
                                        <p:strVal val="visible"/>
                                      </p:to>
                                    </p:set>
                                    <p:animEffect transition="in" filter="wipe(up)">
                                      <p:cBhvr>
                                        <p:cTn id="129" dur="500"/>
                                        <p:tgtEl>
                                          <p:spTgt spid="5">
                                            <p:txEl>
                                              <p:pRg st="11" end="11"/>
                                            </p:txEl>
                                          </p:spTgt>
                                        </p:tgtEl>
                                      </p:cBhvr>
                                    </p:animEffect>
                                  </p:childTnLst>
                                </p:cTn>
                              </p:par>
                            </p:childTnLst>
                          </p:cTn>
                        </p:par>
                        <p:par>
                          <p:cTn id="130" fill="hold">
                            <p:stCondLst>
                              <p:cond delay="14500"/>
                            </p:stCondLst>
                            <p:childTnLst>
                              <p:par>
                                <p:cTn id="131" presetID="22" presetClass="entr" presetSubtype="1" fill="hold" grpId="0" nodeType="afterEffect">
                                  <p:stCondLst>
                                    <p:cond delay="0"/>
                                  </p:stCondLst>
                                  <p:childTnLst>
                                    <p:set>
                                      <p:cBhvr>
                                        <p:cTn id="132" dur="1" fill="hold">
                                          <p:stCondLst>
                                            <p:cond delay="0"/>
                                          </p:stCondLst>
                                        </p:cTn>
                                        <p:tgtEl>
                                          <p:spTgt spid="5">
                                            <p:txEl>
                                              <p:pRg st="12" end="12"/>
                                            </p:txEl>
                                          </p:spTgt>
                                        </p:tgtEl>
                                        <p:attrNameLst>
                                          <p:attrName>style.visibility</p:attrName>
                                        </p:attrNameLst>
                                      </p:cBhvr>
                                      <p:to>
                                        <p:strVal val="visible"/>
                                      </p:to>
                                    </p:set>
                                    <p:animEffect transition="in" filter="wipe(up)">
                                      <p:cBhvr>
                                        <p:cTn id="133" dur="500"/>
                                        <p:tgtEl>
                                          <p:spTgt spid="5">
                                            <p:txEl>
                                              <p:pRg st="12" end="12"/>
                                            </p:txEl>
                                          </p:spTgt>
                                        </p:tgtEl>
                                      </p:cBhvr>
                                    </p:animEffect>
                                  </p:childTnLst>
                                </p:cTn>
                              </p:par>
                            </p:childTnLst>
                          </p:cTn>
                        </p:par>
                        <p:par>
                          <p:cTn id="134" fill="hold">
                            <p:stCondLst>
                              <p:cond delay="15000"/>
                            </p:stCondLst>
                            <p:childTnLst>
                              <p:par>
                                <p:cTn id="135" presetID="22" presetClass="entr" presetSubtype="1" fill="hold" grpId="0" nodeType="afterEffect">
                                  <p:stCondLst>
                                    <p:cond delay="0"/>
                                  </p:stCondLst>
                                  <p:childTnLst>
                                    <p:set>
                                      <p:cBhvr>
                                        <p:cTn id="136" dur="1" fill="hold">
                                          <p:stCondLst>
                                            <p:cond delay="0"/>
                                          </p:stCondLst>
                                        </p:cTn>
                                        <p:tgtEl>
                                          <p:spTgt spid="5">
                                            <p:txEl>
                                              <p:pRg st="13" end="13"/>
                                            </p:txEl>
                                          </p:spTgt>
                                        </p:tgtEl>
                                        <p:attrNameLst>
                                          <p:attrName>style.visibility</p:attrName>
                                        </p:attrNameLst>
                                      </p:cBhvr>
                                      <p:to>
                                        <p:strVal val="visible"/>
                                      </p:to>
                                    </p:set>
                                    <p:animEffect transition="in" filter="wipe(up)">
                                      <p:cBhvr>
                                        <p:cTn id="137" dur="500"/>
                                        <p:tgtEl>
                                          <p:spTgt spid="5">
                                            <p:txEl>
                                              <p:pRg st="13" end="13"/>
                                            </p:txEl>
                                          </p:spTgt>
                                        </p:tgtEl>
                                      </p:cBhvr>
                                    </p:animEffect>
                                  </p:childTnLst>
                                </p:cTn>
                              </p:par>
                            </p:childTnLst>
                          </p:cTn>
                        </p:par>
                        <p:par>
                          <p:cTn id="138" fill="hold">
                            <p:stCondLst>
                              <p:cond delay="15500"/>
                            </p:stCondLst>
                            <p:childTnLst>
                              <p:par>
                                <p:cTn id="139" presetID="22" presetClass="entr" presetSubtype="1" fill="hold" grpId="0" nodeType="afterEffect">
                                  <p:stCondLst>
                                    <p:cond delay="0"/>
                                  </p:stCondLst>
                                  <p:childTnLst>
                                    <p:set>
                                      <p:cBhvr>
                                        <p:cTn id="140" dur="1" fill="hold">
                                          <p:stCondLst>
                                            <p:cond delay="0"/>
                                          </p:stCondLst>
                                        </p:cTn>
                                        <p:tgtEl>
                                          <p:spTgt spid="5">
                                            <p:txEl>
                                              <p:pRg st="14" end="14"/>
                                            </p:txEl>
                                          </p:spTgt>
                                        </p:tgtEl>
                                        <p:attrNameLst>
                                          <p:attrName>style.visibility</p:attrName>
                                        </p:attrNameLst>
                                      </p:cBhvr>
                                      <p:to>
                                        <p:strVal val="visible"/>
                                      </p:to>
                                    </p:set>
                                    <p:animEffect transition="in" filter="wipe(up)">
                                      <p:cBhvr>
                                        <p:cTn id="141" dur="500"/>
                                        <p:tgtEl>
                                          <p:spTgt spid="5">
                                            <p:txEl>
                                              <p:pRg st="14" end="14"/>
                                            </p:txEl>
                                          </p:spTgt>
                                        </p:tgtEl>
                                      </p:cBhvr>
                                    </p:animEffect>
                                  </p:childTnLst>
                                </p:cTn>
                              </p:par>
                            </p:childTnLst>
                          </p:cTn>
                        </p:par>
                        <p:par>
                          <p:cTn id="142" fill="hold">
                            <p:stCondLst>
                              <p:cond delay="16000"/>
                            </p:stCondLst>
                            <p:childTnLst>
                              <p:par>
                                <p:cTn id="143" presetID="22" presetClass="entr" presetSubtype="1" fill="hold" grpId="0" nodeType="afterEffect">
                                  <p:stCondLst>
                                    <p:cond delay="0"/>
                                  </p:stCondLst>
                                  <p:childTnLst>
                                    <p:set>
                                      <p:cBhvr>
                                        <p:cTn id="144" dur="1" fill="hold">
                                          <p:stCondLst>
                                            <p:cond delay="0"/>
                                          </p:stCondLst>
                                        </p:cTn>
                                        <p:tgtEl>
                                          <p:spTgt spid="5">
                                            <p:txEl>
                                              <p:pRg st="15" end="15"/>
                                            </p:txEl>
                                          </p:spTgt>
                                        </p:tgtEl>
                                        <p:attrNameLst>
                                          <p:attrName>style.visibility</p:attrName>
                                        </p:attrNameLst>
                                      </p:cBhvr>
                                      <p:to>
                                        <p:strVal val="visible"/>
                                      </p:to>
                                    </p:set>
                                    <p:animEffect transition="in" filter="wipe(up)">
                                      <p:cBhvr>
                                        <p:cTn id="145" dur="500"/>
                                        <p:tgtEl>
                                          <p:spTgt spid="5">
                                            <p:txEl>
                                              <p:pRg st="15" end="15"/>
                                            </p:txEl>
                                          </p:spTgt>
                                        </p:tgtEl>
                                      </p:cBhvr>
                                    </p:animEffect>
                                  </p:childTnLst>
                                </p:cTn>
                              </p:par>
                            </p:childTnLst>
                          </p:cTn>
                        </p:par>
                        <p:par>
                          <p:cTn id="146" fill="hold">
                            <p:stCondLst>
                              <p:cond delay="16500"/>
                            </p:stCondLst>
                            <p:childTnLst>
                              <p:par>
                                <p:cTn id="147" presetID="22" presetClass="entr" presetSubtype="1" fill="hold" grpId="0" nodeType="afterEffect">
                                  <p:stCondLst>
                                    <p:cond delay="0"/>
                                  </p:stCondLst>
                                  <p:childTnLst>
                                    <p:set>
                                      <p:cBhvr>
                                        <p:cTn id="148" dur="1" fill="hold">
                                          <p:stCondLst>
                                            <p:cond delay="0"/>
                                          </p:stCondLst>
                                        </p:cTn>
                                        <p:tgtEl>
                                          <p:spTgt spid="5">
                                            <p:txEl>
                                              <p:pRg st="16" end="16"/>
                                            </p:txEl>
                                          </p:spTgt>
                                        </p:tgtEl>
                                        <p:attrNameLst>
                                          <p:attrName>style.visibility</p:attrName>
                                        </p:attrNameLst>
                                      </p:cBhvr>
                                      <p:to>
                                        <p:strVal val="visible"/>
                                      </p:to>
                                    </p:set>
                                    <p:animEffect transition="in" filter="wipe(up)">
                                      <p:cBhvr>
                                        <p:cTn id="149" dur="500"/>
                                        <p:tgtEl>
                                          <p:spTgt spid="5">
                                            <p:txEl>
                                              <p:pRg st="16" end="16"/>
                                            </p:txEl>
                                          </p:spTgt>
                                        </p:tgtEl>
                                      </p:cBhvr>
                                    </p:animEffect>
                                  </p:childTnLst>
                                </p:cTn>
                              </p:par>
                            </p:childTnLst>
                          </p:cTn>
                        </p:par>
                        <p:par>
                          <p:cTn id="150" fill="hold">
                            <p:stCondLst>
                              <p:cond delay="17000"/>
                            </p:stCondLst>
                            <p:childTnLst>
                              <p:par>
                                <p:cTn id="151" presetID="22" presetClass="entr" presetSubtype="1" fill="hold" grpId="0" nodeType="afterEffect">
                                  <p:stCondLst>
                                    <p:cond delay="0"/>
                                  </p:stCondLst>
                                  <p:childTnLst>
                                    <p:set>
                                      <p:cBhvr>
                                        <p:cTn id="152" dur="1" fill="hold">
                                          <p:stCondLst>
                                            <p:cond delay="0"/>
                                          </p:stCondLst>
                                        </p:cTn>
                                        <p:tgtEl>
                                          <p:spTgt spid="5">
                                            <p:txEl>
                                              <p:pRg st="17" end="17"/>
                                            </p:txEl>
                                          </p:spTgt>
                                        </p:tgtEl>
                                        <p:attrNameLst>
                                          <p:attrName>style.visibility</p:attrName>
                                        </p:attrNameLst>
                                      </p:cBhvr>
                                      <p:to>
                                        <p:strVal val="visible"/>
                                      </p:to>
                                    </p:set>
                                    <p:animEffect transition="in" filter="wipe(up)">
                                      <p:cBhvr>
                                        <p:cTn id="153" dur="500"/>
                                        <p:tgtEl>
                                          <p:spTgt spid="5">
                                            <p:txEl>
                                              <p:pRg st="17" end="17"/>
                                            </p:txEl>
                                          </p:spTgt>
                                        </p:tgtEl>
                                      </p:cBhvr>
                                    </p:animEffect>
                                  </p:childTnLst>
                                </p:cTn>
                              </p:par>
                            </p:childTnLst>
                          </p:cTn>
                        </p:par>
                        <p:par>
                          <p:cTn id="154" fill="hold">
                            <p:stCondLst>
                              <p:cond delay="17500"/>
                            </p:stCondLst>
                            <p:childTnLst>
                              <p:par>
                                <p:cTn id="155" presetID="22" presetClass="entr" presetSubtype="1" fill="hold" grpId="0" nodeType="afterEffect">
                                  <p:stCondLst>
                                    <p:cond delay="0"/>
                                  </p:stCondLst>
                                  <p:childTnLst>
                                    <p:set>
                                      <p:cBhvr>
                                        <p:cTn id="156" dur="1" fill="hold">
                                          <p:stCondLst>
                                            <p:cond delay="0"/>
                                          </p:stCondLst>
                                        </p:cTn>
                                        <p:tgtEl>
                                          <p:spTgt spid="5">
                                            <p:txEl>
                                              <p:pRg st="18" end="18"/>
                                            </p:txEl>
                                          </p:spTgt>
                                        </p:tgtEl>
                                        <p:attrNameLst>
                                          <p:attrName>style.visibility</p:attrName>
                                        </p:attrNameLst>
                                      </p:cBhvr>
                                      <p:to>
                                        <p:strVal val="visible"/>
                                      </p:to>
                                    </p:set>
                                    <p:animEffect transition="in" filter="wipe(up)">
                                      <p:cBhvr>
                                        <p:cTn id="157" dur="500"/>
                                        <p:tgtEl>
                                          <p:spTgt spid="5">
                                            <p:txEl>
                                              <p:pRg st="18" end="18"/>
                                            </p:txEl>
                                          </p:spTgt>
                                        </p:tgtEl>
                                      </p:cBhvr>
                                    </p:animEffect>
                                  </p:childTnLst>
                                </p:cTn>
                              </p:par>
                            </p:childTnLst>
                          </p:cTn>
                        </p:par>
                        <p:par>
                          <p:cTn id="158" fill="hold">
                            <p:stCondLst>
                              <p:cond delay="18000"/>
                            </p:stCondLst>
                            <p:childTnLst>
                              <p:par>
                                <p:cTn id="159" presetID="22" presetClass="entr" presetSubtype="1" fill="hold" grpId="0" nodeType="afterEffect">
                                  <p:stCondLst>
                                    <p:cond delay="0"/>
                                  </p:stCondLst>
                                  <p:childTnLst>
                                    <p:set>
                                      <p:cBhvr>
                                        <p:cTn id="160" dur="1" fill="hold">
                                          <p:stCondLst>
                                            <p:cond delay="0"/>
                                          </p:stCondLst>
                                        </p:cTn>
                                        <p:tgtEl>
                                          <p:spTgt spid="5">
                                            <p:txEl>
                                              <p:pRg st="19" end="19"/>
                                            </p:txEl>
                                          </p:spTgt>
                                        </p:tgtEl>
                                        <p:attrNameLst>
                                          <p:attrName>style.visibility</p:attrName>
                                        </p:attrNameLst>
                                      </p:cBhvr>
                                      <p:to>
                                        <p:strVal val="visible"/>
                                      </p:to>
                                    </p:set>
                                    <p:animEffect transition="in" filter="wipe(up)">
                                      <p:cBhvr>
                                        <p:cTn id="161" dur="500"/>
                                        <p:tgtEl>
                                          <p:spTgt spid="5">
                                            <p:txEl>
                                              <p:pRg st="19" end="19"/>
                                            </p:txEl>
                                          </p:spTgt>
                                        </p:tgtEl>
                                      </p:cBhvr>
                                    </p:animEffect>
                                  </p:childTnLst>
                                </p:cTn>
                              </p:par>
                            </p:childTnLst>
                          </p:cTn>
                        </p:par>
                        <p:par>
                          <p:cTn id="162" fill="hold">
                            <p:stCondLst>
                              <p:cond delay="18500"/>
                            </p:stCondLst>
                            <p:childTnLst>
                              <p:par>
                                <p:cTn id="163" presetID="22" presetClass="entr" presetSubtype="1" fill="hold" grpId="0" nodeType="afterEffect">
                                  <p:stCondLst>
                                    <p:cond delay="0"/>
                                  </p:stCondLst>
                                  <p:childTnLst>
                                    <p:set>
                                      <p:cBhvr>
                                        <p:cTn id="164" dur="1" fill="hold">
                                          <p:stCondLst>
                                            <p:cond delay="0"/>
                                          </p:stCondLst>
                                        </p:cTn>
                                        <p:tgtEl>
                                          <p:spTgt spid="5">
                                            <p:txEl>
                                              <p:pRg st="20" end="20"/>
                                            </p:txEl>
                                          </p:spTgt>
                                        </p:tgtEl>
                                        <p:attrNameLst>
                                          <p:attrName>style.visibility</p:attrName>
                                        </p:attrNameLst>
                                      </p:cBhvr>
                                      <p:to>
                                        <p:strVal val="visible"/>
                                      </p:to>
                                    </p:set>
                                    <p:animEffect transition="in" filter="wipe(up)">
                                      <p:cBhvr>
                                        <p:cTn id="165" dur="500"/>
                                        <p:tgtEl>
                                          <p:spTgt spid="5">
                                            <p:txEl>
                                              <p:pRg st="20" end="20"/>
                                            </p:txEl>
                                          </p:spTgt>
                                        </p:tgtEl>
                                      </p:cBhvr>
                                    </p:animEffect>
                                  </p:childTnLst>
                                </p:cTn>
                              </p:par>
                            </p:childTnLst>
                          </p:cTn>
                        </p:par>
                        <p:par>
                          <p:cTn id="166" fill="hold">
                            <p:stCondLst>
                              <p:cond delay="19000"/>
                            </p:stCondLst>
                            <p:childTnLst>
                              <p:par>
                                <p:cTn id="167" presetID="22" presetClass="entr" presetSubtype="1" fill="hold" grpId="0" nodeType="afterEffect">
                                  <p:stCondLst>
                                    <p:cond delay="0"/>
                                  </p:stCondLst>
                                  <p:childTnLst>
                                    <p:set>
                                      <p:cBhvr>
                                        <p:cTn id="168" dur="1" fill="hold">
                                          <p:stCondLst>
                                            <p:cond delay="0"/>
                                          </p:stCondLst>
                                        </p:cTn>
                                        <p:tgtEl>
                                          <p:spTgt spid="5">
                                            <p:txEl>
                                              <p:pRg st="21" end="21"/>
                                            </p:txEl>
                                          </p:spTgt>
                                        </p:tgtEl>
                                        <p:attrNameLst>
                                          <p:attrName>style.visibility</p:attrName>
                                        </p:attrNameLst>
                                      </p:cBhvr>
                                      <p:to>
                                        <p:strVal val="visible"/>
                                      </p:to>
                                    </p:set>
                                    <p:animEffect transition="in" filter="wipe(up)">
                                      <p:cBhvr>
                                        <p:cTn id="169" dur="500"/>
                                        <p:tgtEl>
                                          <p:spTgt spid="5">
                                            <p:txEl>
                                              <p:pRg st="21" end="21"/>
                                            </p:txEl>
                                          </p:spTgt>
                                        </p:tgtEl>
                                      </p:cBhvr>
                                    </p:animEffect>
                                  </p:childTnLst>
                                </p:cTn>
                              </p:par>
                            </p:childTnLst>
                          </p:cTn>
                        </p:par>
                        <p:par>
                          <p:cTn id="170" fill="hold">
                            <p:stCondLst>
                              <p:cond delay="19500"/>
                            </p:stCondLst>
                            <p:childTnLst>
                              <p:par>
                                <p:cTn id="171" presetID="22" presetClass="entr" presetSubtype="1" fill="hold" grpId="0" nodeType="afterEffect">
                                  <p:stCondLst>
                                    <p:cond delay="0"/>
                                  </p:stCondLst>
                                  <p:childTnLst>
                                    <p:set>
                                      <p:cBhvr>
                                        <p:cTn id="172" dur="1" fill="hold">
                                          <p:stCondLst>
                                            <p:cond delay="0"/>
                                          </p:stCondLst>
                                        </p:cTn>
                                        <p:tgtEl>
                                          <p:spTgt spid="6">
                                            <p:txEl>
                                              <p:pRg st="0" end="0"/>
                                            </p:txEl>
                                          </p:spTgt>
                                        </p:tgtEl>
                                        <p:attrNameLst>
                                          <p:attrName>style.visibility</p:attrName>
                                        </p:attrNameLst>
                                      </p:cBhvr>
                                      <p:to>
                                        <p:strVal val="visible"/>
                                      </p:to>
                                    </p:set>
                                    <p:animEffect transition="in" filter="wipe(up)">
                                      <p:cBhvr>
                                        <p:cTn id="173" dur="500"/>
                                        <p:tgtEl>
                                          <p:spTgt spid="6">
                                            <p:txEl>
                                              <p:pRg st="0" end="0"/>
                                            </p:txEl>
                                          </p:spTgt>
                                        </p:tgtEl>
                                      </p:cBhvr>
                                    </p:animEffect>
                                  </p:childTnLst>
                                </p:cTn>
                              </p:par>
                            </p:childTnLst>
                          </p:cTn>
                        </p:par>
                        <p:par>
                          <p:cTn id="174" fill="hold">
                            <p:stCondLst>
                              <p:cond delay="20000"/>
                            </p:stCondLst>
                            <p:childTnLst>
                              <p:par>
                                <p:cTn id="175" presetID="22" presetClass="entr" presetSubtype="1" fill="hold" grpId="0" nodeType="afterEffect">
                                  <p:stCondLst>
                                    <p:cond delay="0"/>
                                  </p:stCondLst>
                                  <p:childTnLst>
                                    <p:set>
                                      <p:cBhvr>
                                        <p:cTn id="176" dur="1" fill="hold">
                                          <p:stCondLst>
                                            <p:cond delay="0"/>
                                          </p:stCondLst>
                                        </p:cTn>
                                        <p:tgtEl>
                                          <p:spTgt spid="6">
                                            <p:txEl>
                                              <p:pRg st="1" end="1"/>
                                            </p:txEl>
                                          </p:spTgt>
                                        </p:tgtEl>
                                        <p:attrNameLst>
                                          <p:attrName>style.visibility</p:attrName>
                                        </p:attrNameLst>
                                      </p:cBhvr>
                                      <p:to>
                                        <p:strVal val="visible"/>
                                      </p:to>
                                    </p:set>
                                    <p:animEffect transition="in" filter="wipe(up)">
                                      <p:cBhvr>
                                        <p:cTn id="177" dur="500"/>
                                        <p:tgtEl>
                                          <p:spTgt spid="6">
                                            <p:txEl>
                                              <p:pRg st="1" end="1"/>
                                            </p:txEl>
                                          </p:spTgt>
                                        </p:tgtEl>
                                      </p:cBhvr>
                                    </p:animEffect>
                                  </p:childTnLst>
                                </p:cTn>
                              </p:par>
                            </p:childTnLst>
                          </p:cTn>
                        </p:par>
                        <p:par>
                          <p:cTn id="178" fill="hold">
                            <p:stCondLst>
                              <p:cond delay="20500"/>
                            </p:stCondLst>
                            <p:childTnLst>
                              <p:par>
                                <p:cTn id="179" presetID="22" presetClass="entr" presetSubtype="1" fill="hold" grpId="0" nodeType="afterEffect">
                                  <p:stCondLst>
                                    <p:cond delay="0"/>
                                  </p:stCondLst>
                                  <p:childTnLst>
                                    <p:set>
                                      <p:cBhvr>
                                        <p:cTn id="180" dur="1" fill="hold">
                                          <p:stCondLst>
                                            <p:cond delay="0"/>
                                          </p:stCondLst>
                                        </p:cTn>
                                        <p:tgtEl>
                                          <p:spTgt spid="6">
                                            <p:txEl>
                                              <p:pRg st="2" end="2"/>
                                            </p:txEl>
                                          </p:spTgt>
                                        </p:tgtEl>
                                        <p:attrNameLst>
                                          <p:attrName>style.visibility</p:attrName>
                                        </p:attrNameLst>
                                      </p:cBhvr>
                                      <p:to>
                                        <p:strVal val="visible"/>
                                      </p:to>
                                    </p:set>
                                    <p:animEffect transition="in" filter="wipe(up)">
                                      <p:cBhvr>
                                        <p:cTn id="181" dur="500"/>
                                        <p:tgtEl>
                                          <p:spTgt spid="6">
                                            <p:txEl>
                                              <p:pRg st="2" end="2"/>
                                            </p:txEl>
                                          </p:spTgt>
                                        </p:tgtEl>
                                      </p:cBhvr>
                                    </p:animEffect>
                                  </p:childTnLst>
                                </p:cTn>
                              </p:par>
                            </p:childTnLst>
                          </p:cTn>
                        </p:par>
                        <p:par>
                          <p:cTn id="182" fill="hold">
                            <p:stCondLst>
                              <p:cond delay="21000"/>
                            </p:stCondLst>
                            <p:childTnLst>
                              <p:par>
                                <p:cTn id="183" presetID="22" presetClass="entr" presetSubtype="1" fill="hold" grpId="0" nodeType="afterEffect">
                                  <p:stCondLst>
                                    <p:cond delay="0"/>
                                  </p:stCondLst>
                                  <p:childTnLst>
                                    <p:set>
                                      <p:cBhvr>
                                        <p:cTn id="184" dur="1" fill="hold">
                                          <p:stCondLst>
                                            <p:cond delay="0"/>
                                          </p:stCondLst>
                                        </p:cTn>
                                        <p:tgtEl>
                                          <p:spTgt spid="6">
                                            <p:txEl>
                                              <p:pRg st="3" end="3"/>
                                            </p:txEl>
                                          </p:spTgt>
                                        </p:tgtEl>
                                        <p:attrNameLst>
                                          <p:attrName>style.visibility</p:attrName>
                                        </p:attrNameLst>
                                      </p:cBhvr>
                                      <p:to>
                                        <p:strVal val="visible"/>
                                      </p:to>
                                    </p:set>
                                    <p:animEffect transition="in" filter="wipe(up)">
                                      <p:cBhvr>
                                        <p:cTn id="185" dur="500"/>
                                        <p:tgtEl>
                                          <p:spTgt spid="6">
                                            <p:txEl>
                                              <p:pRg st="3" end="3"/>
                                            </p:txEl>
                                          </p:spTgt>
                                        </p:tgtEl>
                                      </p:cBhvr>
                                    </p:animEffect>
                                  </p:childTnLst>
                                </p:cTn>
                              </p:par>
                            </p:childTnLst>
                          </p:cTn>
                        </p:par>
                        <p:par>
                          <p:cTn id="186" fill="hold">
                            <p:stCondLst>
                              <p:cond delay="21500"/>
                            </p:stCondLst>
                            <p:childTnLst>
                              <p:par>
                                <p:cTn id="187" presetID="22" presetClass="entr" presetSubtype="1" fill="hold" grpId="0" nodeType="afterEffect">
                                  <p:stCondLst>
                                    <p:cond delay="0"/>
                                  </p:stCondLst>
                                  <p:childTnLst>
                                    <p:set>
                                      <p:cBhvr>
                                        <p:cTn id="188" dur="1" fill="hold">
                                          <p:stCondLst>
                                            <p:cond delay="0"/>
                                          </p:stCondLst>
                                        </p:cTn>
                                        <p:tgtEl>
                                          <p:spTgt spid="6">
                                            <p:txEl>
                                              <p:pRg st="4" end="4"/>
                                            </p:txEl>
                                          </p:spTgt>
                                        </p:tgtEl>
                                        <p:attrNameLst>
                                          <p:attrName>style.visibility</p:attrName>
                                        </p:attrNameLst>
                                      </p:cBhvr>
                                      <p:to>
                                        <p:strVal val="visible"/>
                                      </p:to>
                                    </p:set>
                                    <p:animEffect transition="in" filter="wipe(up)">
                                      <p:cBhvr>
                                        <p:cTn id="189" dur="500"/>
                                        <p:tgtEl>
                                          <p:spTgt spid="6">
                                            <p:txEl>
                                              <p:pRg st="4" end="4"/>
                                            </p:txEl>
                                          </p:spTgt>
                                        </p:tgtEl>
                                      </p:cBhvr>
                                    </p:animEffect>
                                  </p:childTnLst>
                                </p:cTn>
                              </p:par>
                            </p:childTnLst>
                          </p:cTn>
                        </p:par>
                        <p:par>
                          <p:cTn id="190" fill="hold">
                            <p:stCondLst>
                              <p:cond delay="22000"/>
                            </p:stCondLst>
                            <p:childTnLst>
                              <p:par>
                                <p:cTn id="191" presetID="22" presetClass="entr" presetSubtype="1" fill="hold" grpId="0" nodeType="afterEffect">
                                  <p:stCondLst>
                                    <p:cond delay="0"/>
                                  </p:stCondLst>
                                  <p:childTnLst>
                                    <p:set>
                                      <p:cBhvr>
                                        <p:cTn id="192" dur="1" fill="hold">
                                          <p:stCondLst>
                                            <p:cond delay="0"/>
                                          </p:stCondLst>
                                        </p:cTn>
                                        <p:tgtEl>
                                          <p:spTgt spid="6">
                                            <p:txEl>
                                              <p:pRg st="5" end="5"/>
                                            </p:txEl>
                                          </p:spTgt>
                                        </p:tgtEl>
                                        <p:attrNameLst>
                                          <p:attrName>style.visibility</p:attrName>
                                        </p:attrNameLst>
                                      </p:cBhvr>
                                      <p:to>
                                        <p:strVal val="visible"/>
                                      </p:to>
                                    </p:set>
                                    <p:animEffect transition="in" filter="wipe(up)">
                                      <p:cBhvr>
                                        <p:cTn id="193" dur="500"/>
                                        <p:tgtEl>
                                          <p:spTgt spid="6">
                                            <p:txEl>
                                              <p:pRg st="5" end="5"/>
                                            </p:txEl>
                                          </p:spTgt>
                                        </p:tgtEl>
                                      </p:cBhvr>
                                    </p:animEffect>
                                  </p:childTnLst>
                                </p:cTn>
                              </p:par>
                            </p:childTnLst>
                          </p:cTn>
                        </p:par>
                        <p:par>
                          <p:cTn id="194" fill="hold">
                            <p:stCondLst>
                              <p:cond delay="22500"/>
                            </p:stCondLst>
                            <p:childTnLst>
                              <p:par>
                                <p:cTn id="195" presetID="22" presetClass="entr" presetSubtype="1" fill="hold" grpId="0" nodeType="afterEffect">
                                  <p:stCondLst>
                                    <p:cond delay="0"/>
                                  </p:stCondLst>
                                  <p:childTnLst>
                                    <p:set>
                                      <p:cBhvr>
                                        <p:cTn id="196" dur="1" fill="hold">
                                          <p:stCondLst>
                                            <p:cond delay="0"/>
                                          </p:stCondLst>
                                        </p:cTn>
                                        <p:tgtEl>
                                          <p:spTgt spid="6">
                                            <p:txEl>
                                              <p:pRg st="6" end="6"/>
                                            </p:txEl>
                                          </p:spTgt>
                                        </p:tgtEl>
                                        <p:attrNameLst>
                                          <p:attrName>style.visibility</p:attrName>
                                        </p:attrNameLst>
                                      </p:cBhvr>
                                      <p:to>
                                        <p:strVal val="visible"/>
                                      </p:to>
                                    </p:set>
                                    <p:animEffect transition="in" filter="wipe(up)">
                                      <p:cBhvr>
                                        <p:cTn id="197" dur="500"/>
                                        <p:tgtEl>
                                          <p:spTgt spid="6">
                                            <p:txEl>
                                              <p:pRg st="6" end="6"/>
                                            </p:txEl>
                                          </p:spTgt>
                                        </p:tgtEl>
                                      </p:cBhvr>
                                    </p:animEffect>
                                  </p:childTnLst>
                                </p:cTn>
                              </p:par>
                            </p:childTnLst>
                          </p:cTn>
                        </p:par>
                        <p:par>
                          <p:cTn id="198" fill="hold">
                            <p:stCondLst>
                              <p:cond delay="23000"/>
                            </p:stCondLst>
                            <p:childTnLst>
                              <p:par>
                                <p:cTn id="199" presetID="22" presetClass="entr" presetSubtype="1" fill="hold" grpId="0" nodeType="afterEffect">
                                  <p:stCondLst>
                                    <p:cond delay="0"/>
                                  </p:stCondLst>
                                  <p:childTnLst>
                                    <p:set>
                                      <p:cBhvr>
                                        <p:cTn id="200" dur="1" fill="hold">
                                          <p:stCondLst>
                                            <p:cond delay="0"/>
                                          </p:stCondLst>
                                        </p:cTn>
                                        <p:tgtEl>
                                          <p:spTgt spid="6">
                                            <p:txEl>
                                              <p:pRg st="7" end="7"/>
                                            </p:txEl>
                                          </p:spTgt>
                                        </p:tgtEl>
                                        <p:attrNameLst>
                                          <p:attrName>style.visibility</p:attrName>
                                        </p:attrNameLst>
                                      </p:cBhvr>
                                      <p:to>
                                        <p:strVal val="visible"/>
                                      </p:to>
                                    </p:set>
                                    <p:animEffect transition="in" filter="wipe(up)">
                                      <p:cBhvr>
                                        <p:cTn id="201" dur="500"/>
                                        <p:tgtEl>
                                          <p:spTgt spid="6">
                                            <p:txEl>
                                              <p:pRg st="7" end="7"/>
                                            </p:txEl>
                                          </p:spTgt>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1" fill="hold" nodeType="clickEffect">
                                  <p:stCondLst>
                                    <p:cond delay="0"/>
                                  </p:stCondLst>
                                  <p:childTnLst>
                                    <p:set>
                                      <p:cBhvr>
                                        <p:cTn id="205" dur="1" fill="hold">
                                          <p:stCondLst>
                                            <p:cond delay="0"/>
                                          </p:stCondLst>
                                        </p:cTn>
                                        <p:tgtEl>
                                          <p:spTgt spid="2"/>
                                        </p:tgtEl>
                                        <p:attrNameLst>
                                          <p:attrName>style.visibility</p:attrName>
                                        </p:attrNameLst>
                                      </p:cBhvr>
                                      <p:to>
                                        <p:strVal val="visible"/>
                                      </p:to>
                                    </p:set>
                                    <p:animEffect transition="in" filter="wipe(up)">
                                      <p:cBhvr>
                                        <p:cTn id="206" dur="500"/>
                                        <p:tgtEl>
                                          <p:spTgt spid="2"/>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grpId="0" nodeType="clickEffect">
                                  <p:stCondLst>
                                    <p:cond delay="0"/>
                                  </p:stCondLst>
                                  <p:childTnLst>
                                    <p:set>
                                      <p:cBhvr>
                                        <p:cTn id="210" dur="1" fill="hold">
                                          <p:stCondLst>
                                            <p:cond delay="0"/>
                                          </p:stCondLst>
                                        </p:cTn>
                                        <p:tgtEl>
                                          <p:spTgt spid="11">
                                            <p:txEl>
                                              <p:pRg st="0" end="0"/>
                                            </p:txEl>
                                          </p:spTgt>
                                        </p:tgtEl>
                                        <p:attrNameLst>
                                          <p:attrName>style.visibility</p:attrName>
                                        </p:attrNameLst>
                                      </p:cBhvr>
                                      <p:to>
                                        <p:strVal val="visible"/>
                                      </p:to>
                                    </p:set>
                                    <p:animEffect transition="in" filter="blinds(horizontal)">
                                      <p:cBhvr>
                                        <p:cTn id="211" dur="500"/>
                                        <p:tgtEl>
                                          <p:spTgt spid="11">
                                            <p:txEl>
                                              <p:pRg st="0" end="0"/>
                                            </p:txEl>
                                          </p:spTgt>
                                        </p:tgtEl>
                                      </p:cBhvr>
                                    </p:animEffect>
                                  </p:childTnLst>
                                </p:cTn>
                              </p:par>
                            </p:childTnLst>
                          </p:cTn>
                        </p:par>
                      </p:childTnLst>
                    </p:cTn>
                  </p:par>
                  <p:par>
                    <p:cTn id="212" fill="hold">
                      <p:stCondLst>
                        <p:cond delay="indefinite"/>
                      </p:stCondLst>
                      <p:childTnLst>
                        <p:par>
                          <p:cTn id="213" fill="hold">
                            <p:stCondLst>
                              <p:cond delay="0"/>
                            </p:stCondLst>
                            <p:childTnLst>
                              <p:par>
                                <p:cTn id="214" presetID="3" presetClass="entr" presetSubtype="10" fill="hold" grpId="0" nodeType="clickEffect">
                                  <p:stCondLst>
                                    <p:cond delay="0"/>
                                  </p:stCondLst>
                                  <p:childTnLst>
                                    <p:set>
                                      <p:cBhvr>
                                        <p:cTn id="215" dur="1" fill="hold">
                                          <p:stCondLst>
                                            <p:cond delay="0"/>
                                          </p:stCondLst>
                                        </p:cTn>
                                        <p:tgtEl>
                                          <p:spTgt spid="11">
                                            <p:txEl>
                                              <p:pRg st="1" end="1"/>
                                            </p:txEl>
                                          </p:spTgt>
                                        </p:tgtEl>
                                        <p:attrNameLst>
                                          <p:attrName>style.visibility</p:attrName>
                                        </p:attrNameLst>
                                      </p:cBhvr>
                                      <p:to>
                                        <p:strVal val="visible"/>
                                      </p:to>
                                    </p:set>
                                    <p:animEffect transition="in" filter="blinds(horizontal)">
                                      <p:cBhvr>
                                        <p:cTn id="216"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9" grpId="0" animBg="1"/>
      <p:bldP spid="4" grpId="0" build="p" bldLvl="5"/>
      <p:bldP spid="5" grpId="0" uiExpand="1" build="p" bldLvl="5"/>
      <p:bldP spid="6" grpId="0" uiExpand="1" build="p" bldLvl="5"/>
      <p:bldP spid="1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Šabloni i nasleđivanje</a:t>
            </a:r>
            <a:endParaRPr lang="en-US" sz="3200" smtClean="0"/>
          </a:p>
        </p:txBody>
      </p:sp>
      <p:sp>
        <p:nvSpPr>
          <p:cNvPr id="9" name="TextBox 8"/>
          <p:cNvSpPr txBox="1">
            <a:spLocks noChangeArrowheads="1"/>
          </p:cNvSpPr>
          <p:nvPr/>
        </p:nvSpPr>
        <p:spPr bwMode="auto">
          <a:xfrm>
            <a:off x="4643438" y="1071563"/>
            <a:ext cx="4357687" cy="523875"/>
          </a:xfrm>
          <a:prstGeom prst="rect">
            <a:avLst/>
          </a:prstGeom>
          <a:solidFill>
            <a:srgbClr val="99FF33"/>
          </a:solidFill>
          <a:ln w="38100">
            <a:solidFill>
              <a:srgbClr val="C00000"/>
            </a:solidFill>
            <a:miter lim="800000"/>
            <a:headEnd/>
            <a:tailEnd/>
          </a:ln>
        </p:spPr>
        <p:txBody>
          <a:bodyPr>
            <a:spAutoFit/>
          </a:bodyPr>
          <a:lstStyle/>
          <a:p>
            <a:pPr algn="ctr"/>
            <a:r>
              <a:rPr lang="sr-Latn-BA" sz="1400" b="1">
                <a:solidFill>
                  <a:srgbClr val="000099"/>
                </a:solidFill>
              </a:rPr>
              <a:t>Šablon može da se izvede </a:t>
            </a:r>
          </a:p>
          <a:p>
            <a:pPr algn="ctr"/>
            <a:r>
              <a:rPr lang="sr-Latn-BA" sz="1400" b="1">
                <a:solidFill>
                  <a:srgbClr val="800000"/>
                </a:solidFill>
              </a:rPr>
              <a:t>iz drugog šablona</a:t>
            </a:r>
            <a:r>
              <a:rPr lang="sr-Latn-BA" sz="1400" b="1">
                <a:solidFill>
                  <a:srgbClr val="000099"/>
                </a:solidFill>
              </a:rPr>
              <a:t>.</a:t>
            </a:r>
          </a:p>
        </p:txBody>
      </p:sp>
      <p:sp>
        <p:nvSpPr>
          <p:cNvPr id="11" name="Rectangle 3"/>
          <p:cNvSpPr txBox="1">
            <a:spLocks noChangeArrowheads="1"/>
          </p:cNvSpPr>
          <p:nvPr/>
        </p:nvSpPr>
        <p:spPr bwMode="auto">
          <a:xfrm>
            <a:off x="0" y="1138238"/>
            <a:ext cx="4857750" cy="5500687"/>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ct val="25000"/>
              </a:spcBef>
              <a:buClr>
                <a:schemeClr val="folHlink"/>
              </a:buClr>
              <a:buSzPct val="60000"/>
              <a:defRPr/>
            </a:pPr>
            <a:r>
              <a:rPr lang="en-US" sz="13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using namespace std;</a:t>
            </a:r>
            <a:endParaRPr lang="sr-Latn-CS" sz="1300" b="1" dirty="0">
              <a:effectLst>
                <a:outerShdw blurRad="38100" dist="38100" dir="2700000" algn="tl">
                  <a:srgbClr val="C0C0C0"/>
                </a:outerShdw>
              </a:effectLst>
              <a:latin typeface="Courier New" pitchFamily="49" charset="0"/>
            </a:endParaRPr>
          </a:p>
          <a:p>
            <a:pPr marL="342900" indent="-342900">
              <a:spcBef>
                <a:spcPts val="300"/>
              </a:spcBef>
              <a:defRPr/>
            </a:pPr>
            <a:r>
              <a:rPr lang="en-US" sz="1300" b="1" dirty="0">
                <a:solidFill>
                  <a:srgbClr val="000099"/>
                </a:solidFill>
                <a:effectLst>
                  <a:outerShdw blurRad="38100" dist="38100" dir="2700000" algn="tl">
                    <a:srgbClr val="C0C0C0"/>
                  </a:outerShdw>
                </a:effectLst>
                <a:latin typeface="Courier New" pitchFamily="49" charset="0"/>
              </a:rPr>
              <a:t>template &lt;class T, </a:t>
            </a:r>
            <a:r>
              <a:rPr lang="en-US" sz="1300" b="1" dirty="0" err="1">
                <a:solidFill>
                  <a:srgbClr val="000099"/>
                </a:solidFill>
                <a:effectLst>
                  <a:outerShdw blurRad="38100" dist="38100" dir="2700000" algn="tl">
                    <a:srgbClr val="C0C0C0"/>
                  </a:outerShdw>
                </a:effectLst>
                <a:latin typeface="Courier New" pitchFamily="49" charset="0"/>
              </a:rPr>
              <a:t>int</a:t>
            </a:r>
            <a:r>
              <a:rPr lang="en-US" sz="1300" b="1" dirty="0">
                <a:solidFill>
                  <a:srgbClr val="000099"/>
                </a:solidFill>
                <a:effectLst>
                  <a:outerShdw blurRad="38100" dist="38100" dir="2700000" algn="tl">
                    <a:srgbClr val="C0C0C0"/>
                  </a:outerShdw>
                </a:effectLst>
                <a:latin typeface="Courier New" pitchFamily="49" charset="0"/>
              </a:rPr>
              <a:t> N&gt;</a:t>
            </a:r>
            <a:r>
              <a:rPr lang="sr-Latn-BA" sz="1300" b="1" dirty="0">
                <a:solidFill>
                  <a:srgbClr val="000099"/>
                </a:solidFill>
                <a:effectLst>
                  <a:outerShdw blurRad="38100" dist="38100" dir="2700000" algn="tl">
                    <a:srgbClr val="C0C0C0"/>
                  </a:outerShdw>
                </a:effectLst>
                <a:latin typeface="Courier New" pitchFamily="49" charset="0"/>
              </a:rPr>
              <a:t> </a:t>
            </a:r>
            <a:r>
              <a:rPr lang="en-US" sz="1300" b="1" dirty="0">
                <a:solidFill>
                  <a:srgbClr val="000099"/>
                </a:solidFill>
                <a:effectLst>
                  <a:outerShdw blurRad="38100" dist="38100" dir="2700000" algn="tl">
                    <a:srgbClr val="C0C0C0"/>
                  </a:outerShdw>
                </a:effectLst>
                <a:latin typeface="Courier New" pitchFamily="49" charset="0"/>
              </a:rPr>
              <a:t>class </a:t>
            </a:r>
            <a:r>
              <a:rPr lang="en-US" sz="1300" b="1" dirty="0" err="1">
                <a:solidFill>
                  <a:srgbClr val="000099"/>
                </a:solidFill>
                <a:effectLst>
                  <a:outerShdw blurRad="38100" dist="38100" dir="2700000" algn="tl">
                    <a:srgbClr val="C0C0C0"/>
                  </a:outerShdw>
                </a:effectLst>
                <a:latin typeface="Courier New" pitchFamily="49" charset="0"/>
              </a:rPr>
              <a:t>Niz</a:t>
            </a:r>
            <a:endParaRPr lang="en-US" sz="1300" b="1" dirty="0">
              <a:solidFill>
                <a:srgbClr val="000099"/>
              </a:solidFill>
              <a:effectLst>
                <a:outerShdw blurRad="38100" dist="38100" dir="2700000" algn="tl">
                  <a:srgbClr val="C0C0C0"/>
                </a:outerShdw>
              </a:effectLst>
              <a:latin typeface="Courier New" pitchFamily="49" charset="0"/>
            </a:endParaRP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public:</a:t>
            </a:r>
            <a:r>
              <a:rPr lang="sr-Latn-BA" sz="1300" b="1" dirty="0">
                <a:effectLst>
                  <a:outerShdw blurRad="38100" dist="38100" dir="2700000" algn="tl">
                    <a:srgbClr val="C0C0C0"/>
                  </a:outerShdw>
                </a:effectLst>
                <a:latin typeface="Courier New" pitchFamily="49" charset="0"/>
              </a:rPr>
              <a:t>  </a:t>
            </a:r>
          </a:p>
          <a:p>
            <a:pPr marL="342900" indent="-342900">
              <a:spcBef>
                <a:spcPts val="300"/>
              </a:spcBef>
              <a:defRPr/>
            </a:pPr>
            <a:r>
              <a:rPr lang="sr-Latn-BA"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 n=-1; }</a:t>
            </a:r>
          </a:p>
          <a:p>
            <a:pPr marL="342900" indent="-342900">
              <a:spcBef>
                <a:spcPts val="300"/>
              </a:spcBef>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dodaj</a:t>
            </a:r>
            <a:r>
              <a:rPr lang="en-US" sz="1300" b="1" dirty="0">
                <a:effectLst>
                  <a:outerShdw blurRad="38100" dist="38100" dir="2700000" algn="tl">
                    <a:srgbClr val="C0C0C0"/>
                  </a:outerShdw>
                </a:effectLst>
                <a:latin typeface="Courier New" pitchFamily="49" charset="0"/>
              </a:rPr>
              <a:t>(T </a:t>
            </a:r>
            <a:r>
              <a:rPr lang="en-US" sz="1300" b="1" dirty="0" err="1">
                <a:effectLst>
                  <a:outerShdw blurRad="38100" dist="38100" dir="2700000" algn="tl">
                    <a:srgbClr val="C0C0C0"/>
                  </a:outerShdw>
                </a:effectLst>
                <a:latin typeface="Courier New" pitchFamily="49" charset="0"/>
              </a:rPr>
              <a:t>dd</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if (n</a:t>
            </a:r>
            <a:r>
              <a:rPr lang="sr-Latn-BA" sz="1300" b="1" dirty="0">
                <a:effectLst>
                  <a:outerShdw blurRad="38100" dist="38100" dir="2700000" algn="tl">
                    <a:srgbClr val="C0C0C0"/>
                  </a:outerShdw>
                </a:effectLst>
                <a:latin typeface="Courier New" pitchFamily="49" charset="0"/>
              </a:rPr>
              <a:t>&gt;=</a:t>
            </a:r>
            <a:r>
              <a:rPr lang="en-US" sz="1300" b="1" dirty="0">
                <a:effectLst>
                  <a:outerShdw blurRad="38100" dist="38100" dir="2700000" algn="tl">
                    <a:srgbClr val="C0C0C0"/>
                  </a:outerShdw>
                </a:effectLst>
                <a:latin typeface="Courier New" pitchFamily="49" charset="0"/>
              </a:rPr>
              <a:t>N-1)</a:t>
            </a:r>
            <a:r>
              <a:rPr lang="sr-Latn-BA" sz="1300" b="1" dirty="0">
                <a:effectLst>
                  <a:outerShdw blurRad="38100" dist="38100" dir="2700000" algn="tl">
                    <a:srgbClr val="C0C0C0"/>
                  </a:outerShdw>
                </a:effectLst>
                <a:latin typeface="Courier New" pitchFamily="49" charset="0"/>
              </a:rPr>
              <a:t> return 0; </a:t>
            </a:r>
          </a:p>
          <a:p>
            <a:pPr marL="342900" indent="-342900">
              <a:spcBef>
                <a:spcPts val="0"/>
              </a:spcBef>
              <a:defRPr/>
            </a:pPr>
            <a:r>
              <a:rPr lang="sr-Latn-BA"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[++n]=</a:t>
            </a:r>
            <a:r>
              <a:rPr lang="en-US" sz="1300" b="1" dirty="0" err="1">
                <a:effectLst>
                  <a:outerShdw blurRad="38100" dist="38100" dir="2700000" algn="tl">
                    <a:srgbClr val="C0C0C0"/>
                  </a:outerShdw>
                </a:effectLst>
                <a:latin typeface="Courier New" pitchFamily="49" charset="0"/>
              </a:rPr>
              <a:t>dd</a:t>
            </a: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return 1;</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a:t>
            </a:r>
          </a:p>
          <a:p>
            <a:pPr marL="342900" indent="-342900">
              <a:spcBef>
                <a:spcPts val="300"/>
              </a:spcBef>
              <a:defRPr/>
            </a:pPr>
            <a:r>
              <a:rPr lang="en-US" sz="1300" b="1" dirty="0">
                <a:effectLst>
                  <a:outerShdw blurRad="38100" dist="38100" dir="2700000" algn="tl">
                    <a:srgbClr val="C0C0C0"/>
                  </a:outerShdw>
                </a:effectLst>
                <a:latin typeface="Courier New" pitchFamily="49" charset="0"/>
              </a:rPr>
              <a:t>   void print()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for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=0;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&lt;=n;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p>
          <a:p>
            <a:pPr marL="342900" indent="-342900">
              <a:spcBef>
                <a:spcPts val="0"/>
              </a:spcBef>
              <a:defRPr/>
            </a:pPr>
            <a:r>
              <a:rPr lang="sr-Latn-BA"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 &lt;&lt; "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a:t>
            </a:r>
          </a:p>
          <a:p>
            <a:pPr marL="342900" indent="-342900">
              <a:spcBef>
                <a:spcPts val="300"/>
              </a:spcBef>
              <a:defRPr/>
            </a:pP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protected: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T </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[N];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n;</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endParaRPr lang="sr-Latn-BA" sz="1300" b="1" dirty="0">
              <a:effectLst>
                <a:outerShdw blurRad="38100" dist="38100" dir="2700000" algn="tl">
                  <a:srgbClr val="C0C0C0"/>
                </a:outerShdw>
              </a:effectLst>
              <a:latin typeface="Courier New" pitchFamily="49" charset="0"/>
            </a:endParaRPr>
          </a:p>
          <a:p>
            <a:pPr marL="342900" indent="-342900">
              <a:spcBef>
                <a:spcPts val="300"/>
              </a:spcBef>
              <a:defRPr/>
            </a:pPr>
            <a:r>
              <a:rPr lang="en-US" sz="1300" b="1" dirty="0">
                <a:solidFill>
                  <a:srgbClr val="000099"/>
                </a:solidFill>
                <a:effectLst>
                  <a:outerShdw blurRad="38100" dist="38100" dir="2700000" algn="tl">
                    <a:srgbClr val="C0C0C0"/>
                  </a:outerShdw>
                </a:effectLst>
                <a:latin typeface="Courier New" pitchFamily="49" charset="0"/>
              </a:rPr>
              <a:t>template &lt;class T, int N&gt;</a:t>
            </a:r>
          </a:p>
          <a:p>
            <a:pPr marL="342900" indent="-342900">
              <a:spcBef>
                <a:spcPts val="0"/>
              </a:spcBef>
              <a:defRPr/>
            </a:pPr>
            <a:r>
              <a:rPr lang="en-US" sz="1300" b="1" dirty="0">
                <a:solidFill>
                  <a:srgbClr val="800000"/>
                </a:solidFill>
                <a:effectLst>
                  <a:outerShdw blurRad="38100" dist="38100" dir="2700000" algn="tl">
                    <a:srgbClr val="C0C0C0"/>
                  </a:outerShdw>
                </a:effectLst>
                <a:latin typeface="Courier New" pitchFamily="49" charset="0"/>
              </a:rPr>
              <a:t>class Red : public Niz&lt;T,N&gt;</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public:</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uzmi</a:t>
            </a:r>
            <a:r>
              <a:rPr lang="en-US" sz="1300" b="1" dirty="0">
                <a:effectLst>
                  <a:outerShdw blurRad="38100" dist="38100" dir="2700000" algn="tl">
                    <a:srgbClr val="C0C0C0"/>
                  </a:outerShdw>
                </a:effectLst>
                <a:latin typeface="Courier New" pitchFamily="49" charset="0"/>
              </a:rPr>
              <a:t>(T &amp;data)</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if (</a:t>
            </a:r>
            <a:r>
              <a:rPr lang="en-US" sz="1300" b="1" dirty="0">
                <a:solidFill>
                  <a:srgbClr val="000099"/>
                </a:solidFill>
                <a:effectLst>
                  <a:outerShdw blurRad="38100" dist="38100" dir="2700000" algn="tl">
                    <a:srgbClr val="C0C0C0"/>
                  </a:outerShdw>
                </a:effectLst>
                <a:latin typeface="Courier New" pitchFamily="49" charset="0"/>
              </a:rPr>
              <a:t>this-&gt;n</a:t>
            </a:r>
            <a:r>
              <a:rPr lang="en-US" sz="1300" b="1" dirty="0">
                <a:effectLst>
                  <a:outerShdw blurRad="38100" dist="38100" dir="2700000" algn="tl">
                    <a:srgbClr val="C0C0C0"/>
                  </a:outerShdw>
                </a:effectLst>
                <a:latin typeface="Courier New" pitchFamily="49" charset="0"/>
              </a:rPr>
              <a:t>&lt;0) return 0;</a:t>
            </a:r>
          </a:p>
          <a:p>
            <a:pPr marL="342900" indent="-342900">
              <a:spcBef>
                <a:spcPts val="0"/>
              </a:spcBef>
              <a:defRPr/>
            </a:pPr>
            <a:r>
              <a:rPr lang="en-US" sz="1300" b="1" dirty="0">
                <a:effectLst>
                  <a:outerShdw blurRad="38100" dist="38100" dir="2700000" algn="tl">
                    <a:srgbClr val="C0C0C0"/>
                  </a:outerShdw>
                </a:effectLst>
                <a:latin typeface="Courier New" pitchFamily="49" charset="0"/>
              </a:rPr>
              <a:t>     data = </a:t>
            </a:r>
            <a:r>
              <a:rPr lang="en-US" sz="1300" b="1" dirty="0">
                <a:solidFill>
                  <a:srgbClr val="000099"/>
                </a:solidFill>
                <a:effectLst>
                  <a:outerShdw blurRad="38100" dist="38100" dir="2700000" algn="tl">
                    <a:srgbClr val="C0C0C0"/>
                  </a:outerShdw>
                </a:effectLst>
                <a:latin typeface="Courier New" pitchFamily="49" charset="0"/>
              </a:rPr>
              <a:t>this-&gt;</a:t>
            </a:r>
            <a:r>
              <a:rPr lang="en-US" sz="1300" b="1" dirty="0" err="1">
                <a:solidFill>
                  <a:srgbClr val="000099"/>
                </a:solidFill>
                <a:effectLst>
                  <a:outerShdw blurRad="38100" dist="38100" dir="2700000" algn="tl">
                    <a:srgbClr val="C0C0C0"/>
                  </a:outerShdw>
                </a:effectLst>
                <a:latin typeface="Courier New" pitchFamily="49" charset="0"/>
              </a:rPr>
              <a:t>niz</a:t>
            </a:r>
            <a:r>
              <a:rPr lang="en-US" sz="1300" b="1" dirty="0">
                <a:solidFill>
                  <a:srgbClr val="000099"/>
                </a:solidFill>
                <a:effectLst>
                  <a:outerShdw blurRad="38100" dist="38100" dir="2700000" algn="tl">
                    <a:srgbClr val="C0C0C0"/>
                  </a:outerShdw>
                </a:effectLst>
                <a:latin typeface="Courier New" pitchFamily="49" charset="0"/>
              </a:rPr>
              <a:t>[0]</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for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=0;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&lt;</a:t>
            </a:r>
            <a:r>
              <a:rPr lang="en-US" sz="1300" b="1" dirty="0">
                <a:solidFill>
                  <a:srgbClr val="000099"/>
                </a:solidFill>
                <a:effectLst>
                  <a:outerShdw blurRad="38100" dist="38100" dir="2700000" algn="tl">
                    <a:srgbClr val="C0C0C0"/>
                  </a:outerShdw>
                </a:effectLst>
                <a:latin typeface="Courier New" pitchFamily="49" charset="0"/>
              </a:rPr>
              <a:t>this-&gt;n</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a:solidFill>
                  <a:srgbClr val="000099"/>
                </a:solidFill>
                <a:effectLst>
                  <a:outerShdw blurRad="38100" dist="38100" dir="2700000" algn="tl">
                    <a:srgbClr val="C0C0C0"/>
                  </a:outerShdw>
                </a:effectLst>
                <a:latin typeface="Courier New" pitchFamily="49" charset="0"/>
              </a:rPr>
              <a:t>this-&gt;</a:t>
            </a:r>
            <a:r>
              <a:rPr lang="en-US" sz="1300" b="1" dirty="0" err="1">
                <a:solidFill>
                  <a:srgbClr val="000099"/>
                </a:solidFill>
                <a:effectLst>
                  <a:outerShdw blurRad="38100" dist="38100" dir="2700000" algn="tl">
                    <a:srgbClr val="C0C0C0"/>
                  </a:outerShdw>
                </a:effectLst>
                <a:latin typeface="Courier New" pitchFamily="49" charset="0"/>
              </a:rPr>
              <a:t>niz</a:t>
            </a:r>
            <a:r>
              <a:rPr lang="en-US" sz="1300" b="1" dirty="0">
                <a:solidFill>
                  <a:srgbClr val="000099"/>
                </a:solidFill>
                <a:effectLst>
                  <a:outerShdw blurRad="38100" dist="38100" dir="2700000" algn="tl">
                    <a:srgbClr val="C0C0C0"/>
                  </a:outerShdw>
                </a:effectLst>
                <a:latin typeface="Courier New" pitchFamily="49" charset="0"/>
              </a:rPr>
              <a:t>[</a:t>
            </a:r>
            <a:r>
              <a:rPr lang="en-US" sz="1300" b="1" dirty="0" err="1">
                <a:solidFill>
                  <a:srgbClr val="000099"/>
                </a:solidFill>
                <a:effectLst>
                  <a:outerShdw blurRad="38100" dist="38100" dir="2700000" algn="tl">
                    <a:srgbClr val="C0C0C0"/>
                  </a:outerShdw>
                </a:effectLst>
                <a:latin typeface="Courier New" pitchFamily="49" charset="0"/>
              </a:rPr>
              <a:t>i</a:t>
            </a:r>
            <a:r>
              <a:rPr lang="en-US" sz="1300" b="1" dirty="0">
                <a:solidFill>
                  <a:srgbClr val="000099"/>
                </a:solidFill>
                <a:effectLst>
                  <a:outerShdw blurRad="38100" dist="38100" dir="2700000" algn="tl">
                    <a:srgbClr val="C0C0C0"/>
                  </a:outerShdw>
                </a:effectLst>
                <a:latin typeface="Courier New" pitchFamily="49" charset="0"/>
              </a:rPr>
              <a:t>]</a:t>
            </a:r>
            <a:r>
              <a:rPr lang="en-US" sz="1300" b="1" dirty="0">
                <a:effectLst>
                  <a:outerShdw blurRad="38100" dist="38100" dir="2700000" algn="tl">
                    <a:srgbClr val="C0C0C0"/>
                  </a:outerShdw>
                </a:effectLst>
                <a:latin typeface="Courier New" pitchFamily="49" charset="0"/>
              </a:rPr>
              <a:t>=</a:t>
            </a:r>
            <a:r>
              <a:rPr lang="en-US" sz="1300" b="1" dirty="0">
                <a:solidFill>
                  <a:srgbClr val="000099"/>
                </a:solidFill>
                <a:effectLst>
                  <a:outerShdw blurRad="38100" dist="38100" dir="2700000" algn="tl">
                    <a:srgbClr val="C0C0C0"/>
                  </a:outerShdw>
                </a:effectLst>
                <a:latin typeface="Courier New" pitchFamily="49" charset="0"/>
              </a:rPr>
              <a:t>this-&gt;</a:t>
            </a:r>
            <a:r>
              <a:rPr lang="en-US" sz="1300" b="1" dirty="0" err="1">
                <a:solidFill>
                  <a:srgbClr val="000099"/>
                </a:solidFill>
                <a:effectLst>
                  <a:outerShdw blurRad="38100" dist="38100" dir="2700000" algn="tl">
                    <a:srgbClr val="C0C0C0"/>
                  </a:outerShdw>
                </a:effectLst>
                <a:latin typeface="Courier New" pitchFamily="49" charset="0"/>
              </a:rPr>
              <a:t>niz</a:t>
            </a:r>
            <a:r>
              <a:rPr lang="en-US" sz="1300" b="1" dirty="0">
                <a:solidFill>
                  <a:srgbClr val="000099"/>
                </a:solidFill>
                <a:effectLst>
                  <a:outerShdw blurRad="38100" dist="38100" dir="2700000" algn="tl">
                    <a:srgbClr val="C0C0C0"/>
                  </a:outerShdw>
                </a:effectLst>
                <a:latin typeface="Courier New" pitchFamily="49" charset="0"/>
              </a:rPr>
              <a:t>[i+1]</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a:solidFill>
                  <a:srgbClr val="000099"/>
                </a:solidFill>
                <a:effectLst>
                  <a:outerShdw blurRad="38100" dist="38100" dir="2700000" algn="tl">
                    <a:srgbClr val="C0C0C0"/>
                  </a:outerShdw>
                </a:effectLst>
                <a:latin typeface="Courier New" pitchFamily="49" charset="0"/>
              </a:rPr>
              <a:t>this-&gt;n--</a:t>
            </a: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p>
          <a:p>
            <a:pPr marL="342900" indent="-342900">
              <a:spcBef>
                <a:spcPts val="0"/>
              </a:spcBef>
              <a:defRPr/>
            </a:pP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return 1;</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endParaRPr lang="sr-Latn-BA" sz="1300" b="1" dirty="0">
              <a:effectLst>
                <a:outerShdw blurRad="38100" dist="38100" dir="2700000" algn="tl">
                  <a:srgbClr val="C0C0C0"/>
                </a:outerShdw>
              </a:effectLst>
              <a:latin typeface="Courier New" pitchFamily="49" charset="0"/>
            </a:endParaRPr>
          </a:p>
          <a:p>
            <a:pPr marL="342900" indent="-342900">
              <a:spcBef>
                <a:spcPts val="0"/>
              </a:spcBef>
              <a:defRPr/>
            </a:pPr>
            <a:endParaRPr lang="en-US" sz="1300" b="1" dirty="0">
              <a:effectLst>
                <a:outerShdw blurRad="38100" dist="38100" dir="2700000" algn="tl">
                  <a:srgbClr val="C0C0C0"/>
                </a:outerShdw>
              </a:effectLst>
              <a:latin typeface="Courier New" pitchFamily="49" charset="0"/>
            </a:endParaRPr>
          </a:p>
        </p:txBody>
      </p:sp>
      <p:sp>
        <p:nvSpPr>
          <p:cNvPr id="12" name="Rectangle 3"/>
          <p:cNvSpPr txBox="1">
            <a:spLocks noChangeArrowheads="1"/>
          </p:cNvSpPr>
          <p:nvPr/>
        </p:nvSpPr>
        <p:spPr bwMode="auto">
          <a:xfrm>
            <a:off x="4572000" y="1625600"/>
            <a:ext cx="4572000" cy="3500438"/>
          </a:xfrm>
          <a:prstGeom prst="rect">
            <a:avLst/>
          </a:prstGeom>
          <a:noFill/>
          <a:ln w="9525">
            <a:noFill/>
            <a:miter lim="800000"/>
            <a:headEnd/>
            <a:tailEnd/>
          </a:ln>
        </p:spPr>
        <p:txBody>
          <a:bodyPr/>
          <a:lstStyle/>
          <a:p>
            <a:pPr marL="342900" indent="-342900">
              <a:spcBef>
                <a:spcPts val="0"/>
              </a:spcBef>
              <a:defRPr/>
            </a:pPr>
            <a:r>
              <a:rPr lang="en-US" sz="1300" b="1" dirty="0">
                <a:effectLst>
                  <a:outerShdw blurRad="38100" dist="38100" dir="2700000" algn="tl">
                    <a:srgbClr val="C0C0C0"/>
                  </a:outerShdw>
                </a:effectLst>
                <a:latin typeface="Courier New" pitchFamily="49" charset="0"/>
              </a:rPr>
              <a:t>int main()</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Red&lt;</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4</a:t>
            </a:r>
            <a:r>
              <a:rPr lang="en-US" sz="1300" b="1" dirty="0">
                <a:effectLst>
                  <a:outerShdw blurRad="38100" dist="38100" dir="2700000" algn="tl">
                    <a:srgbClr val="C0C0C0"/>
                  </a:outerShdw>
                </a:effectLst>
                <a:latin typeface="Courier New" pitchFamily="49" charset="0"/>
              </a:rPr>
              <a:t>&gt; x;</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Punjenje</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reda</a:t>
            </a: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for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=0;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&lt;10;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if (</a:t>
            </a:r>
            <a:r>
              <a:rPr lang="en-US" sz="1300" b="1" dirty="0" err="1">
                <a:effectLst>
                  <a:outerShdw blurRad="38100" dist="38100" dir="2700000" algn="tl">
                    <a:srgbClr val="C0C0C0"/>
                  </a:outerShdw>
                </a:effectLst>
                <a:latin typeface="Courier New" pitchFamily="49" charset="0"/>
              </a:rPr>
              <a:t>x.dodaj</a:t>
            </a:r>
            <a:r>
              <a:rPr lang="en-US" sz="1300" b="1" dirty="0">
                <a:effectLst>
                  <a:outerShdw blurRad="38100" dist="38100" dir="2700000" algn="tl">
                    <a:srgbClr val="C0C0C0"/>
                  </a:outerShdw>
                </a:effectLst>
                <a:latin typeface="Courier New" pitchFamily="49" charset="0"/>
              </a:rPr>
              <a:t>(</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 &lt;&lt; "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else</a:t>
            </a:r>
          </a:p>
          <a:p>
            <a:pPr marL="342900" indent="-342900">
              <a:spcBef>
                <a:spcPts val="0"/>
              </a:spcBef>
              <a:defRPr/>
            </a:pPr>
            <a:r>
              <a:rPr lang="en-US" sz="1300" b="1" dirty="0">
                <a:effectLst>
                  <a:outerShdw blurRad="38100" dist="38100" dir="2700000" algn="tl">
                    <a:srgbClr val="C0C0C0"/>
                  </a:outerShdw>
                </a:effectLst>
                <a:latin typeface="Courier New" pitchFamily="49" charset="0"/>
              </a:rPr>
              <a:t>     {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nRed</a:t>
            </a:r>
            <a:r>
              <a:rPr lang="en-US" sz="1300" b="1" dirty="0">
                <a:effectLst>
                  <a:outerShdw blurRad="38100" dist="38100" dir="2700000" algn="tl">
                    <a:srgbClr val="C0C0C0"/>
                  </a:outerShdw>
                </a:effectLst>
                <a:latin typeface="Courier New" pitchFamily="49" charset="0"/>
              </a:rPr>
              <a:t> je pun!"; break;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data;</a:t>
            </a:r>
          </a:p>
          <a:p>
            <a:pPr marL="342900" indent="-342900">
              <a:spcBef>
                <a:spcPts val="0"/>
              </a:spcBef>
              <a:defRPr/>
            </a:pPr>
            <a:r>
              <a:rPr lang="en-US" sz="1300" b="1" dirty="0">
                <a:effectLst>
                  <a:outerShdw blurRad="38100" dist="38100" dir="2700000" algn="tl">
                    <a:srgbClr val="C0C0C0"/>
                  </a:outerShdw>
                </a:effectLst>
                <a:latin typeface="Courier New" pitchFamily="49" charset="0"/>
              </a:rPr>
              <a:t>  while (</a:t>
            </a:r>
            <a:r>
              <a:rPr lang="en-US" sz="1300" b="1" dirty="0" err="1">
                <a:effectLst>
                  <a:outerShdw blurRad="38100" dist="38100" dir="2700000" algn="tl">
                    <a:srgbClr val="C0C0C0"/>
                  </a:outerShdw>
                </a:effectLst>
                <a:latin typeface="Courier New" pitchFamily="49" charset="0"/>
              </a:rPr>
              <a:t>x.uzmi</a:t>
            </a:r>
            <a:r>
              <a:rPr lang="en-US" sz="1300" b="1" dirty="0">
                <a:effectLst>
                  <a:outerShdw blurRad="38100" dist="38100" dir="2700000" algn="tl">
                    <a:srgbClr val="C0C0C0"/>
                  </a:outerShdw>
                </a:effectLst>
                <a:latin typeface="Courier New" pitchFamily="49" charset="0"/>
              </a:rPr>
              <a:t>(data))</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nPraznjenje</a:t>
            </a:r>
            <a:r>
              <a:rPr lang="en-US" sz="1300" b="1" dirty="0">
                <a:effectLst>
                  <a:outerShdw blurRad="38100" dist="38100" dir="2700000" algn="tl">
                    <a:srgbClr val="C0C0C0"/>
                  </a:outerShdw>
                </a:effectLst>
                <a:latin typeface="Courier New" pitchFamily="49" charset="0"/>
              </a:rPr>
              <a:t>: " &lt;&lt; data;</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  </a:t>
            </a:r>
            <a:r>
              <a:rPr lang="en-US" sz="1300" b="1" dirty="0" err="1">
                <a:effectLst>
                  <a:outerShdw blurRad="38100" dist="38100" dir="2700000" algn="tl">
                    <a:srgbClr val="C0C0C0"/>
                  </a:outerShdw>
                </a:effectLst>
                <a:latin typeface="Courier New" pitchFamily="49" charset="0"/>
              </a:rPr>
              <a:t>Ostalo</a:t>
            </a:r>
            <a:r>
              <a:rPr lang="en-US" sz="1300" b="1" dirty="0">
                <a:effectLst>
                  <a:outerShdw blurRad="38100" dist="38100" dir="2700000" algn="tl">
                    <a:srgbClr val="C0C0C0"/>
                  </a:outerShdw>
                </a:effectLst>
                <a:latin typeface="Courier New" pitchFamily="49" charset="0"/>
              </a:rPr>
              <a:t>: "; </a:t>
            </a:r>
            <a:r>
              <a:rPr lang="en-US" sz="1300" b="1" dirty="0" err="1">
                <a:effectLst>
                  <a:outerShdw blurRad="38100" dist="38100" dir="2700000" algn="tl">
                    <a:srgbClr val="C0C0C0"/>
                  </a:outerShdw>
                </a:effectLst>
                <a:latin typeface="Courier New" pitchFamily="49" charset="0"/>
              </a:rPr>
              <a:t>x.print</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return 0;</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5214938" y="4929188"/>
            <a:ext cx="3714750" cy="1697037"/>
            <a:chOff x="4040" y="3140"/>
            <a:chExt cx="1526" cy="1063"/>
          </a:xfrm>
        </p:grpSpPr>
        <p:sp>
          <p:nvSpPr>
            <p:cNvPr id="20489"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20490"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16" name="AutoShape 144"/>
          <p:cNvSpPr>
            <a:spLocks noChangeArrowheads="1"/>
          </p:cNvSpPr>
          <p:nvPr/>
        </p:nvSpPr>
        <p:spPr bwMode="auto">
          <a:xfrm>
            <a:off x="5303838" y="5002213"/>
            <a:ext cx="3554412" cy="1477962"/>
          </a:xfrm>
          <a:prstGeom prst="roundRect">
            <a:avLst>
              <a:gd name="adj" fmla="val 0"/>
            </a:avLst>
          </a:prstGeom>
          <a:noFill/>
          <a:ln w="9525">
            <a:noFill/>
            <a:round/>
            <a:headEnd/>
            <a:tailEnd/>
          </a:ln>
        </p:spPr>
        <p:txBody>
          <a:bodyPr lIns="0" rIns="0">
            <a:spAutoFit/>
          </a:bodyPr>
          <a:lstStyle/>
          <a:p>
            <a:r>
              <a:rPr lang="sr-Latn-BA" sz="1500" b="1">
                <a:solidFill>
                  <a:srgbClr val="FFFF00"/>
                </a:solidFill>
                <a:latin typeface="Courier New" pitchFamily="49" charset="0"/>
              </a:rPr>
              <a:t>Punjenje reda: 0 1 2 3</a:t>
            </a:r>
          </a:p>
          <a:p>
            <a:r>
              <a:rPr lang="sr-Latn-BA" sz="1500" b="1">
                <a:solidFill>
                  <a:srgbClr val="FFFF00"/>
                </a:solidFill>
                <a:latin typeface="Courier New" pitchFamily="49" charset="0"/>
              </a:rPr>
              <a:t>Red je pun!</a:t>
            </a:r>
          </a:p>
          <a:p>
            <a:r>
              <a:rPr lang="sr-Latn-BA" sz="1500" b="1">
                <a:solidFill>
                  <a:srgbClr val="FFFF00"/>
                </a:solidFill>
                <a:latin typeface="Courier New" pitchFamily="49" charset="0"/>
              </a:rPr>
              <a:t>Praznjenje: 0  Ostalo: 1 2 3</a:t>
            </a:r>
          </a:p>
          <a:p>
            <a:r>
              <a:rPr lang="sr-Latn-BA" sz="1500" b="1">
                <a:solidFill>
                  <a:srgbClr val="FFFF00"/>
                </a:solidFill>
                <a:latin typeface="Courier New" pitchFamily="49" charset="0"/>
              </a:rPr>
              <a:t>Praznjenje: 1  Ostalo: 2 3</a:t>
            </a:r>
          </a:p>
          <a:p>
            <a:r>
              <a:rPr lang="sr-Latn-BA" sz="1500" b="1">
                <a:solidFill>
                  <a:srgbClr val="FFFF00"/>
                </a:solidFill>
                <a:latin typeface="Courier New" pitchFamily="49" charset="0"/>
              </a:rPr>
              <a:t>Praznjenje: 2  Ostalo: 3</a:t>
            </a:r>
          </a:p>
          <a:p>
            <a:r>
              <a:rPr lang="sr-Latn-BA" sz="1500" b="1">
                <a:solidFill>
                  <a:srgbClr val="FFFF00"/>
                </a:solidFill>
                <a:latin typeface="Courier New" pitchFamily="49" charset="0"/>
              </a:rPr>
              <a:t>Praznjenje: 3  Ostalo:</a:t>
            </a:r>
            <a:endParaRPr lang="sr-Latn-CS" sz="1500" b="1">
              <a:solidFill>
                <a:srgbClr val="FFFF00"/>
              </a:solidFill>
              <a:latin typeface="Courier New" pitchFamily="49" charset="0"/>
            </a:endParaRPr>
          </a:p>
        </p:txBody>
      </p:sp>
      <p:sp>
        <p:nvSpPr>
          <p:cNvPr id="17" name="TextBox 16"/>
          <p:cNvSpPr txBox="1">
            <a:spLocks noChangeArrowheads="1"/>
          </p:cNvSpPr>
          <p:nvPr/>
        </p:nvSpPr>
        <p:spPr bwMode="auto">
          <a:xfrm>
            <a:off x="1763713" y="6262688"/>
            <a:ext cx="3236912" cy="523875"/>
          </a:xfrm>
          <a:prstGeom prst="rect">
            <a:avLst/>
          </a:prstGeom>
          <a:solidFill>
            <a:srgbClr val="99FF33"/>
          </a:solidFill>
          <a:ln w="38100">
            <a:solidFill>
              <a:srgbClr val="C00000"/>
            </a:solidFill>
            <a:miter lim="800000"/>
            <a:headEnd/>
            <a:tailEnd/>
          </a:ln>
        </p:spPr>
        <p:txBody>
          <a:bodyPr>
            <a:spAutoFit/>
          </a:bodyPr>
          <a:lstStyle/>
          <a:p>
            <a:pPr algn="ctr"/>
            <a:r>
              <a:rPr lang="sr-Latn-BA" sz="1400" b="1">
                <a:solidFill>
                  <a:srgbClr val="000099"/>
                </a:solidFill>
              </a:rPr>
              <a:t>Pristup nasleđenim članovima treba preko </a:t>
            </a:r>
            <a:r>
              <a:rPr lang="sr-Latn-BA" sz="1400" b="1">
                <a:solidFill>
                  <a:srgbClr val="800000"/>
                </a:solidFill>
              </a:rPr>
              <a:t>this-&gt;</a:t>
            </a:r>
            <a:r>
              <a:rPr lang="sr-Latn-BA" sz="1400" b="1">
                <a:solidFill>
                  <a:srgbClr val="000099"/>
                </a:solidFill>
              </a:rPr>
              <a:t> ili </a:t>
            </a:r>
            <a:r>
              <a:rPr lang="sr-Latn-BA" sz="1400" b="1">
                <a:solidFill>
                  <a:srgbClr val="800000"/>
                </a:solidFill>
              </a:rPr>
              <a:t>Niz&lt;T,N&gt;::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up)">
                                      <p:cBhvr>
                                        <p:cTn id="17" dur="500"/>
                                        <p:tgtEl>
                                          <p:spTgt spid="11">
                                            <p:txEl>
                                              <p:pRg st="0" end="0"/>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wipe(up)">
                                      <p:cBhvr>
                                        <p:cTn id="21" dur="500"/>
                                        <p:tgtEl>
                                          <p:spTgt spid="11">
                                            <p:txEl>
                                              <p:pRg st="1" end="1"/>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Effect transition="in" filter="wipe(up)">
                                      <p:cBhvr>
                                        <p:cTn id="25" dur="500"/>
                                        <p:tgtEl>
                                          <p:spTgt spid="11">
                                            <p:txEl>
                                              <p:pRg st="2" end="2"/>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Effect transition="in" filter="wipe(up)">
                                      <p:cBhvr>
                                        <p:cTn id="29" dur="500"/>
                                        <p:tgtEl>
                                          <p:spTgt spid="11">
                                            <p:txEl>
                                              <p:pRg st="3" end="3"/>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wipe(up)">
                                      <p:cBhvr>
                                        <p:cTn id="33" dur="500"/>
                                        <p:tgtEl>
                                          <p:spTgt spid="11">
                                            <p:txEl>
                                              <p:pRg st="4" end="4"/>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wipe(up)">
                                      <p:cBhvr>
                                        <p:cTn id="37" dur="500"/>
                                        <p:tgtEl>
                                          <p:spTgt spid="11">
                                            <p:txEl>
                                              <p:pRg st="5" end="5"/>
                                            </p:txEl>
                                          </p:spTgt>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Effect transition="in" filter="wipe(up)">
                                      <p:cBhvr>
                                        <p:cTn id="41" dur="500"/>
                                        <p:tgtEl>
                                          <p:spTgt spid="11">
                                            <p:txEl>
                                              <p:pRg st="6" end="6"/>
                                            </p:txEl>
                                          </p:spTgt>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Effect transition="in" filter="wipe(up)">
                                      <p:cBhvr>
                                        <p:cTn id="45" dur="500"/>
                                        <p:tgtEl>
                                          <p:spTgt spid="11">
                                            <p:txEl>
                                              <p:pRg st="7" end="7"/>
                                            </p:txEl>
                                          </p:spTgt>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animEffect transition="in" filter="wipe(up)">
                                      <p:cBhvr>
                                        <p:cTn id="49" dur="500"/>
                                        <p:tgtEl>
                                          <p:spTgt spid="11">
                                            <p:txEl>
                                              <p:pRg st="8" end="8"/>
                                            </p:txEl>
                                          </p:spTgt>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11">
                                            <p:txEl>
                                              <p:pRg st="9" end="9"/>
                                            </p:txEl>
                                          </p:spTgt>
                                        </p:tgtEl>
                                        <p:attrNameLst>
                                          <p:attrName>style.visibility</p:attrName>
                                        </p:attrNameLst>
                                      </p:cBhvr>
                                      <p:to>
                                        <p:strVal val="visible"/>
                                      </p:to>
                                    </p:set>
                                    <p:animEffect transition="in" filter="wipe(up)">
                                      <p:cBhvr>
                                        <p:cTn id="53" dur="500"/>
                                        <p:tgtEl>
                                          <p:spTgt spid="11">
                                            <p:txEl>
                                              <p:pRg st="9" end="9"/>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11">
                                            <p:txEl>
                                              <p:pRg st="10" end="10"/>
                                            </p:txEl>
                                          </p:spTgt>
                                        </p:tgtEl>
                                        <p:attrNameLst>
                                          <p:attrName>style.visibility</p:attrName>
                                        </p:attrNameLst>
                                      </p:cBhvr>
                                      <p:to>
                                        <p:strVal val="visible"/>
                                      </p:to>
                                    </p:set>
                                    <p:animEffect transition="in" filter="wipe(up)">
                                      <p:cBhvr>
                                        <p:cTn id="57" dur="500"/>
                                        <p:tgtEl>
                                          <p:spTgt spid="11">
                                            <p:txEl>
                                              <p:pRg st="10" end="10"/>
                                            </p:txEl>
                                          </p:spTgt>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11">
                                            <p:txEl>
                                              <p:pRg st="11" end="11"/>
                                            </p:txEl>
                                          </p:spTgt>
                                        </p:tgtEl>
                                        <p:attrNameLst>
                                          <p:attrName>style.visibility</p:attrName>
                                        </p:attrNameLst>
                                      </p:cBhvr>
                                      <p:to>
                                        <p:strVal val="visible"/>
                                      </p:to>
                                    </p:set>
                                    <p:animEffect transition="in" filter="wipe(up)">
                                      <p:cBhvr>
                                        <p:cTn id="61" dur="500"/>
                                        <p:tgtEl>
                                          <p:spTgt spid="11">
                                            <p:txEl>
                                              <p:pRg st="11" end="11"/>
                                            </p:txEl>
                                          </p:spTgt>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11">
                                            <p:txEl>
                                              <p:pRg st="12" end="12"/>
                                            </p:txEl>
                                          </p:spTgt>
                                        </p:tgtEl>
                                        <p:attrNameLst>
                                          <p:attrName>style.visibility</p:attrName>
                                        </p:attrNameLst>
                                      </p:cBhvr>
                                      <p:to>
                                        <p:strVal val="visible"/>
                                      </p:to>
                                    </p:set>
                                    <p:animEffect transition="in" filter="wipe(up)">
                                      <p:cBhvr>
                                        <p:cTn id="65" dur="500"/>
                                        <p:tgtEl>
                                          <p:spTgt spid="11">
                                            <p:txEl>
                                              <p:pRg st="12" end="12"/>
                                            </p:txEl>
                                          </p:spTgt>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11">
                                            <p:txEl>
                                              <p:pRg st="13" end="13"/>
                                            </p:txEl>
                                          </p:spTgt>
                                        </p:tgtEl>
                                        <p:attrNameLst>
                                          <p:attrName>style.visibility</p:attrName>
                                        </p:attrNameLst>
                                      </p:cBhvr>
                                      <p:to>
                                        <p:strVal val="visible"/>
                                      </p:to>
                                    </p:set>
                                    <p:animEffect transition="in" filter="wipe(up)">
                                      <p:cBhvr>
                                        <p:cTn id="69" dur="500"/>
                                        <p:tgtEl>
                                          <p:spTgt spid="11">
                                            <p:txEl>
                                              <p:pRg st="13" end="13"/>
                                            </p:txEl>
                                          </p:spTgt>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11">
                                            <p:txEl>
                                              <p:pRg st="14" end="14"/>
                                            </p:txEl>
                                          </p:spTgt>
                                        </p:tgtEl>
                                        <p:attrNameLst>
                                          <p:attrName>style.visibility</p:attrName>
                                        </p:attrNameLst>
                                      </p:cBhvr>
                                      <p:to>
                                        <p:strVal val="visible"/>
                                      </p:to>
                                    </p:set>
                                    <p:animEffect transition="in" filter="wipe(up)">
                                      <p:cBhvr>
                                        <p:cTn id="73" dur="500"/>
                                        <p:tgtEl>
                                          <p:spTgt spid="11">
                                            <p:txEl>
                                              <p:pRg st="14" end="14"/>
                                            </p:txEl>
                                          </p:spTgt>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11">
                                            <p:txEl>
                                              <p:pRg st="15" end="15"/>
                                            </p:txEl>
                                          </p:spTgt>
                                        </p:tgtEl>
                                        <p:attrNameLst>
                                          <p:attrName>style.visibility</p:attrName>
                                        </p:attrNameLst>
                                      </p:cBhvr>
                                      <p:to>
                                        <p:strVal val="visible"/>
                                      </p:to>
                                    </p:set>
                                    <p:animEffect transition="in" filter="wipe(up)">
                                      <p:cBhvr>
                                        <p:cTn id="77" dur="500"/>
                                        <p:tgtEl>
                                          <p:spTgt spid="11">
                                            <p:txEl>
                                              <p:pRg st="15" end="15"/>
                                            </p:txEl>
                                          </p:spTgt>
                                        </p:tgtEl>
                                      </p:cBhvr>
                                    </p:animEffect>
                                  </p:childTnLst>
                                </p:cTn>
                              </p:par>
                            </p:childTnLst>
                          </p:cTn>
                        </p:par>
                        <p:par>
                          <p:cTn id="78" fill="hold">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11">
                                            <p:txEl>
                                              <p:pRg st="16" end="16"/>
                                            </p:txEl>
                                          </p:spTgt>
                                        </p:tgtEl>
                                        <p:attrNameLst>
                                          <p:attrName>style.visibility</p:attrName>
                                        </p:attrNameLst>
                                      </p:cBhvr>
                                      <p:to>
                                        <p:strVal val="visible"/>
                                      </p:to>
                                    </p:set>
                                    <p:animEffect transition="in" filter="wipe(up)">
                                      <p:cBhvr>
                                        <p:cTn id="81" dur="500"/>
                                        <p:tgtEl>
                                          <p:spTgt spid="11">
                                            <p:txEl>
                                              <p:pRg st="16" end="16"/>
                                            </p:txEl>
                                          </p:spTgt>
                                        </p:tgtEl>
                                      </p:cBhvr>
                                    </p:animEffect>
                                  </p:childTnLst>
                                </p:cTn>
                              </p:par>
                            </p:childTnLst>
                          </p:cTn>
                        </p:par>
                        <p:par>
                          <p:cTn id="82" fill="hold">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11">
                                            <p:txEl>
                                              <p:pRg st="17" end="17"/>
                                            </p:txEl>
                                          </p:spTgt>
                                        </p:tgtEl>
                                        <p:attrNameLst>
                                          <p:attrName>style.visibility</p:attrName>
                                        </p:attrNameLst>
                                      </p:cBhvr>
                                      <p:to>
                                        <p:strVal val="visible"/>
                                      </p:to>
                                    </p:set>
                                    <p:animEffect transition="in" filter="wipe(up)">
                                      <p:cBhvr>
                                        <p:cTn id="85" dur="500"/>
                                        <p:tgtEl>
                                          <p:spTgt spid="11">
                                            <p:txEl>
                                              <p:pRg st="17" end="17"/>
                                            </p:txEl>
                                          </p:spTgt>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11">
                                            <p:txEl>
                                              <p:pRg st="18" end="18"/>
                                            </p:txEl>
                                          </p:spTgt>
                                        </p:tgtEl>
                                        <p:attrNameLst>
                                          <p:attrName>style.visibility</p:attrName>
                                        </p:attrNameLst>
                                      </p:cBhvr>
                                      <p:to>
                                        <p:strVal val="visible"/>
                                      </p:to>
                                    </p:set>
                                    <p:animEffect transition="in" filter="wipe(up)">
                                      <p:cBhvr>
                                        <p:cTn id="89" dur="500"/>
                                        <p:tgtEl>
                                          <p:spTgt spid="11">
                                            <p:txEl>
                                              <p:pRg st="18" end="18"/>
                                            </p:txEl>
                                          </p:spTgt>
                                        </p:tgtEl>
                                      </p:cBhvr>
                                    </p:animEffect>
                                  </p:childTnLst>
                                </p:cTn>
                              </p:par>
                            </p:childTnLst>
                          </p:cTn>
                        </p:par>
                        <p:par>
                          <p:cTn id="90" fill="hold">
                            <p:stCondLst>
                              <p:cond delay="9500"/>
                            </p:stCondLst>
                            <p:childTnLst>
                              <p:par>
                                <p:cTn id="91" presetID="22" presetClass="entr" presetSubtype="1" fill="hold" grpId="0" nodeType="afterEffect">
                                  <p:stCondLst>
                                    <p:cond delay="0"/>
                                  </p:stCondLst>
                                  <p:childTnLst>
                                    <p:set>
                                      <p:cBhvr>
                                        <p:cTn id="92" dur="1" fill="hold">
                                          <p:stCondLst>
                                            <p:cond delay="0"/>
                                          </p:stCondLst>
                                        </p:cTn>
                                        <p:tgtEl>
                                          <p:spTgt spid="11">
                                            <p:txEl>
                                              <p:pRg st="19" end="19"/>
                                            </p:txEl>
                                          </p:spTgt>
                                        </p:tgtEl>
                                        <p:attrNameLst>
                                          <p:attrName>style.visibility</p:attrName>
                                        </p:attrNameLst>
                                      </p:cBhvr>
                                      <p:to>
                                        <p:strVal val="visible"/>
                                      </p:to>
                                    </p:set>
                                    <p:animEffect transition="in" filter="wipe(up)">
                                      <p:cBhvr>
                                        <p:cTn id="93" dur="500"/>
                                        <p:tgtEl>
                                          <p:spTgt spid="11">
                                            <p:txEl>
                                              <p:pRg st="19" end="19"/>
                                            </p:txEl>
                                          </p:spTgt>
                                        </p:tgtEl>
                                      </p:cBhvr>
                                    </p:animEffect>
                                  </p:child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11">
                                            <p:txEl>
                                              <p:pRg st="20" end="20"/>
                                            </p:txEl>
                                          </p:spTgt>
                                        </p:tgtEl>
                                        <p:attrNameLst>
                                          <p:attrName>style.visibility</p:attrName>
                                        </p:attrNameLst>
                                      </p:cBhvr>
                                      <p:to>
                                        <p:strVal val="visible"/>
                                      </p:to>
                                    </p:set>
                                    <p:animEffect transition="in" filter="wipe(up)">
                                      <p:cBhvr>
                                        <p:cTn id="97" dur="500"/>
                                        <p:tgtEl>
                                          <p:spTgt spid="11">
                                            <p:txEl>
                                              <p:pRg st="20" end="20"/>
                                            </p:txEl>
                                          </p:spTgt>
                                        </p:tgtEl>
                                      </p:cBhvr>
                                    </p:animEffect>
                                  </p:childTnLst>
                                </p:cTn>
                              </p:par>
                            </p:childTnLst>
                          </p:cTn>
                        </p:par>
                        <p:par>
                          <p:cTn id="98" fill="hold">
                            <p:stCondLst>
                              <p:cond delay="10500"/>
                            </p:stCondLst>
                            <p:childTnLst>
                              <p:par>
                                <p:cTn id="99" presetID="22" presetClass="entr" presetSubtype="1" fill="hold" grpId="0" nodeType="afterEffect">
                                  <p:stCondLst>
                                    <p:cond delay="0"/>
                                  </p:stCondLst>
                                  <p:childTnLst>
                                    <p:set>
                                      <p:cBhvr>
                                        <p:cTn id="100" dur="1" fill="hold">
                                          <p:stCondLst>
                                            <p:cond delay="0"/>
                                          </p:stCondLst>
                                        </p:cTn>
                                        <p:tgtEl>
                                          <p:spTgt spid="11">
                                            <p:txEl>
                                              <p:pRg st="21" end="21"/>
                                            </p:txEl>
                                          </p:spTgt>
                                        </p:tgtEl>
                                        <p:attrNameLst>
                                          <p:attrName>style.visibility</p:attrName>
                                        </p:attrNameLst>
                                      </p:cBhvr>
                                      <p:to>
                                        <p:strVal val="visible"/>
                                      </p:to>
                                    </p:set>
                                    <p:animEffect transition="in" filter="wipe(up)">
                                      <p:cBhvr>
                                        <p:cTn id="101" dur="500"/>
                                        <p:tgtEl>
                                          <p:spTgt spid="11">
                                            <p:txEl>
                                              <p:pRg st="21" end="21"/>
                                            </p:txEl>
                                          </p:spTgt>
                                        </p:tgtEl>
                                      </p:cBhvr>
                                    </p:animEffect>
                                  </p:childTnLst>
                                </p:cTn>
                              </p:par>
                            </p:childTnLst>
                          </p:cTn>
                        </p:par>
                        <p:par>
                          <p:cTn id="102" fill="hold">
                            <p:stCondLst>
                              <p:cond delay="11000"/>
                            </p:stCondLst>
                            <p:childTnLst>
                              <p:par>
                                <p:cTn id="103" presetID="22" presetClass="entr" presetSubtype="1" fill="hold" grpId="0" nodeType="afterEffect">
                                  <p:stCondLst>
                                    <p:cond delay="0"/>
                                  </p:stCondLst>
                                  <p:childTnLst>
                                    <p:set>
                                      <p:cBhvr>
                                        <p:cTn id="104" dur="1" fill="hold">
                                          <p:stCondLst>
                                            <p:cond delay="0"/>
                                          </p:stCondLst>
                                        </p:cTn>
                                        <p:tgtEl>
                                          <p:spTgt spid="11">
                                            <p:txEl>
                                              <p:pRg st="22" end="22"/>
                                            </p:txEl>
                                          </p:spTgt>
                                        </p:tgtEl>
                                        <p:attrNameLst>
                                          <p:attrName>style.visibility</p:attrName>
                                        </p:attrNameLst>
                                      </p:cBhvr>
                                      <p:to>
                                        <p:strVal val="visible"/>
                                      </p:to>
                                    </p:set>
                                    <p:animEffect transition="in" filter="wipe(up)">
                                      <p:cBhvr>
                                        <p:cTn id="105" dur="500"/>
                                        <p:tgtEl>
                                          <p:spTgt spid="11">
                                            <p:txEl>
                                              <p:pRg st="22" end="22"/>
                                            </p:txEl>
                                          </p:spTgt>
                                        </p:tgtEl>
                                      </p:cBhvr>
                                    </p:animEffect>
                                  </p:childTnLst>
                                </p:cTn>
                              </p:par>
                            </p:childTnLst>
                          </p:cTn>
                        </p:par>
                        <p:par>
                          <p:cTn id="106" fill="hold">
                            <p:stCondLst>
                              <p:cond delay="11500"/>
                            </p:stCondLst>
                            <p:childTnLst>
                              <p:par>
                                <p:cTn id="107" presetID="22" presetClass="entr" presetSubtype="1" fill="hold" grpId="0" nodeType="afterEffect">
                                  <p:stCondLst>
                                    <p:cond delay="0"/>
                                  </p:stCondLst>
                                  <p:childTnLst>
                                    <p:set>
                                      <p:cBhvr>
                                        <p:cTn id="108" dur="1" fill="hold">
                                          <p:stCondLst>
                                            <p:cond delay="0"/>
                                          </p:stCondLst>
                                        </p:cTn>
                                        <p:tgtEl>
                                          <p:spTgt spid="11">
                                            <p:txEl>
                                              <p:pRg st="23" end="23"/>
                                            </p:txEl>
                                          </p:spTgt>
                                        </p:tgtEl>
                                        <p:attrNameLst>
                                          <p:attrName>style.visibility</p:attrName>
                                        </p:attrNameLst>
                                      </p:cBhvr>
                                      <p:to>
                                        <p:strVal val="visible"/>
                                      </p:to>
                                    </p:set>
                                    <p:animEffect transition="in" filter="wipe(up)">
                                      <p:cBhvr>
                                        <p:cTn id="109" dur="500"/>
                                        <p:tgtEl>
                                          <p:spTgt spid="11">
                                            <p:txEl>
                                              <p:pRg st="23" end="23"/>
                                            </p:txEl>
                                          </p:spTgt>
                                        </p:tgtEl>
                                      </p:cBhvr>
                                    </p:animEffect>
                                  </p:childTnLst>
                                </p:cTn>
                              </p:par>
                            </p:childTnLst>
                          </p:cTn>
                        </p:par>
                        <p:par>
                          <p:cTn id="110" fill="hold">
                            <p:stCondLst>
                              <p:cond delay="12000"/>
                            </p:stCondLst>
                            <p:childTnLst>
                              <p:par>
                                <p:cTn id="111" presetID="22" presetClass="entr" presetSubtype="1" fill="hold" grpId="0" nodeType="afterEffect">
                                  <p:stCondLst>
                                    <p:cond delay="0"/>
                                  </p:stCondLst>
                                  <p:childTnLst>
                                    <p:set>
                                      <p:cBhvr>
                                        <p:cTn id="112" dur="1" fill="hold">
                                          <p:stCondLst>
                                            <p:cond delay="0"/>
                                          </p:stCondLst>
                                        </p:cTn>
                                        <p:tgtEl>
                                          <p:spTgt spid="11">
                                            <p:txEl>
                                              <p:pRg st="24" end="24"/>
                                            </p:txEl>
                                          </p:spTgt>
                                        </p:tgtEl>
                                        <p:attrNameLst>
                                          <p:attrName>style.visibility</p:attrName>
                                        </p:attrNameLst>
                                      </p:cBhvr>
                                      <p:to>
                                        <p:strVal val="visible"/>
                                      </p:to>
                                    </p:set>
                                    <p:animEffect transition="in" filter="wipe(up)">
                                      <p:cBhvr>
                                        <p:cTn id="113" dur="500"/>
                                        <p:tgtEl>
                                          <p:spTgt spid="11">
                                            <p:txEl>
                                              <p:pRg st="24" end="24"/>
                                            </p:txEl>
                                          </p:spTgt>
                                        </p:tgtEl>
                                      </p:cBhvr>
                                    </p:animEffect>
                                  </p:childTnLst>
                                </p:cTn>
                              </p:par>
                            </p:childTnLst>
                          </p:cTn>
                        </p:par>
                        <p:par>
                          <p:cTn id="114" fill="hold">
                            <p:stCondLst>
                              <p:cond delay="12500"/>
                            </p:stCondLst>
                            <p:childTnLst>
                              <p:par>
                                <p:cTn id="115" presetID="22" presetClass="entr" presetSubtype="1" fill="hold" grpId="0" nodeType="afterEffect">
                                  <p:stCondLst>
                                    <p:cond delay="0"/>
                                  </p:stCondLst>
                                  <p:childTnLst>
                                    <p:set>
                                      <p:cBhvr>
                                        <p:cTn id="116" dur="1" fill="hold">
                                          <p:stCondLst>
                                            <p:cond delay="0"/>
                                          </p:stCondLst>
                                        </p:cTn>
                                        <p:tgtEl>
                                          <p:spTgt spid="11">
                                            <p:txEl>
                                              <p:pRg st="25" end="25"/>
                                            </p:txEl>
                                          </p:spTgt>
                                        </p:tgtEl>
                                        <p:attrNameLst>
                                          <p:attrName>style.visibility</p:attrName>
                                        </p:attrNameLst>
                                      </p:cBhvr>
                                      <p:to>
                                        <p:strVal val="visible"/>
                                      </p:to>
                                    </p:set>
                                    <p:animEffect transition="in" filter="wipe(up)">
                                      <p:cBhvr>
                                        <p:cTn id="117" dur="500"/>
                                        <p:tgtEl>
                                          <p:spTgt spid="11">
                                            <p:txEl>
                                              <p:pRg st="25" end="25"/>
                                            </p:txEl>
                                          </p:spTgt>
                                        </p:tgtEl>
                                      </p:cBhvr>
                                    </p:animEffect>
                                  </p:childTnLst>
                                </p:cTn>
                              </p:par>
                            </p:childTnLst>
                          </p:cTn>
                        </p:par>
                        <p:par>
                          <p:cTn id="118" fill="hold">
                            <p:stCondLst>
                              <p:cond delay="13000"/>
                            </p:stCondLst>
                            <p:childTnLst>
                              <p:par>
                                <p:cTn id="119" presetID="22" presetClass="entr" presetSubtype="1" fill="hold" grpId="0" nodeType="afterEffect">
                                  <p:stCondLst>
                                    <p:cond delay="0"/>
                                  </p:stCondLst>
                                  <p:childTnLst>
                                    <p:set>
                                      <p:cBhvr>
                                        <p:cTn id="120" dur="1" fill="hold">
                                          <p:stCondLst>
                                            <p:cond delay="0"/>
                                          </p:stCondLst>
                                        </p:cTn>
                                        <p:tgtEl>
                                          <p:spTgt spid="12">
                                            <p:txEl>
                                              <p:pRg st="0" end="0"/>
                                            </p:txEl>
                                          </p:spTgt>
                                        </p:tgtEl>
                                        <p:attrNameLst>
                                          <p:attrName>style.visibility</p:attrName>
                                        </p:attrNameLst>
                                      </p:cBhvr>
                                      <p:to>
                                        <p:strVal val="visible"/>
                                      </p:to>
                                    </p:set>
                                    <p:animEffect transition="in" filter="wipe(up)">
                                      <p:cBhvr>
                                        <p:cTn id="121" dur="500"/>
                                        <p:tgtEl>
                                          <p:spTgt spid="12">
                                            <p:txEl>
                                              <p:pRg st="0" end="0"/>
                                            </p:txEl>
                                          </p:spTgt>
                                        </p:tgtEl>
                                      </p:cBhvr>
                                    </p:animEffect>
                                  </p:childTnLst>
                                </p:cTn>
                              </p:par>
                            </p:childTnLst>
                          </p:cTn>
                        </p:par>
                        <p:par>
                          <p:cTn id="122" fill="hold">
                            <p:stCondLst>
                              <p:cond delay="13500"/>
                            </p:stCondLst>
                            <p:childTnLst>
                              <p:par>
                                <p:cTn id="123" presetID="22" presetClass="entr" presetSubtype="1" fill="hold" grpId="0" nodeType="afterEffect">
                                  <p:stCondLst>
                                    <p:cond delay="0"/>
                                  </p:stCondLst>
                                  <p:childTnLst>
                                    <p:set>
                                      <p:cBhvr>
                                        <p:cTn id="124" dur="1" fill="hold">
                                          <p:stCondLst>
                                            <p:cond delay="0"/>
                                          </p:stCondLst>
                                        </p:cTn>
                                        <p:tgtEl>
                                          <p:spTgt spid="12">
                                            <p:txEl>
                                              <p:pRg st="1" end="1"/>
                                            </p:txEl>
                                          </p:spTgt>
                                        </p:tgtEl>
                                        <p:attrNameLst>
                                          <p:attrName>style.visibility</p:attrName>
                                        </p:attrNameLst>
                                      </p:cBhvr>
                                      <p:to>
                                        <p:strVal val="visible"/>
                                      </p:to>
                                    </p:set>
                                    <p:animEffect transition="in" filter="wipe(up)">
                                      <p:cBhvr>
                                        <p:cTn id="125" dur="500"/>
                                        <p:tgtEl>
                                          <p:spTgt spid="12">
                                            <p:txEl>
                                              <p:pRg st="1" end="1"/>
                                            </p:txEl>
                                          </p:spTgt>
                                        </p:tgtEl>
                                      </p:cBhvr>
                                    </p:animEffect>
                                  </p:childTnLst>
                                </p:cTn>
                              </p:par>
                            </p:childTnLst>
                          </p:cTn>
                        </p:par>
                        <p:par>
                          <p:cTn id="126" fill="hold">
                            <p:stCondLst>
                              <p:cond delay="14000"/>
                            </p:stCondLst>
                            <p:childTnLst>
                              <p:par>
                                <p:cTn id="127" presetID="22" presetClass="entr" presetSubtype="1" fill="hold" grpId="0" nodeType="afterEffect">
                                  <p:stCondLst>
                                    <p:cond delay="0"/>
                                  </p:stCondLst>
                                  <p:childTnLst>
                                    <p:set>
                                      <p:cBhvr>
                                        <p:cTn id="128" dur="1" fill="hold">
                                          <p:stCondLst>
                                            <p:cond delay="0"/>
                                          </p:stCondLst>
                                        </p:cTn>
                                        <p:tgtEl>
                                          <p:spTgt spid="12">
                                            <p:txEl>
                                              <p:pRg st="2" end="2"/>
                                            </p:txEl>
                                          </p:spTgt>
                                        </p:tgtEl>
                                        <p:attrNameLst>
                                          <p:attrName>style.visibility</p:attrName>
                                        </p:attrNameLst>
                                      </p:cBhvr>
                                      <p:to>
                                        <p:strVal val="visible"/>
                                      </p:to>
                                    </p:set>
                                    <p:animEffect transition="in" filter="wipe(up)">
                                      <p:cBhvr>
                                        <p:cTn id="129" dur="500"/>
                                        <p:tgtEl>
                                          <p:spTgt spid="12">
                                            <p:txEl>
                                              <p:pRg st="2" end="2"/>
                                            </p:txEl>
                                          </p:spTgt>
                                        </p:tgtEl>
                                      </p:cBhvr>
                                    </p:animEffect>
                                  </p:childTnLst>
                                </p:cTn>
                              </p:par>
                            </p:childTnLst>
                          </p:cTn>
                        </p:par>
                        <p:par>
                          <p:cTn id="130" fill="hold">
                            <p:stCondLst>
                              <p:cond delay="14500"/>
                            </p:stCondLst>
                            <p:childTnLst>
                              <p:par>
                                <p:cTn id="131" presetID="22" presetClass="entr" presetSubtype="1" fill="hold" grpId="0" nodeType="afterEffect">
                                  <p:stCondLst>
                                    <p:cond delay="0"/>
                                  </p:stCondLst>
                                  <p:childTnLst>
                                    <p:set>
                                      <p:cBhvr>
                                        <p:cTn id="132" dur="1" fill="hold">
                                          <p:stCondLst>
                                            <p:cond delay="0"/>
                                          </p:stCondLst>
                                        </p:cTn>
                                        <p:tgtEl>
                                          <p:spTgt spid="12">
                                            <p:txEl>
                                              <p:pRg st="3" end="3"/>
                                            </p:txEl>
                                          </p:spTgt>
                                        </p:tgtEl>
                                        <p:attrNameLst>
                                          <p:attrName>style.visibility</p:attrName>
                                        </p:attrNameLst>
                                      </p:cBhvr>
                                      <p:to>
                                        <p:strVal val="visible"/>
                                      </p:to>
                                    </p:set>
                                    <p:animEffect transition="in" filter="wipe(up)">
                                      <p:cBhvr>
                                        <p:cTn id="133" dur="500"/>
                                        <p:tgtEl>
                                          <p:spTgt spid="12">
                                            <p:txEl>
                                              <p:pRg st="3" end="3"/>
                                            </p:txEl>
                                          </p:spTgt>
                                        </p:tgtEl>
                                      </p:cBhvr>
                                    </p:animEffect>
                                  </p:childTnLst>
                                </p:cTn>
                              </p:par>
                            </p:childTnLst>
                          </p:cTn>
                        </p:par>
                        <p:par>
                          <p:cTn id="134" fill="hold">
                            <p:stCondLst>
                              <p:cond delay="15000"/>
                            </p:stCondLst>
                            <p:childTnLst>
                              <p:par>
                                <p:cTn id="135" presetID="22" presetClass="entr" presetSubtype="1" fill="hold" grpId="0" nodeType="afterEffect">
                                  <p:stCondLst>
                                    <p:cond delay="0"/>
                                  </p:stCondLst>
                                  <p:childTnLst>
                                    <p:set>
                                      <p:cBhvr>
                                        <p:cTn id="136" dur="1" fill="hold">
                                          <p:stCondLst>
                                            <p:cond delay="0"/>
                                          </p:stCondLst>
                                        </p:cTn>
                                        <p:tgtEl>
                                          <p:spTgt spid="12">
                                            <p:txEl>
                                              <p:pRg st="4" end="4"/>
                                            </p:txEl>
                                          </p:spTgt>
                                        </p:tgtEl>
                                        <p:attrNameLst>
                                          <p:attrName>style.visibility</p:attrName>
                                        </p:attrNameLst>
                                      </p:cBhvr>
                                      <p:to>
                                        <p:strVal val="visible"/>
                                      </p:to>
                                    </p:set>
                                    <p:animEffect transition="in" filter="wipe(up)">
                                      <p:cBhvr>
                                        <p:cTn id="137" dur="500"/>
                                        <p:tgtEl>
                                          <p:spTgt spid="12">
                                            <p:txEl>
                                              <p:pRg st="4" end="4"/>
                                            </p:txEl>
                                          </p:spTgt>
                                        </p:tgtEl>
                                      </p:cBhvr>
                                    </p:animEffect>
                                  </p:childTnLst>
                                </p:cTn>
                              </p:par>
                            </p:childTnLst>
                          </p:cTn>
                        </p:par>
                        <p:par>
                          <p:cTn id="138" fill="hold">
                            <p:stCondLst>
                              <p:cond delay="15500"/>
                            </p:stCondLst>
                            <p:childTnLst>
                              <p:par>
                                <p:cTn id="139" presetID="22" presetClass="entr" presetSubtype="1" fill="hold" grpId="0" nodeType="afterEffect">
                                  <p:stCondLst>
                                    <p:cond delay="0"/>
                                  </p:stCondLst>
                                  <p:childTnLst>
                                    <p:set>
                                      <p:cBhvr>
                                        <p:cTn id="140" dur="1" fill="hold">
                                          <p:stCondLst>
                                            <p:cond delay="0"/>
                                          </p:stCondLst>
                                        </p:cTn>
                                        <p:tgtEl>
                                          <p:spTgt spid="12">
                                            <p:txEl>
                                              <p:pRg st="5" end="5"/>
                                            </p:txEl>
                                          </p:spTgt>
                                        </p:tgtEl>
                                        <p:attrNameLst>
                                          <p:attrName>style.visibility</p:attrName>
                                        </p:attrNameLst>
                                      </p:cBhvr>
                                      <p:to>
                                        <p:strVal val="visible"/>
                                      </p:to>
                                    </p:set>
                                    <p:animEffect transition="in" filter="wipe(up)">
                                      <p:cBhvr>
                                        <p:cTn id="141" dur="500"/>
                                        <p:tgtEl>
                                          <p:spTgt spid="12">
                                            <p:txEl>
                                              <p:pRg st="5" end="5"/>
                                            </p:txEl>
                                          </p:spTgt>
                                        </p:tgtEl>
                                      </p:cBhvr>
                                    </p:animEffect>
                                  </p:childTnLst>
                                </p:cTn>
                              </p:par>
                            </p:childTnLst>
                          </p:cTn>
                        </p:par>
                        <p:par>
                          <p:cTn id="142" fill="hold">
                            <p:stCondLst>
                              <p:cond delay="16000"/>
                            </p:stCondLst>
                            <p:childTnLst>
                              <p:par>
                                <p:cTn id="143" presetID="22" presetClass="entr" presetSubtype="1" fill="hold" grpId="0" nodeType="afterEffect">
                                  <p:stCondLst>
                                    <p:cond delay="0"/>
                                  </p:stCondLst>
                                  <p:childTnLst>
                                    <p:set>
                                      <p:cBhvr>
                                        <p:cTn id="144" dur="1" fill="hold">
                                          <p:stCondLst>
                                            <p:cond delay="0"/>
                                          </p:stCondLst>
                                        </p:cTn>
                                        <p:tgtEl>
                                          <p:spTgt spid="12">
                                            <p:txEl>
                                              <p:pRg st="6" end="6"/>
                                            </p:txEl>
                                          </p:spTgt>
                                        </p:tgtEl>
                                        <p:attrNameLst>
                                          <p:attrName>style.visibility</p:attrName>
                                        </p:attrNameLst>
                                      </p:cBhvr>
                                      <p:to>
                                        <p:strVal val="visible"/>
                                      </p:to>
                                    </p:set>
                                    <p:animEffect transition="in" filter="wipe(up)">
                                      <p:cBhvr>
                                        <p:cTn id="145" dur="500"/>
                                        <p:tgtEl>
                                          <p:spTgt spid="12">
                                            <p:txEl>
                                              <p:pRg st="6" end="6"/>
                                            </p:txEl>
                                          </p:spTgt>
                                        </p:tgtEl>
                                      </p:cBhvr>
                                    </p:animEffect>
                                  </p:childTnLst>
                                </p:cTn>
                              </p:par>
                            </p:childTnLst>
                          </p:cTn>
                        </p:par>
                        <p:par>
                          <p:cTn id="146" fill="hold">
                            <p:stCondLst>
                              <p:cond delay="16500"/>
                            </p:stCondLst>
                            <p:childTnLst>
                              <p:par>
                                <p:cTn id="147" presetID="22" presetClass="entr" presetSubtype="1" fill="hold" grpId="0" nodeType="afterEffect">
                                  <p:stCondLst>
                                    <p:cond delay="0"/>
                                  </p:stCondLst>
                                  <p:childTnLst>
                                    <p:set>
                                      <p:cBhvr>
                                        <p:cTn id="148" dur="1" fill="hold">
                                          <p:stCondLst>
                                            <p:cond delay="0"/>
                                          </p:stCondLst>
                                        </p:cTn>
                                        <p:tgtEl>
                                          <p:spTgt spid="12">
                                            <p:txEl>
                                              <p:pRg st="7" end="7"/>
                                            </p:txEl>
                                          </p:spTgt>
                                        </p:tgtEl>
                                        <p:attrNameLst>
                                          <p:attrName>style.visibility</p:attrName>
                                        </p:attrNameLst>
                                      </p:cBhvr>
                                      <p:to>
                                        <p:strVal val="visible"/>
                                      </p:to>
                                    </p:set>
                                    <p:animEffect transition="in" filter="wipe(up)">
                                      <p:cBhvr>
                                        <p:cTn id="149" dur="500"/>
                                        <p:tgtEl>
                                          <p:spTgt spid="12">
                                            <p:txEl>
                                              <p:pRg st="7" end="7"/>
                                            </p:txEl>
                                          </p:spTgt>
                                        </p:tgtEl>
                                      </p:cBhvr>
                                    </p:animEffect>
                                  </p:childTnLst>
                                </p:cTn>
                              </p:par>
                            </p:childTnLst>
                          </p:cTn>
                        </p:par>
                        <p:par>
                          <p:cTn id="150" fill="hold">
                            <p:stCondLst>
                              <p:cond delay="17000"/>
                            </p:stCondLst>
                            <p:childTnLst>
                              <p:par>
                                <p:cTn id="151" presetID="22" presetClass="entr" presetSubtype="1" fill="hold" grpId="0" nodeType="afterEffect">
                                  <p:stCondLst>
                                    <p:cond delay="0"/>
                                  </p:stCondLst>
                                  <p:childTnLst>
                                    <p:set>
                                      <p:cBhvr>
                                        <p:cTn id="152" dur="1" fill="hold">
                                          <p:stCondLst>
                                            <p:cond delay="0"/>
                                          </p:stCondLst>
                                        </p:cTn>
                                        <p:tgtEl>
                                          <p:spTgt spid="12">
                                            <p:txEl>
                                              <p:pRg st="8" end="8"/>
                                            </p:txEl>
                                          </p:spTgt>
                                        </p:tgtEl>
                                        <p:attrNameLst>
                                          <p:attrName>style.visibility</p:attrName>
                                        </p:attrNameLst>
                                      </p:cBhvr>
                                      <p:to>
                                        <p:strVal val="visible"/>
                                      </p:to>
                                    </p:set>
                                    <p:animEffect transition="in" filter="wipe(up)">
                                      <p:cBhvr>
                                        <p:cTn id="153" dur="500"/>
                                        <p:tgtEl>
                                          <p:spTgt spid="12">
                                            <p:txEl>
                                              <p:pRg st="8" end="8"/>
                                            </p:txEl>
                                          </p:spTgt>
                                        </p:tgtEl>
                                      </p:cBhvr>
                                    </p:animEffect>
                                  </p:childTnLst>
                                </p:cTn>
                              </p:par>
                            </p:childTnLst>
                          </p:cTn>
                        </p:par>
                        <p:par>
                          <p:cTn id="154" fill="hold">
                            <p:stCondLst>
                              <p:cond delay="17500"/>
                            </p:stCondLst>
                            <p:childTnLst>
                              <p:par>
                                <p:cTn id="155" presetID="22" presetClass="entr" presetSubtype="1" fill="hold" grpId="0" nodeType="afterEffect">
                                  <p:stCondLst>
                                    <p:cond delay="0"/>
                                  </p:stCondLst>
                                  <p:childTnLst>
                                    <p:set>
                                      <p:cBhvr>
                                        <p:cTn id="156" dur="1" fill="hold">
                                          <p:stCondLst>
                                            <p:cond delay="0"/>
                                          </p:stCondLst>
                                        </p:cTn>
                                        <p:tgtEl>
                                          <p:spTgt spid="12">
                                            <p:txEl>
                                              <p:pRg st="9" end="9"/>
                                            </p:txEl>
                                          </p:spTgt>
                                        </p:tgtEl>
                                        <p:attrNameLst>
                                          <p:attrName>style.visibility</p:attrName>
                                        </p:attrNameLst>
                                      </p:cBhvr>
                                      <p:to>
                                        <p:strVal val="visible"/>
                                      </p:to>
                                    </p:set>
                                    <p:animEffect transition="in" filter="wipe(up)">
                                      <p:cBhvr>
                                        <p:cTn id="157" dur="500"/>
                                        <p:tgtEl>
                                          <p:spTgt spid="12">
                                            <p:txEl>
                                              <p:pRg st="9" end="9"/>
                                            </p:txEl>
                                          </p:spTgt>
                                        </p:tgtEl>
                                      </p:cBhvr>
                                    </p:animEffect>
                                  </p:childTnLst>
                                </p:cTn>
                              </p:par>
                            </p:childTnLst>
                          </p:cTn>
                        </p:par>
                        <p:par>
                          <p:cTn id="158" fill="hold">
                            <p:stCondLst>
                              <p:cond delay="18000"/>
                            </p:stCondLst>
                            <p:childTnLst>
                              <p:par>
                                <p:cTn id="159" presetID="22" presetClass="entr" presetSubtype="1" fill="hold" grpId="0" nodeType="afterEffect">
                                  <p:stCondLst>
                                    <p:cond delay="0"/>
                                  </p:stCondLst>
                                  <p:childTnLst>
                                    <p:set>
                                      <p:cBhvr>
                                        <p:cTn id="160" dur="1" fill="hold">
                                          <p:stCondLst>
                                            <p:cond delay="0"/>
                                          </p:stCondLst>
                                        </p:cTn>
                                        <p:tgtEl>
                                          <p:spTgt spid="12">
                                            <p:txEl>
                                              <p:pRg st="10" end="10"/>
                                            </p:txEl>
                                          </p:spTgt>
                                        </p:tgtEl>
                                        <p:attrNameLst>
                                          <p:attrName>style.visibility</p:attrName>
                                        </p:attrNameLst>
                                      </p:cBhvr>
                                      <p:to>
                                        <p:strVal val="visible"/>
                                      </p:to>
                                    </p:set>
                                    <p:animEffect transition="in" filter="wipe(up)">
                                      <p:cBhvr>
                                        <p:cTn id="161" dur="500"/>
                                        <p:tgtEl>
                                          <p:spTgt spid="12">
                                            <p:txEl>
                                              <p:pRg st="10" end="10"/>
                                            </p:txEl>
                                          </p:spTgt>
                                        </p:tgtEl>
                                      </p:cBhvr>
                                    </p:animEffect>
                                  </p:childTnLst>
                                </p:cTn>
                              </p:par>
                            </p:childTnLst>
                          </p:cTn>
                        </p:par>
                        <p:par>
                          <p:cTn id="162" fill="hold">
                            <p:stCondLst>
                              <p:cond delay="18500"/>
                            </p:stCondLst>
                            <p:childTnLst>
                              <p:par>
                                <p:cTn id="163" presetID="22" presetClass="entr" presetSubtype="1" fill="hold" grpId="0" nodeType="afterEffect">
                                  <p:stCondLst>
                                    <p:cond delay="0"/>
                                  </p:stCondLst>
                                  <p:childTnLst>
                                    <p:set>
                                      <p:cBhvr>
                                        <p:cTn id="164" dur="1" fill="hold">
                                          <p:stCondLst>
                                            <p:cond delay="0"/>
                                          </p:stCondLst>
                                        </p:cTn>
                                        <p:tgtEl>
                                          <p:spTgt spid="12">
                                            <p:txEl>
                                              <p:pRg st="11" end="11"/>
                                            </p:txEl>
                                          </p:spTgt>
                                        </p:tgtEl>
                                        <p:attrNameLst>
                                          <p:attrName>style.visibility</p:attrName>
                                        </p:attrNameLst>
                                      </p:cBhvr>
                                      <p:to>
                                        <p:strVal val="visible"/>
                                      </p:to>
                                    </p:set>
                                    <p:animEffect transition="in" filter="wipe(up)">
                                      <p:cBhvr>
                                        <p:cTn id="165" dur="500"/>
                                        <p:tgtEl>
                                          <p:spTgt spid="12">
                                            <p:txEl>
                                              <p:pRg st="11" end="11"/>
                                            </p:txEl>
                                          </p:spTgt>
                                        </p:tgtEl>
                                      </p:cBhvr>
                                    </p:animEffect>
                                  </p:childTnLst>
                                </p:cTn>
                              </p:par>
                            </p:childTnLst>
                          </p:cTn>
                        </p:par>
                        <p:par>
                          <p:cTn id="166" fill="hold">
                            <p:stCondLst>
                              <p:cond delay="19000"/>
                            </p:stCondLst>
                            <p:childTnLst>
                              <p:par>
                                <p:cTn id="167" presetID="22" presetClass="entr" presetSubtype="1" fill="hold" grpId="0" nodeType="afterEffect">
                                  <p:stCondLst>
                                    <p:cond delay="0"/>
                                  </p:stCondLst>
                                  <p:childTnLst>
                                    <p:set>
                                      <p:cBhvr>
                                        <p:cTn id="168" dur="1" fill="hold">
                                          <p:stCondLst>
                                            <p:cond delay="0"/>
                                          </p:stCondLst>
                                        </p:cTn>
                                        <p:tgtEl>
                                          <p:spTgt spid="12">
                                            <p:txEl>
                                              <p:pRg st="12" end="12"/>
                                            </p:txEl>
                                          </p:spTgt>
                                        </p:tgtEl>
                                        <p:attrNameLst>
                                          <p:attrName>style.visibility</p:attrName>
                                        </p:attrNameLst>
                                      </p:cBhvr>
                                      <p:to>
                                        <p:strVal val="visible"/>
                                      </p:to>
                                    </p:set>
                                    <p:animEffect transition="in" filter="wipe(up)">
                                      <p:cBhvr>
                                        <p:cTn id="169" dur="500"/>
                                        <p:tgtEl>
                                          <p:spTgt spid="12">
                                            <p:txEl>
                                              <p:pRg st="12" end="12"/>
                                            </p:txEl>
                                          </p:spTgt>
                                        </p:tgtEl>
                                      </p:cBhvr>
                                    </p:animEffect>
                                  </p:childTnLst>
                                </p:cTn>
                              </p:par>
                            </p:childTnLst>
                          </p:cTn>
                        </p:par>
                        <p:par>
                          <p:cTn id="170" fill="hold">
                            <p:stCondLst>
                              <p:cond delay="19500"/>
                            </p:stCondLst>
                            <p:childTnLst>
                              <p:par>
                                <p:cTn id="171" presetID="22" presetClass="entr" presetSubtype="1" fill="hold" grpId="0" nodeType="afterEffect">
                                  <p:stCondLst>
                                    <p:cond delay="0"/>
                                  </p:stCondLst>
                                  <p:childTnLst>
                                    <p:set>
                                      <p:cBhvr>
                                        <p:cTn id="172" dur="1" fill="hold">
                                          <p:stCondLst>
                                            <p:cond delay="0"/>
                                          </p:stCondLst>
                                        </p:cTn>
                                        <p:tgtEl>
                                          <p:spTgt spid="12">
                                            <p:txEl>
                                              <p:pRg st="13" end="13"/>
                                            </p:txEl>
                                          </p:spTgt>
                                        </p:tgtEl>
                                        <p:attrNameLst>
                                          <p:attrName>style.visibility</p:attrName>
                                        </p:attrNameLst>
                                      </p:cBhvr>
                                      <p:to>
                                        <p:strVal val="visible"/>
                                      </p:to>
                                    </p:set>
                                    <p:animEffect transition="in" filter="wipe(up)">
                                      <p:cBhvr>
                                        <p:cTn id="173" dur="500"/>
                                        <p:tgtEl>
                                          <p:spTgt spid="12">
                                            <p:txEl>
                                              <p:pRg st="13" end="13"/>
                                            </p:txEl>
                                          </p:spTgt>
                                        </p:tgtEl>
                                      </p:cBhvr>
                                    </p:animEffect>
                                  </p:childTnLst>
                                </p:cTn>
                              </p:par>
                            </p:childTnLst>
                          </p:cTn>
                        </p:par>
                        <p:par>
                          <p:cTn id="174" fill="hold">
                            <p:stCondLst>
                              <p:cond delay="20000"/>
                            </p:stCondLst>
                            <p:childTnLst>
                              <p:par>
                                <p:cTn id="175" presetID="22" presetClass="entr" presetSubtype="1" fill="hold" grpId="0" nodeType="afterEffect">
                                  <p:stCondLst>
                                    <p:cond delay="0"/>
                                  </p:stCondLst>
                                  <p:childTnLst>
                                    <p:set>
                                      <p:cBhvr>
                                        <p:cTn id="176" dur="1" fill="hold">
                                          <p:stCondLst>
                                            <p:cond delay="0"/>
                                          </p:stCondLst>
                                        </p:cTn>
                                        <p:tgtEl>
                                          <p:spTgt spid="12">
                                            <p:txEl>
                                              <p:pRg st="14" end="14"/>
                                            </p:txEl>
                                          </p:spTgt>
                                        </p:tgtEl>
                                        <p:attrNameLst>
                                          <p:attrName>style.visibility</p:attrName>
                                        </p:attrNameLst>
                                      </p:cBhvr>
                                      <p:to>
                                        <p:strVal val="visible"/>
                                      </p:to>
                                    </p:set>
                                    <p:animEffect transition="in" filter="wipe(up)">
                                      <p:cBhvr>
                                        <p:cTn id="177" dur="500"/>
                                        <p:tgtEl>
                                          <p:spTgt spid="12">
                                            <p:txEl>
                                              <p:pRg st="14" end="14"/>
                                            </p:txEl>
                                          </p:spTgt>
                                        </p:tgtEl>
                                      </p:cBhvr>
                                    </p:animEffect>
                                  </p:childTnLst>
                                </p:cTn>
                              </p:par>
                            </p:childTnLst>
                          </p:cTn>
                        </p:par>
                        <p:par>
                          <p:cTn id="178" fill="hold">
                            <p:stCondLst>
                              <p:cond delay="20500"/>
                            </p:stCondLst>
                            <p:childTnLst>
                              <p:par>
                                <p:cTn id="179" presetID="22" presetClass="entr" presetSubtype="1" fill="hold" grpId="0" nodeType="afterEffect">
                                  <p:stCondLst>
                                    <p:cond delay="0"/>
                                  </p:stCondLst>
                                  <p:childTnLst>
                                    <p:set>
                                      <p:cBhvr>
                                        <p:cTn id="180" dur="1" fill="hold">
                                          <p:stCondLst>
                                            <p:cond delay="0"/>
                                          </p:stCondLst>
                                        </p:cTn>
                                        <p:tgtEl>
                                          <p:spTgt spid="12">
                                            <p:txEl>
                                              <p:pRg st="15" end="15"/>
                                            </p:txEl>
                                          </p:spTgt>
                                        </p:tgtEl>
                                        <p:attrNameLst>
                                          <p:attrName>style.visibility</p:attrName>
                                        </p:attrNameLst>
                                      </p:cBhvr>
                                      <p:to>
                                        <p:strVal val="visible"/>
                                      </p:to>
                                    </p:set>
                                    <p:animEffect transition="in" filter="wipe(up)">
                                      <p:cBhvr>
                                        <p:cTn id="181" dur="500"/>
                                        <p:tgtEl>
                                          <p:spTgt spid="12">
                                            <p:txEl>
                                              <p:pRg st="15" end="15"/>
                                            </p:txEl>
                                          </p:spTgt>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1" fill="hold" nodeType="clickEffect">
                                  <p:stCondLst>
                                    <p:cond delay="0"/>
                                  </p:stCondLst>
                                  <p:childTnLst>
                                    <p:set>
                                      <p:cBhvr>
                                        <p:cTn id="185" dur="1" fill="hold">
                                          <p:stCondLst>
                                            <p:cond delay="0"/>
                                          </p:stCondLst>
                                        </p:cTn>
                                        <p:tgtEl>
                                          <p:spTgt spid="2"/>
                                        </p:tgtEl>
                                        <p:attrNameLst>
                                          <p:attrName>style.visibility</p:attrName>
                                        </p:attrNameLst>
                                      </p:cBhvr>
                                      <p:to>
                                        <p:strVal val="visible"/>
                                      </p:to>
                                    </p:set>
                                    <p:animEffect transition="in" filter="wipe(up)">
                                      <p:cBhvr>
                                        <p:cTn id="186" dur="500"/>
                                        <p:tgtEl>
                                          <p:spTgt spid="2"/>
                                        </p:tgtEl>
                                      </p:cBhvr>
                                    </p:animEffect>
                                  </p:childTnLst>
                                </p:cTn>
                              </p:par>
                            </p:childTnLst>
                          </p:cTn>
                        </p:par>
                      </p:childTnLst>
                    </p:cTn>
                  </p:par>
                  <p:par>
                    <p:cTn id="187" fill="hold">
                      <p:stCondLst>
                        <p:cond delay="indefinite"/>
                      </p:stCondLst>
                      <p:childTnLst>
                        <p:par>
                          <p:cTn id="188" fill="hold">
                            <p:stCondLst>
                              <p:cond delay="0"/>
                            </p:stCondLst>
                            <p:childTnLst>
                              <p:par>
                                <p:cTn id="189" presetID="3" presetClass="entr" presetSubtype="10" fill="hold" grpId="0" nodeType="clickEffect">
                                  <p:stCondLst>
                                    <p:cond delay="0"/>
                                  </p:stCondLst>
                                  <p:childTnLst>
                                    <p:set>
                                      <p:cBhvr>
                                        <p:cTn id="190" dur="1" fill="hold">
                                          <p:stCondLst>
                                            <p:cond delay="0"/>
                                          </p:stCondLst>
                                        </p:cTn>
                                        <p:tgtEl>
                                          <p:spTgt spid="16">
                                            <p:txEl>
                                              <p:pRg st="0" end="0"/>
                                            </p:txEl>
                                          </p:spTgt>
                                        </p:tgtEl>
                                        <p:attrNameLst>
                                          <p:attrName>style.visibility</p:attrName>
                                        </p:attrNameLst>
                                      </p:cBhvr>
                                      <p:to>
                                        <p:strVal val="visible"/>
                                      </p:to>
                                    </p:set>
                                    <p:animEffect transition="in" filter="blinds(horizontal)">
                                      <p:cBhvr>
                                        <p:cTn id="191" dur="500"/>
                                        <p:tgtEl>
                                          <p:spTgt spid="16">
                                            <p:txEl>
                                              <p:pRg st="0" end="0"/>
                                            </p:txEl>
                                          </p:spTgt>
                                        </p:tgtEl>
                                      </p:cBhvr>
                                    </p:animEffec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16">
                                            <p:txEl>
                                              <p:pRg st="1" end="1"/>
                                            </p:txEl>
                                          </p:spTgt>
                                        </p:tgtEl>
                                        <p:attrNameLst>
                                          <p:attrName>style.visibility</p:attrName>
                                        </p:attrNameLst>
                                      </p:cBhvr>
                                      <p:to>
                                        <p:strVal val="visible"/>
                                      </p:to>
                                    </p:set>
                                    <p:animEffect transition="in" filter="blinds(horizontal)">
                                      <p:cBhvr>
                                        <p:cTn id="196" dur="500"/>
                                        <p:tgtEl>
                                          <p:spTgt spid="16">
                                            <p:txEl>
                                              <p:pRg st="1" end="1"/>
                                            </p:txEl>
                                          </p:spTgt>
                                        </p:tgtEl>
                                      </p:cBhvr>
                                    </p:animEffec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grpId="0" nodeType="clickEffect">
                                  <p:stCondLst>
                                    <p:cond delay="0"/>
                                  </p:stCondLst>
                                  <p:childTnLst>
                                    <p:set>
                                      <p:cBhvr>
                                        <p:cTn id="200" dur="1" fill="hold">
                                          <p:stCondLst>
                                            <p:cond delay="0"/>
                                          </p:stCondLst>
                                        </p:cTn>
                                        <p:tgtEl>
                                          <p:spTgt spid="16">
                                            <p:txEl>
                                              <p:pRg st="2" end="2"/>
                                            </p:txEl>
                                          </p:spTgt>
                                        </p:tgtEl>
                                        <p:attrNameLst>
                                          <p:attrName>style.visibility</p:attrName>
                                        </p:attrNameLst>
                                      </p:cBhvr>
                                      <p:to>
                                        <p:strVal val="visible"/>
                                      </p:to>
                                    </p:set>
                                    <p:animEffect transition="in" filter="blinds(horizontal)">
                                      <p:cBhvr>
                                        <p:cTn id="201" dur="500"/>
                                        <p:tgtEl>
                                          <p:spTgt spid="16">
                                            <p:txEl>
                                              <p:pRg st="2" end="2"/>
                                            </p:txEl>
                                          </p:spTgt>
                                        </p:tgtEl>
                                      </p:cBhvr>
                                    </p:animEffect>
                                  </p:childTnLst>
                                </p:cTn>
                              </p:par>
                            </p:childTnLst>
                          </p:cTn>
                        </p:par>
                      </p:childTnLst>
                    </p:cTn>
                  </p:par>
                  <p:par>
                    <p:cTn id="202" fill="hold">
                      <p:stCondLst>
                        <p:cond delay="indefinite"/>
                      </p:stCondLst>
                      <p:childTnLst>
                        <p:par>
                          <p:cTn id="203" fill="hold">
                            <p:stCondLst>
                              <p:cond delay="0"/>
                            </p:stCondLst>
                            <p:childTnLst>
                              <p:par>
                                <p:cTn id="204" presetID="3" presetClass="entr" presetSubtype="10" fill="hold" grpId="0" nodeType="clickEffect">
                                  <p:stCondLst>
                                    <p:cond delay="0"/>
                                  </p:stCondLst>
                                  <p:childTnLst>
                                    <p:set>
                                      <p:cBhvr>
                                        <p:cTn id="205" dur="1" fill="hold">
                                          <p:stCondLst>
                                            <p:cond delay="0"/>
                                          </p:stCondLst>
                                        </p:cTn>
                                        <p:tgtEl>
                                          <p:spTgt spid="16">
                                            <p:txEl>
                                              <p:pRg st="3" end="3"/>
                                            </p:txEl>
                                          </p:spTgt>
                                        </p:tgtEl>
                                        <p:attrNameLst>
                                          <p:attrName>style.visibility</p:attrName>
                                        </p:attrNameLst>
                                      </p:cBhvr>
                                      <p:to>
                                        <p:strVal val="visible"/>
                                      </p:to>
                                    </p:set>
                                    <p:animEffect transition="in" filter="blinds(horizontal)">
                                      <p:cBhvr>
                                        <p:cTn id="206" dur="500"/>
                                        <p:tgtEl>
                                          <p:spTgt spid="16">
                                            <p:txEl>
                                              <p:pRg st="3" end="3"/>
                                            </p:txEl>
                                          </p:spTgt>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grpId="0" nodeType="clickEffect">
                                  <p:stCondLst>
                                    <p:cond delay="0"/>
                                  </p:stCondLst>
                                  <p:childTnLst>
                                    <p:set>
                                      <p:cBhvr>
                                        <p:cTn id="210" dur="1" fill="hold">
                                          <p:stCondLst>
                                            <p:cond delay="0"/>
                                          </p:stCondLst>
                                        </p:cTn>
                                        <p:tgtEl>
                                          <p:spTgt spid="16">
                                            <p:txEl>
                                              <p:pRg st="4" end="4"/>
                                            </p:txEl>
                                          </p:spTgt>
                                        </p:tgtEl>
                                        <p:attrNameLst>
                                          <p:attrName>style.visibility</p:attrName>
                                        </p:attrNameLst>
                                      </p:cBhvr>
                                      <p:to>
                                        <p:strVal val="visible"/>
                                      </p:to>
                                    </p:set>
                                    <p:animEffect transition="in" filter="blinds(horizontal)">
                                      <p:cBhvr>
                                        <p:cTn id="211" dur="500"/>
                                        <p:tgtEl>
                                          <p:spTgt spid="16">
                                            <p:txEl>
                                              <p:pRg st="4" end="4"/>
                                            </p:txEl>
                                          </p:spTgt>
                                        </p:tgtEl>
                                      </p:cBhvr>
                                    </p:animEffect>
                                  </p:childTnLst>
                                </p:cTn>
                              </p:par>
                            </p:childTnLst>
                          </p:cTn>
                        </p:par>
                      </p:childTnLst>
                    </p:cTn>
                  </p:par>
                  <p:par>
                    <p:cTn id="212" fill="hold">
                      <p:stCondLst>
                        <p:cond delay="indefinite"/>
                      </p:stCondLst>
                      <p:childTnLst>
                        <p:par>
                          <p:cTn id="213" fill="hold">
                            <p:stCondLst>
                              <p:cond delay="0"/>
                            </p:stCondLst>
                            <p:childTnLst>
                              <p:par>
                                <p:cTn id="214" presetID="3" presetClass="entr" presetSubtype="10" fill="hold" grpId="0" nodeType="clickEffect">
                                  <p:stCondLst>
                                    <p:cond delay="0"/>
                                  </p:stCondLst>
                                  <p:childTnLst>
                                    <p:set>
                                      <p:cBhvr>
                                        <p:cTn id="215" dur="1" fill="hold">
                                          <p:stCondLst>
                                            <p:cond delay="0"/>
                                          </p:stCondLst>
                                        </p:cTn>
                                        <p:tgtEl>
                                          <p:spTgt spid="16">
                                            <p:txEl>
                                              <p:pRg st="5" end="5"/>
                                            </p:txEl>
                                          </p:spTgt>
                                        </p:tgtEl>
                                        <p:attrNameLst>
                                          <p:attrName>style.visibility</p:attrName>
                                        </p:attrNameLst>
                                      </p:cBhvr>
                                      <p:to>
                                        <p:strVal val="visible"/>
                                      </p:to>
                                    </p:set>
                                    <p:animEffect transition="in" filter="blinds(horizontal)">
                                      <p:cBhvr>
                                        <p:cTn id="216" dur="500"/>
                                        <p:tgtEl>
                                          <p:spTgt spid="16">
                                            <p:txEl>
                                              <p:pRg st="5" end="5"/>
                                            </p:txEl>
                                          </p:spTgt>
                                        </p:tgtEl>
                                      </p:cBhvr>
                                    </p:animEffect>
                                  </p:childTnLst>
                                </p:cTn>
                              </p:par>
                            </p:childTnLst>
                          </p:cTn>
                        </p:par>
                      </p:childTnLst>
                    </p:cTn>
                  </p:par>
                  <p:par>
                    <p:cTn id="217" fill="hold">
                      <p:stCondLst>
                        <p:cond delay="indefinite"/>
                      </p:stCondLst>
                      <p:childTnLst>
                        <p:par>
                          <p:cTn id="218" fill="hold">
                            <p:stCondLst>
                              <p:cond delay="0"/>
                            </p:stCondLst>
                            <p:childTnLst>
                              <p:par>
                                <p:cTn id="219" presetID="3" presetClass="entr" presetSubtype="10" fill="hold" grpId="0" nodeType="clickEffect">
                                  <p:stCondLst>
                                    <p:cond delay="0"/>
                                  </p:stCondLst>
                                  <p:childTnLst>
                                    <p:set>
                                      <p:cBhvr>
                                        <p:cTn id="220" dur="1" fill="hold">
                                          <p:stCondLst>
                                            <p:cond delay="0"/>
                                          </p:stCondLst>
                                        </p:cTn>
                                        <p:tgtEl>
                                          <p:spTgt spid="17"/>
                                        </p:tgtEl>
                                        <p:attrNameLst>
                                          <p:attrName>style.visibility</p:attrName>
                                        </p:attrNameLst>
                                      </p:cBhvr>
                                      <p:to>
                                        <p:strVal val="visible"/>
                                      </p:to>
                                    </p:set>
                                    <p:animEffect transition="in" filter="blinds(horizontal)">
                                      <p:cBhvr>
                                        <p:cTn id="2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9" grpId="0" animBg="1"/>
      <p:bldP spid="11" grpId="0" build="p" bldLvl="5"/>
      <p:bldP spid="12" grpId="0" build="p" bldLvl="5"/>
      <p:bldP spid="16" grpId="0" build="p" autoUpdateAnimBg="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Šabloni i nasleđivanje</a:t>
            </a:r>
            <a:endParaRPr lang="en-US" sz="3200" smtClean="0"/>
          </a:p>
        </p:txBody>
      </p:sp>
      <p:sp>
        <p:nvSpPr>
          <p:cNvPr id="9" name="TextBox 8"/>
          <p:cNvSpPr txBox="1">
            <a:spLocks noChangeArrowheads="1"/>
          </p:cNvSpPr>
          <p:nvPr/>
        </p:nvSpPr>
        <p:spPr bwMode="auto">
          <a:xfrm>
            <a:off x="4000500" y="1143000"/>
            <a:ext cx="4964113" cy="307975"/>
          </a:xfrm>
          <a:prstGeom prst="rect">
            <a:avLst/>
          </a:prstGeom>
          <a:solidFill>
            <a:srgbClr val="99FF33"/>
          </a:solidFill>
          <a:ln w="38100">
            <a:solidFill>
              <a:srgbClr val="C00000"/>
            </a:solidFill>
            <a:miter lim="800000"/>
            <a:headEnd/>
            <a:tailEnd/>
          </a:ln>
        </p:spPr>
        <p:txBody>
          <a:bodyPr>
            <a:spAutoFit/>
          </a:bodyPr>
          <a:lstStyle/>
          <a:p>
            <a:pPr algn="ctr"/>
            <a:r>
              <a:rPr lang="sr-Latn-BA" sz="1400" b="1">
                <a:solidFill>
                  <a:srgbClr val="000099"/>
                </a:solidFill>
              </a:rPr>
              <a:t>Šablon može </a:t>
            </a:r>
            <a:r>
              <a:rPr lang="sr-Latn-BA" sz="1400" b="1">
                <a:solidFill>
                  <a:srgbClr val="800000"/>
                </a:solidFill>
              </a:rPr>
              <a:t>višestruko da se izvede iz više šablona.</a:t>
            </a:r>
            <a:endParaRPr lang="sr-Latn-BA" sz="1400" b="1">
              <a:solidFill>
                <a:srgbClr val="000099"/>
              </a:solidFill>
            </a:endParaRPr>
          </a:p>
        </p:txBody>
      </p:sp>
      <p:sp>
        <p:nvSpPr>
          <p:cNvPr id="4" name="Rectangle 3"/>
          <p:cNvSpPr txBox="1">
            <a:spLocks noChangeArrowheads="1"/>
          </p:cNvSpPr>
          <p:nvPr/>
        </p:nvSpPr>
        <p:spPr bwMode="auto">
          <a:xfrm>
            <a:off x="4071938" y="1512888"/>
            <a:ext cx="5072062" cy="5286375"/>
          </a:xfrm>
          <a:prstGeom prst="rect">
            <a:avLst/>
          </a:prstGeom>
          <a:noFill/>
          <a:ln w="9525">
            <a:noFill/>
            <a:miter lim="800000"/>
            <a:headEnd/>
            <a:tailEnd/>
          </a:ln>
        </p:spPr>
        <p:txBody>
          <a:bodyPr/>
          <a:lstStyle/>
          <a:p>
            <a:pPr marL="342900" indent="-342900">
              <a:spcBef>
                <a:spcPts val="600"/>
              </a:spcBef>
              <a:defRPr/>
            </a:pPr>
            <a:r>
              <a:rPr lang="en-US" sz="1300" b="1" dirty="0">
                <a:effectLst>
                  <a:outerShdw blurRad="38100" dist="38100" dir="2700000" algn="tl">
                    <a:srgbClr val="C0C0C0"/>
                  </a:outerShdw>
                </a:effectLst>
                <a:latin typeface="Courier New" pitchFamily="49" charset="0"/>
              </a:rPr>
              <a:t>template &lt;class T&gt;</a:t>
            </a:r>
          </a:p>
          <a:p>
            <a:pPr marL="342900" indent="-342900">
              <a:spcBef>
                <a:spcPts val="0"/>
              </a:spcBef>
              <a:defRPr/>
            </a:pPr>
            <a:r>
              <a:rPr lang="en-US" sz="1300" b="1" dirty="0">
                <a:effectLst>
                  <a:outerShdw blurRad="38100" dist="38100" dir="2700000" algn="tl">
                    <a:srgbClr val="C0C0C0"/>
                  </a:outerShdw>
                </a:effectLst>
                <a:latin typeface="Courier New" pitchFamily="49" charset="0"/>
              </a:rPr>
              <a:t>class </a:t>
            </a:r>
            <a:r>
              <a:rPr lang="en-US" sz="1300" b="1" dirty="0" err="1">
                <a:effectLst>
                  <a:outerShdw blurRad="38100" dist="38100" dir="2700000" algn="tl">
                    <a:srgbClr val="C0C0C0"/>
                  </a:outerShdw>
                </a:effectLst>
                <a:latin typeface="Courier New" pitchFamily="49" charset="0"/>
              </a:rPr>
              <a:t>Pristup</a:t>
            </a:r>
            <a:endParaRPr lang="en-US" sz="1300" b="1" dirty="0">
              <a:effectLst>
                <a:outerShdw blurRad="38100" dist="38100" dir="2700000" algn="tl">
                  <a:srgbClr val="C0C0C0"/>
                </a:outerShdw>
              </a:effectLst>
              <a:latin typeface="Courier New" pitchFamily="49" charset="0"/>
            </a:endParaRP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p>
          <a:p>
            <a:pPr marL="342900" indent="-342900">
              <a:spcBef>
                <a:spcPts val="0"/>
              </a:spcBef>
              <a:defRPr/>
            </a:pP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public:</a:t>
            </a:r>
          </a:p>
          <a:p>
            <a:pPr marL="342900" indent="-342900">
              <a:spcBef>
                <a:spcPts val="0"/>
              </a:spcBef>
              <a:defRPr/>
            </a:pPr>
            <a:r>
              <a:rPr lang="en-US" sz="1300" b="1" dirty="0">
                <a:effectLst>
                  <a:outerShdw blurRad="38100" dist="38100" dir="2700000" algn="tl">
                    <a:srgbClr val="C0C0C0"/>
                  </a:outerShdw>
                </a:effectLst>
                <a:latin typeface="Courier New" pitchFamily="49" charset="0"/>
              </a:rPr>
              <a:t>    virtual T pocetni() = 0;</a:t>
            </a:r>
          </a:p>
          <a:p>
            <a:pPr marL="342900" indent="-342900">
              <a:spcBef>
                <a:spcPts val="0"/>
              </a:spcBef>
              <a:defRPr/>
            </a:pPr>
            <a:r>
              <a:rPr lang="en-US" sz="1300" b="1" dirty="0">
                <a:effectLst>
                  <a:outerShdw blurRad="38100" dist="38100" dir="2700000" algn="tl">
                    <a:srgbClr val="C0C0C0"/>
                  </a:outerShdw>
                </a:effectLst>
                <a:latin typeface="Courier New" pitchFamily="49" charset="0"/>
              </a:rPr>
              <a:t>    virtual T krajnji() = 0;</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p>
          <a:p>
            <a:pPr marL="342900" indent="-342900">
              <a:spcBef>
                <a:spcPts val="600"/>
              </a:spcBef>
              <a:defRPr/>
            </a:pPr>
            <a:r>
              <a:rPr lang="en-US" sz="1300" b="1" dirty="0">
                <a:solidFill>
                  <a:srgbClr val="000099"/>
                </a:solidFill>
                <a:effectLst>
                  <a:outerShdw blurRad="38100" dist="38100" dir="2700000" algn="tl">
                    <a:srgbClr val="C0C0C0"/>
                  </a:outerShdw>
                </a:effectLst>
                <a:latin typeface="Courier New" pitchFamily="49" charset="0"/>
              </a:rPr>
              <a:t>template &lt;class T&gt;</a:t>
            </a:r>
          </a:p>
          <a:p>
            <a:pPr marL="342900" indent="-342900">
              <a:spcBef>
                <a:spcPts val="0"/>
              </a:spcBef>
              <a:defRPr/>
            </a:pPr>
            <a:r>
              <a:rPr lang="en-US" sz="1300" b="1" dirty="0">
                <a:solidFill>
                  <a:srgbClr val="800000"/>
                </a:solidFill>
                <a:effectLst>
                  <a:outerShdw blurRad="38100" dist="38100" dir="2700000" algn="tl">
                    <a:srgbClr val="C0C0C0"/>
                  </a:outerShdw>
                </a:effectLst>
                <a:latin typeface="Courier New" pitchFamily="49" charset="0"/>
              </a:rPr>
              <a:t>class Red : public </a:t>
            </a:r>
            <a:r>
              <a:rPr lang="en-US" sz="1300" b="1" dirty="0" err="1">
                <a:solidFill>
                  <a:srgbClr val="800000"/>
                </a:solidFill>
                <a:effectLst>
                  <a:outerShdw blurRad="38100" dist="38100" dir="2700000" algn="tl">
                    <a:srgbClr val="C0C0C0"/>
                  </a:outerShdw>
                </a:effectLst>
                <a:latin typeface="Courier New" pitchFamily="49" charset="0"/>
              </a:rPr>
              <a:t>Niz</a:t>
            </a:r>
            <a:r>
              <a:rPr lang="en-US" sz="1300" b="1" dirty="0">
                <a:solidFill>
                  <a:srgbClr val="800000"/>
                </a:solidFill>
                <a:effectLst>
                  <a:outerShdw blurRad="38100" dist="38100" dir="2700000" algn="tl">
                    <a:srgbClr val="C0C0C0"/>
                  </a:outerShdw>
                </a:effectLst>
                <a:latin typeface="Courier New" pitchFamily="49" charset="0"/>
              </a:rPr>
              <a:t>&lt;T&gt;, public </a:t>
            </a:r>
            <a:r>
              <a:rPr lang="en-US" sz="1300" b="1" dirty="0" err="1">
                <a:solidFill>
                  <a:srgbClr val="800000"/>
                </a:solidFill>
                <a:effectLst>
                  <a:outerShdw blurRad="38100" dist="38100" dir="2700000" algn="tl">
                    <a:srgbClr val="C0C0C0"/>
                  </a:outerShdw>
                </a:effectLst>
                <a:latin typeface="Courier New" pitchFamily="49" charset="0"/>
              </a:rPr>
              <a:t>Pristup</a:t>
            </a:r>
            <a:r>
              <a:rPr lang="en-US" sz="1300" b="1" dirty="0">
                <a:solidFill>
                  <a:srgbClr val="800000"/>
                </a:solidFill>
                <a:effectLst>
                  <a:outerShdw blurRad="38100" dist="38100" dir="2700000" algn="tl">
                    <a:srgbClr val="C0C0C0"/>
                  </a:outerShdw>
                </a:effectLst>
                <a:latin typeface="Courier New" pitchFamily="49" charset="0"/>
              </a:rPr>
              <a:t>&lt;T&gt;</a:t>
            </a:r>
          </a:p>
          <a:p>
            <a:pPr marL="342900" indent="-342900">
              <a:spcBef>
                <a:spcPts val="0"/>
              </a:spcBef>
              <a:defRPr/>
            </a:pPr>
            <a:r>
              <a:rPr lang="en-US" sz="13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solidFill>
                  <a:srgbClr val="000099"/>
                </a:solidFill>
                <a:effectLst>
                  <a:outerShdw blurRad="38100" dist="38100" dir="2700000" algn="tl">
                    <a:srgbClr val="C0C0C0"/>
                  </a:outerShdw>
                </a:effectLst>
                <a:latin typeface="Courier New" pitchFamily="49" charset="0"/>
              </a:rPr>
              <a:t>  public:</a:t>
            </a:r>
          </a:p>
          <a:p>
            <a:pPr marL="342900" indent="-342900">
              <a:spcBef>
                <a:spcPts val="0"/>
              </a:spcBef>
              <a:defRPr/>
            </a:pPr>
            <a:r>
              <a:rPr lang="en-US" sz="1300" b="1" dirty="0">
                <a:solidFill>
                  <a:srgbClr val="000099"/>
                </a:solidFill>
                <a:effectLst>
                  <a:outerShdw blurRad="38100" dist="38100" dir="2700000" algn="tl">
                    <a:srgbClr val="C0C0C0"/>
                  </a:outerShdw>
                </a:effectLst>
                <a:latin typeface="Courier New" pitchFamily="49" charset="0"/>
              </a:rPr>
              <a:t>    T </a:t>
            </a:r>
            <a:r>
              <a:rPr lang="en-US" sz="1300" b="1" dirty="0" err="1">
                <a:solidFill>
                  <a:srgbClr val="000099"/>
                </a:solidFill>
                <a:effectLst>
                  <a:outerShdw blurRad="38100" dist="38100" dir="2700000" algn="tl">
                    <a:srgbClr val="C0C0C0"/>
                  </a:outerShdw>
                </a:effectLst>
                <a:latin typeface="Courier New" pitchFamily="49" charset="0"/>
              </a:rPr>
              <a:t>pocetni</a:t>
            </a:r>
            <a:r>
              <a:rPr lang="en-US" sz="13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solidFill>
                  <a:srgbClr val="000099"/>
                </a:solidFill>
                <a:effectLst>
                  <a:outerShdw blurRad="38100" dist="38100" dir="2700000" algn="tl">
                    <a:srgbClr val="C0C0C0"/>
                  </a:outerShdw>
                </a:effectLst>
                <a:latin typeface="Courier New" pitchFamily="49" charset="0"/>
              </a:rPr>
              <a:t>      { return </a:t>
            </a:r>
            <a:r>
              <a:rPr lang="en-US" sz="1300" b="1" dirty="0">
                <a:solidFill>
                  <a:srgbClr val="800000"/>
                </a:solidFill>
                <a:effectLst>
                  <a:outerShdw blurRad="38100" dist="38100" dir="2700000" algn="tl">
                    <a:srgbClr val="C0C0C0"/>
                  </a:outerShdw>
                </a:effectLst>
                <a:latin typeface="Courier New" pitchFamily="49" charset="0"/>
              </a:rPr>
              <a:t>this-&gt;data[0]</a:t>
            </a:r>
            <a:r>
              <a:rPr lang="en-US" sz="1300" b="1" dirty="0">
                <a:solidFill>
                  <a:srgbClr val="000099"/>
                </a:solidFill>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solidFill>
                  <a:srgbClr val="000099"/>
                </a:solidFill>
                <a:effectLst>
                  <a:outerShdw blurRad="38100" dist="38100" dir="2700000" algn="tl">
                    <a:srgbClr val="C0C0C0"/>
                  </a:outerShdw>
                </a:effectLst>
                <a:latin typeface="Courier New" pitchFamily="49" charset="0"/>
              </a:rPr>
              <a:t>    T </a:t>
            </a:r>
            <a:r>
              <a:rPr lang="en-US" sz="1300" b="1" dirty="0" err="1">
                <a:solidFill>
                  <a:srgbClr val="000099"/>
                </a:solidFill>
                <a:effectLst>
                  <a:outerShdw blurRad="38100" dist="38100" dir="2700000" algn="tl">
                    <a:srgbClr val="C0C0C0"/>
                  </a:outerShdw>
                </a:effectLst>
                <a:latin typeface="Courier New" pitchFamily="49" charset="0"/>
              </a:rPr>
              <a:t>krajnji</a:t>
            </a:r>
            <a:r>
              <a:rPr lang="en-US" sz="1300" b="1" dirty="0">
                <a:solidFill>
                  <a:srgbClr val="000099"/>
                </a:solidFill>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solidFill>
                  <a:srgbClr val="000099"/>
                </a:solidFill>
                <a:effectLst>
                  <a:outerShdw blurRad="38100" dist="38100" dir="2700000" algn="tl">
                    <a:srgbClr val="C0C0C0"/>
                  </a:outerShdw>
                </a:effectLst>
                <a:latin typeface="Courier New" pitchFamily="49" charset="0"/>
              </a:rPr>
              <a:t>      { return </a:t>
            </a:r>
            <a:r>
              <a:rPr lang="en-US" sz="1300" b="1" dirty="0">
                <a:solidFill>
                  <a:srgbClr val="800000"/>
                </a:solidFill>
                <a:effectLst>
                  <a:outerShdw blurRad="38100" dist="38100" dir="2700000" algn="tl">
                    <a:srgbClr val="C0C0C0"/>
                  </a:outerShdw>
                </a:effectLst>
                <a:latin typeface="Courier New" pitchFamily="49" charset="0"/>
              </a:rPr>
              <a:t>this-&gt;data[this-&gt;n-1]</a:t>
            </a:r>
            <a:r>
              <a:rPr lang="en-US" sz="1300" b="1" dirty="0">
                <a:solidFill>
                  <a:srgbClr val="000099"/>
                </a:solidFill>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solidFill>
                  <a:srgbClr val="000099"/>
                </a:solidFill>
                <a:effectLst>
                  <a:outerShdw blurRad="38100" dist="38100" dir="2700000" algn="tl">
                    <a:srgbClr val="C0C0C0"/>
                  </a:outerShdw>
                </a:effectLst>
                <a:latin typeface="Courier New" pitchFamily="49" charset="0"/>
              </a:rPr>
              <a:t>};</a:t>
            </a:r>
          </a:p>
          <a:p>
            <a:pPr marL="342900" indent="-342900">
              <a:spcBef>
                <a:spcPts val="600"/>
              </a:spcBef>
              <a:defRPr/>
            </a:pPr>
            <a:r>
              <a:rPr lang="en-US" sz="1300" b="1" dirty="0">
                <a:effectLst>
                  <a:outerShdw blurRad="38100" dist="38100" dir="2700000" algn="tl">
                    <a:srgbClr val="C0C0C0"/>
                  </a:outerShdw>
                </a:effectLst>
                <a:latin typeface="Courier New" pitchFamily="49" charset="0"/>
              </a:rPr>
              <a:t>int main()</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Red&lt;</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&gt; red;</a:t>
            </a:r>
          </a:p>
          <a:p>
            <a:pPr marL="342900" indent="-342900">
              <a:spcBef>
                <a:spcPts val="0"/>
              </a:spcBef>
              <a:defRPr/>
            </a:pPr>
            <a:r>
              <a:rPr lang="en-US" sz="1300" b="1" dirty="0">
                <a:effectLst>
                  <a:outerShdw blurRad="38100" dist="38100" dir="2700000" algn="tl">
                    <a:srgbClr val="C0C0C0"/>
                  </a:outerShdw>
                </a:effectLst>
                <a:latin typeface="Courier New" pitchFamily="49" charset="0"/>
              </a:rPr>
              <a:t>   for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=2;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&lt;100;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*=2) </a:t>
            </a:r>
            <a:r>
              <a:rPr lang="en-US" sz="1300" b="1" dirty="0" err="1">
                <a:effectLst>
                  <a:outerShdw blurRad="38100" dist="38100" dir="2700000" algn="tl">
                    <a:srgbClr val="C0C0C0"/>
                  </a:outerShdw>
                </a:effectLst>
                <a:latin typeface="Courier New" pitchFamily="49" charset="0"/>
              </a:rPr>
              <a:t>red.dodaj</a:t>
            </a:r>
            <a:r>
              <a:rPr lang="en-US" sz="1300" b="1" dirty="0">
                <a:effectLst>
                  <a:outerShdw blurRad="38100" dist="38100" dir="2700000" algn="tl">
                    <a:srgbClr val="C0C0C0"/>
                  </a:outerShdw>
                </a:effectLst>
                <a:latin typeface="Courier New" pitchFamily="49" charset="0"/>
              </a:rPr>
              <a:t>(</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"Red: "; </a:t>
            </a:r>
            <a:r>
              <a:rPr lang="en-US" sz="1300" b="1" dirty="0" err="1">
                <a:effectLst>
                  <a:outerShdw blurRad="38100" dist="38100" dir="2700000" algn="tl">
                    <a:srgbClr val="C0C0C0"/>
                  </a:outerShdw>
                </a:effectLst>
                <a:latin typeface="Courier New" pitchFamily="49" charset="0"/>
              </a:rPr>
              <a:t>red.print</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nPocetni</a:t>
            </a:r>
            <a:r>
              <a:rPr lang="en-US" sz="1300" b="1" dirty="0">
                <a:effectLst>
                  <a:outerShdw blurRad="38100" dist="38100" dir="2700000" algn="tl">
                    <a:srgbClr val="C0C0C0"/>
                  </a:outerShdw>
                </a:effectLst>
                <a:latin typeface="Courier New" pitchFamily="49" charset="0"/>
              </a:rPr>
              <a:t>: " &lt;&lt; </a:t>
            </a:r>
            <a:r>
              <a:rPr lang="en-US" sz="1300" b="1" dirty="0" err="1">
                <a:effectLst>
                  <a:outerShdw blurRad="38100" dist="38100" dir="2700000" algn="tl">
                    <a:srgbClr val="C0C0C0"/>
                  </a:outerShdw>
                </a:effectLst>
                <a:latin typeface="Courier New" pitchFamily="49" charset="0"/>
              </a:rPr>
              <a:t>red.pocetni</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nKrajnji</a:t>
            </a:r>
            <a:r>
              <a:rPr lang="en-US" sz="1300" b="1" dirty="0">
                <a:effectLst>
                  <a:outerShdw blurRad="38100" dist="38100" dir="2700000" algn="tl">
                    <a:srgbClr val="C0C0C0"/>
                  </a:outerShdw>
                </a:effectLst>
                <a:latin typeface="Courier New" pitchFamily="49" charset="0"/>
              </a:rPr>
              <a:t>: " &lt;&lt; </a:t>
            </a:r>
            <a:r>
              <a:rPr lang="en-US" sz="1300" b="1" dirty="0" err="1">
                <a:effectLst>
                  <a:outerShdw blurRad="38100" dist="38100" dir="2700000" algn="tl">
                    <a:srgbClr val="C0C0C0"/>
                  </a:outerShdw>
                </a:effectLst>
                <a:latin typeface="Courier New" pitchFamily="49" charset="0"/>
              </a:rPr>
              <a:t>red.krajnji</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return 0;</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p>
        </p:txBody>
      </p:sp>
      <p:sp>
        <p:nvSpPr>
          <p:cNvPr id="5" name="Rectangle 3"/>
          <p:cNvSpPr txBox="1">
            <a:spLocks noChangeArrowheads="1"/>
          </p:cNvSpPr>
          <p:nvPr/>
        </p:nvSpPr>
        <p:spPr bwMode="auto">
          <a:xfrm>
            <a:off x="0" y="1144588"/>
            <a:ext cx="4140200" cy="5500687"/>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ts val="300"/>
              </a:spcBef>
              <a:buClr>
                <a:schemeClr val="folHlink"/>
              </a:buClr>
              <a:buSzPct val="60000"/>
              <a:defRPr/>
            </a:pPr>
            <a:r>
              <a:rPr lang="en-US" sz="13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using namespace std;</a:t>
            </a:r>
            <a:endParaRPr lang="sr-Latn-CS" sz="1300" b="1" dirty="0">
              <a:effectLst>
                <a:outerShdw blurRad="38100" dist="38100" dir="2700000" algn="tl">
                  <a:srgbClr val="C0C0C0"/>
                </a:outerShdw>
              </a:effectLst>
              <a:latin typeface="Courier New" pitchFamily="49" charset="0"/>
            </a:endParaRPr>
          </a:p>
          <a:p>
            <a:pPr marL="342900" indent="-342900">
              <a:spcBef>
                <a:spcPts val="300"/>
              </a:spcBef>
              <a:defRPr/>
            </a:pPr>
            <a:r>
              <a:rPr lang="en-US" sz="1300" b="1" dirty="0">
                <a:effectLst>
                  <a:outerShdw blurRad="38100" dist="38100" dir="2700000" algn="tl">
                    <a:srgbClr val="C0C0C0"/>
                  </a:outerShdw>
                </a:effectLst>
                <a:latin typeface="Courier New" pitchFamily="49" charset="0"/>
              </a:rPr>
              <a:t>template &lt;class T&gt; class Niz</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public:</a:t>
            </a:r>
          </a:p>
          <a:p>
            <a:pPr marL="342900" indent="-342900">
              <a:spcBef>
                <a:spcPts val="0"/>
              </a:spcBef>
              <a:defRPr/>
            </a:pPr>
            <a:r>
              <a:rPr lang="en-US" sz="1300" b="1" dirty="0">
                <a:effectLst>
                  <a:outerShdw blurRad="38100" dist="38100" dir="2700000" algn="tl">
                    <a:srgbClr val="C0C0C0"/>
                  </a:outerShdw>
                </a:effectLst>
                <a:latin typeface="Courier New" pitchFamily="49" charset="0"/>
              </a:rPr>
              <a:t>    Niz() { n=0; data = new T[1];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void </a:t>
            </a:r>
            <a:r>
              <a:rPr lang="en-US" sz="1300" b="1" dirty="0" err="1">
                <a:effectLst>
                  <a:outerShdw blurRad="38100" dist="38100" dir="2700000" algn="tl">
                    <a:srgbClr val="C0C0C0"/>
                  </a:outerShdw>
                </a:effectLst>
                <a:latin typeface="Courier New" pitchFamily="49" charset="0"/>
              </a:rPr>
              <a:t>dodaj</a:t>
            </a:r>
            <a:r>
              <a:rPr lang="en-US" sz="1300" b="1" dirty="0">
                <a:effectLst>
                  <a:outerShdw blurRad="38100" dist="38100" dir="2700000" algn="tl">
                    <a:srgbClr val="C0C0C0"/>
                  </a:outerShdw>
                </a:effectLst>
                <a:latin typeface="Courier New" pitchFamily="49" charset="0"/>
              </a:rPr>
              <a:t>(T </a:t>
            </a:r>
            <a:r>
              <a:rPr lang="en-US" sz="1300" b="1" dirty="0" err="1">
                <a:effectLst>
                  <a:outerShdw blurRad="38100" dist="38100" dir="2700000" algn="tl">
                    <a:srgbClr val="C0C0C0"/>
                  </a:outerShdw>
                </a:effectLst>
                <a:latin typeface="Courier New" pitchFamily="49" charset="0"/>
              </a:rPr>
              <a:t>dd</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if (n == 0) data[n++] = dd;</a:t>
            </a:r>
            <a:endParaRPr lang="sr-Latn-BA" sz="1300" b="1" dirty="0">
              <a:effectLst>
                <a:outerShdw blurRad="38100" dist="38100" dir="2700000" algn="tl">
                  <a:srgbClr val="C0C0C0"/>
                </a:outerShdw>
              </a:effectLst>
              <a:latin typeface="Courier New" pitchFamily="49" charset="0"/>
            </a:endParaRPr>
          </a:p>
          <a:p>
            <a:pPr marL="342900" indent="-342900">
              <a:spcBef>
                <a:spcPts val="0"/>
              </a:spcBef>
              <a:defRPr/>
            </a:pP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else</a:t>
            </a:r>
          </a:p>
          <a:p>
            <a:pPr marL="342900" indent="-342900">
              <a:spcBef>
                <a:spcPts val="0"/>
              </a:spcBef>
              <a:defRPr/>
            </a:pPr>
            <a:r>
              <a:rPr lang="en-US" sz="1300" b="1" dirty="0">
                <a:effectLst>
                  <a:outerShdw blurRad="38100" dist="38100" dir="2700000" algn="tl">
                    <a:srgbClr val="C0C0C0"/>
                  </a:outerShdw>
                </a:effectLst>
                <a:latin typeface="Courier New" pitchFamily="49" charset="0"/>
              </a:rPr>
              <a:t>      { T *temp = new T[++n];</a:t>
            </a:r>
          </a:p>
          <a:p>
            <a:pPr marL="342900" indent="-342900">
              <a:spcBef>
                <a:spcPts val="0"/>
              </a:spcBef>
              <a:defRPr/>
            </a:pPr>
            <a:r>
              <a:rPr lang="en-US" sz="1300" b="1" dirty="0">
                <a:effectLst>
                  <a:outerShdw blurRad="38100" dist="38100" dir="2700000" algn="tl">
                    <a:srgbClr val="C0C0C0"/>
                  </a:outerShdw>
                </a:effectLst>
                <a:latin typeface="Courier New" pitchFamily="49" charset="0"/>
              </a:rPr>
              <a:t>        for (int i=0; i&lt;n-1; i++)</a:t>
            </a:r>
          </a:p>
          <a:p>
            <a:pPr marL="342900" indent="-342900">
              <a:spcBef>
                <a:spcPts val="0"/>
              </a:spcBef>
              <a:defRPr/>
            </a:pPr>
            <a:r>
              <a:rPr lang="en-US" sz="1300" b="1" dirty="0">
                <a:effectLst>
                  <a:outerShdw blurRad="38100" dist="38100" dir="2700000" algn="tl">
                    <a:srgbClr val="C0C0C0"/>
                  </a:outerShdw>
                </a:effectLst>
                <a:latin typeface="Courier New" pitchFamily="49" charset="0"/>
              </a:rPr>
              <a:t>          temp[i] = data[i];</a:t>
            </a:r>
          </a:p>
          <a:p>
            <a:pPr marL="342900" indent="-342900">
              <a:spcBef>
                <a:spcPts val="0"/>
              </a:spcBef>
              <a:defRPr/>
            </a:pPr>
            <a:r>
              <a:rPr lang="en-US" sz="1300" b="1" dirty="0">
                <a:effectLst>
                  <a:outerShdw blurRad="38100" dist="38100" dir="2700000" algn="tl">
                    <a:srgbClr val="C0C0C0"/>
                  </a:outerShdw>
                </a:effectLst>
                <a:latin typeface="Courier New" pitchFamily="49" charset="0"/>
              </a:rPr>
              <a:t>        temp[n-1]=dd;</a:t>
            </a:r>
          </a:p>
          <a:p>
            <a:pPr marL="342900" indent="-342900">
              <a:spcBef>
                <a:spcPts val="0"/>
              </a:spcBef>
              <a:defRPr/>
            </a:pPr>
            <a:r>
              <a:rPr lang="en-US" sz="1300" b="1" dirty="0">
                <a:effectLst>
                  <a:outerShdw blurRad="38100" dist="38100" dir="2700000" algn="tl">
                    <a:srgbClr val="C0C0C0"/>
                  </a:outerShdw>
                </a:effectLst>
                <a:latin typeface="Courier New" pitchFamily="49" charset="0"/>
              </a:rPr>
              <a:t>        delete [] data;</a:t>
            </a:r>
          </a:p>
          <a:p>
            <a:pPr marL="342900" indent="-342900">
              <a:spcBef>
                <a:spcPts val="0"/>
              </a:spcBef>
              <a:defRPr/>
            </a:pPr>
            <a:r>
              <a:rPr lang="en-US" sz="1300" b="1" dirty="0">
                <a:effectLst>
                  <a:outerShdw blurRad="38100" dist="38100" dir="2700000" algn="tl">
                    <a:srgbClr val="C0C0C0"/>
                  </a:outerShdw>
                </a:effectLst>
                <a:latin typeface="Courier New" pitchFamily="49" charset="0"/>
              </a:rPr>
              <a:t>        data = temp;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virtual void print()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 </a:t>
            </a:r>
          </a:p>
          <a:p>
            <a:pPr marL="342900" indent="-342900">
              <a:spcBef>
                <a:spcPts val="0"/>
              </a:spcBef>
              <a:defRPr/>
            </a:pP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for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=0;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&lt;n;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data[</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 &lt;&lt; "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~Niz() { delete [] data;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protected:  T *data;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n;</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endParaRPr lang="sr-Latn-BA" sz="1300" b="1" dirty="0">
              <a:effectLst>
                <a:outerShdw blurRad="38100" dist="38100" dir="2700000" algn="tl">
                  <a:srgbClr val="C0C0C0"/>
                </a:outerShdw>
              </a:effectLst>
              <a:latin typeface="Courier New" pitchFamily="49" charset="0"/>
            </a:endParaRPr>
          </a:p>
        </p:txBody>
      </p:sp>
      <p:grpSp>
        <p:nvGrpSpPr>
          <p:cNvPr id="2" name="Group 141"/>
          <p:cNvGrpSpPr>
            <a:grpSpLocks/>
          </p:cNvGrpSpPr>
          <p:nvPr/>
        </p:nvGrpSpPr>
        <p:grpSpPr bwMode="auto">
          <a:xfrm>
            <a:off x="762000" y="5857875"/>
            <a:ext cx="3095625" cy="928688"/>
            <a:chOff x="4040" y="3140"/>
            <a:chExt cx="1526" cy="1063"/>
          </a:xfrm>
        </p:grpSpPr>
        <p:sp>
          <p:nvSpPr>
            <p:cNvPr id="21512"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21513"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10" name="AutoShape 144"/>
          <p:cNvSpPr>
            <a:spLocks noChangeArrowheads="1"/>
          </p:cNvSpPr>
          <p:nvPr/>
        </p:nvSpPr>
        <p:spPr bwMode="auto">
          <a:xfrm>
            <a:off x="850900" y="5930900"/>
            <a:ext cx="2863850" cy="784225"/>
          </a:xfrm>
          <a:prstGeom prst="roundRect">
            <a:avLst>
              <a:gd name="adj" fmla="val 0"/>
            </a:avLst>
          </a:prstGeom>
          <a:noFill/>
          <a:ln w="9525">
            <a:noFill/>
            <a:round/>
            <a:headEnd/>
            <a:tailEnd/>
          </a:ln>
        </p:spPr>
        <p:txBody>
          <a:bodyPr lIns="0" rIns="0">
            <a:spAutoFit/>
          </a:bodyPr>
          <a:lstStyle/>
          <a:p>
            <a:r>
              <a:rPr lang="pl-PL" sz="1500" b="1">
                <a:solidFill>
                  <a:srgbClr val="FFFF00"/>
                </a:solidFill>
                <a:latin typeface="Courier New" pitchFamily="49" charset="0"/>
              </a:rPr>
              <a:t>Red: 2 4 8 16 32 64</a:t>
            </a:r>
          </a:p>
          <a:p>
            <a:r>
              <a:rPr lang="pl-PL" sz="1500" b="1">
                <a:solidFill>
                  <a:srgbClr val="FFFF00"/>
                </a:solidFill>
                <a:latin typeface="Courier New" pitchFamily="49" charset="0"/>
              </a:rPr>
              <a:t>Pocetni: 2</a:t>
            </a:r>
          </a:p>
          <a:p>
            <a:r>
              <a:rPr lang="pl-PL" sz="1500" b="1">
                <a:solidFill>
                  <a:srgbClr val="FFFF00"/>
                </a:solidFill>
                <a:latin typeface="Courier New" pitchFamily="49" charset="0"/>
              </a:rPr>
              <a:t>Krajnji: 64</a:t>
            </a:r>
            <a:endParaRPr lang="sr-Latn-CS" sz="15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up)">
                                      <p:cBhvr>
                                        <p:cTn id="17" dur="500"/>
                                        <p:tgtEl>
                                          <p:spTgt spid="5">
                                            <p:txEl>
                                              <p:pRg st="0" end="0"/>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up)">
                                      <p:cBhvr>
                                        <p:cTn id="21" dur="500"/>
                                        <p:tgtEl>
                                          <p:spTgt spid="5">
                                            <p:txEl>
                                              <p:pRg st="1" end="1"/>
                                            </p:txEl>
                                          </p:spTgt>
                                        </p:tgtEl>
                                      </p:cBhvr>
                                    </p:animEffect>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wipe(up)">
                                      <p:cBhvr>
                                        <p:cTn id="25" dur="500"/>
                                        <p:tgtEl>
                                          <p:spTgt spid="5">
                                            <p:txEl>
                                              <p:pRg st="2" end="2"/>
                                            </p:txEl>
                                          </p:spTgt>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up)">
                                      <p:cBhvr>
                                        <p:cTn id="29" dur="500"/>
                                        <p:tgtEl>
                                          <p:spTgt spid="5">
                                            <p:txEl>
                                              <p:pRg st="3" end="3"/>
                                            </p:txEl>
                                          </p:spTgt>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wipe(up)">
                                      <p:cBhvr>
                                        <p:cTn id="33" dur="500"/>
                                        <p:tgtEl>
                                          <p:spTgt spid="5">
                                            <p:txEl>
                                              <p:pRg st="4" end="4"/>
                                            </p:txEl>
                                          </p:spTgt>
                                        </p:tgtEl>
                                      </p:cBhvr>
                                    </p:animEffect>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up)">
                                      <p:cBhvr>
                                        <p:cTn id="37" dur="500"/>
                                        <p:tgtEl>
                                          <p:spTgt spid="5">
                                            <p:txEl>
                                              <p:pRg st="5" end="5"/>
                                            </p:txEl>
                                          </p:spTgt>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wipe(up)">
                                      <p:cBhvr>
                                        <p:cTn id="41" dur="500"/>
                                        <p:tgtEl>
                                          <p:spTgt spid="5">
                                            <p:txEl>
                                              <p:pRg st="6" end="6"/>
                                            </p:txEl>
                                          </p:spTgt>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Effect transition="in" filter="wipe(up)">
                                      <p:cBhvr>
                                        <p:cTn id="45" dur="500"/>
                                        <p:tgtEl>
                                          <p:spTgt spid="5">
                                            <p:txEl>
                                              <p:pRg st="7" end="7"/>
                                            </p:txEl>
                                          </p:spTgt>
                                        </p:tgtEl>
                                      </p:cBhvr>
                                    </p:animEffect>
                                  </p:childTnLst>
                                </p:cTn>
                              </p:par>
                            </p:childTnLst>
                          </p:cTn>
                        </p:par>
                        <p:par>
                          <p:cTn id="46" fill="hold">
                            <p:stCondLst>
                              <p:cond delay="4000"/>
                            </p:stCondLst>
                            <p:childTnLst>
                              <p:par>
                                <p:cTn id="47" presetID="22" presetClass="entr" presetSubtype="1" fill="hold" grpId="0" nodeType="after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Effect transition="in" filter="wipe(up)">
                                      <p:cBhvr>
                                        <p:cTn id="49" dur="500"/>
                                        <p:tgtEl>
                                          <p:spTgt spid="5">
                                            <p:txEl>
                                              <p:pRg st="8" end="8"/>
                                            </p:txEl>
                                          </p:spTgt>
                                        </p:tgtEl>
                                      </p:cBhvr>
                                    </p:animEffect>
                                  </p:childTnLst>
                                </p:cTn>
                              </p:par>
                            </p:childTnLst>
                          </p:cTn>
                        </p:par>
                        <p:par>
                          <p:cTn id="50" fill="hold">
                            <p:stCondLst>
                              <p:cond delay="4500"/>
                            </p:stCondLst>
                            <p:childTnLst>
                              <p:par>
                                <p:cTn id="51" presetID="22" presetClass="entr" presetSubtype="1" fill="hold" grpId="0" nodeType="after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animEffect transition="in" filter="wipe(up)">
                                      <p:cBhvr>
                                        <p:cTn id="53" dur="500"/>
                                        <p:tgtEl>
                                          <p:spTgt spid="5">
                                            <p:txEl>
                                              <p:pRg st="9" end="9"/>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wipe(up)">
                                      <p:cBhvr>
                                        <p:cTn id="57" dur="500"/>
                                        <p:tgtEl>
                                          <p:spTgt spid="5">
                                            <p:txEl>
                                              <p:pRg st="10" end="10"/>
                                            </p:txEl>
                                          </p:spTgt>
                                        </p:tgtEl>
                                      </p:cBhvr>
                                    </p:animEffect>
                                  </p:childTnLst>
                                </p:cTn>
                              </p:par>
                            </p:childTnLst>
                          </p:cTn>
                        </p:par>
                        <p:par>
                          <p:cTn id="58" fill="hold">
                            <p:stCondLst>
                              <p:cond delay="5500"/>
                            </p:stCondLst>
                            <p:childTnLst>
                              <p:par>
                                <p:cTn id="59" presetID="22" presetClass="entr" presetSubtype="1" fill="hold" grpId="0" nodeType="afterEffect">
                                  <p:stCondLst>
                                    <p:cond delay="0"/>
                                  </p:stCondLst>
                                  <p:childTnLst>
                                    <p:set>
                                      <p:cBhvr>
                                        <p:cTn id="60" dur="1" fill="hold">
                                          <p:stCondLst>
                                            <p:cond delay="0"/>
                                          </p:stCondLst>
                                        </p:cTn>
                                        <p:tgtEl>
                                          <p:spTgt spid="5">
                                            <p:txEl>
                                              <p:pRg st="11" end="11"/>
                                            </p:txEl>
                                          </p:spTgt>
                                        </p:tgtEl>
                                        <p:attrNameLst>
                                          <p:attrName>style.visibility</p:attrName>
                                        </p:attrNameLst>
                                      </p:cBhvr>
                                      <p:to>
                                        <p:strVal val="visible"/>
                                      </p:to>
                                    </p:set>
                                    <p:animEffect transition="in" filter="wipe(up)">
                                      <p:cBhvr>
                                        <p:cTn id="61" dur="500"/>
                                        <p:tgtEl>
                                          <p:spTgt spid="5">
                                            <p:txEl>
                                              <p:pRg st="11" end="11"/>
                                            </p:txEl>
                                          </p:spTgt>
                                        </p:tgtEl>
                                      </p:cBhvr>
                                    </p:animEffect>
                                  </p:childTnLst>
                                </p:cTn>
                              </p:par>
                            </p:childTnLst>
                          </p:cTn>
                        </p:par>
                        <p:par>
                          <p:cTn id="62" fill="hold">
                            <p:stCondLst>
                              <p:cond delay="6000"/>
                            </p:stCondLst>
                            <p:childTnLst>
                              <p:par>
                                <p:cTn id="63" presetID="22" presetClass="entr" presetSubtype="1" fill="hold" grpId="0" nodeType="afterEffect">
                                  <p:stCondLst>
                                    <p:cond delay="0"/>
                                  </p:stCondLst>
                                  <p:childTnLst>
                                    <p:set>
                                      <p:cBhvr>
                                        <p:cTn id="64" dur="1" fill="hold">
                                          <p:stCondLst>
                                            <p:cond delay="0"/>
                                          </p:stCondLst>
                                        </p:cTn>
                                        <p:tgtEl>
                                          <p:spTgt spid="5">
                                            <p:txEl>
                                              <p:pRg st="12" end="12"/>
                                            </p:txEl>
                                          </p:spTgt>
                                        </p:tgtEl>
                                        <p:attrNameLst>
                                          <p:attrName>style.visibility</p:attrName>
                                        </p:attrNameLst>
                                      </p:cBhvr>
                                      <p:to>
                                        <p:strVal val="visible"/>
                                      </p:to>
                                    </p:set>
                                    <p:animEffect transition="in" filter="wipe(up)">
                                      <p:cBhvr>
                                        <p:cTn id="65" dur="500"/>
                                        <p:tgtEl>
                                          <p:spTgt spid="5">
                                            <p:txEl>
                                              <p:pRg st="12" end="12"/>
                                            </p:txEl>
                                          </p:spTgt>
                                        </p:tgtEl>
                                      </p:cBhvr>
                                    </p:animEffect>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5">
                                            <p:txEl>
                                              <p:pRg st="13" end="13"/>
                                            </p:txEl>
                                          </p:spTgt>
                                        </p:tgtEl>
                                        <p:attrNameLst>
                                          <p:attrName>style.visibility</p:attrName>
                                        </p:attrNameLst>
                                      </p:cBhvr>
                                      <p:to>
                                        <p:strVal val="visible"/>
                                      </p:to>
                                    </p:set>
                                    <p:animEffect transition="in" filter="wipe(up)">
                                      <p:cBhvr>
                                        <p:cTn id="69" dur="500"/>
                                        <p:tgtEl>
                                          <p:spTgt spid="5">
                                            <p:txEl>
                                              <p:pRg st="13" end="13"/>
                                            </p:txEl>
                                          </p:spTgt>
                                        </p:tgtEl>
                                      </p:cBhvr>
                                    </p:animEffect>
                                  </p:childTnLst>
                                </p:cTn>
                              </p:par>
                            </p:childTnLst>
                          </p:cTn>
                        </p:par>
                        <p:par>
                          <p:cTn id="70" fill="hold">
                            <p:stCondLst>
                              <p:cond delay="7000"/>
                            </p:stCondLst>
                            <p:childTnLst>
                              <p:par>
                                <p:cTn id="71" presetID="22" presetClass="entr" presetSubtype="1" fill="hold" grpId="0" nodeType="afterEffect">
                                  <p:stCondLst>
                                    <p:cond delay="0"/>
                                  </p:stCondLst>
                                  <p:childTnLst>
                                    <p:set>
                                      <p:cBhvr>
                                        <p:cTn id="72" dur="1" fill="hold">
                                          <p:stCondLst>
                                            <p:cond delay="0"/>
                                          </p:stCondLst>
                                        </p:cTn>
                                        <p:tgtEl>
                                          <p:spTgt spid="5">
                                            <p:txEl>
                                              <p:pRg st="14" end="14"/>
                                            </p:txEl>
                                          </p:spTgt>
                                        </p:tgtEl>
                                        <p:attrNameLst>
                                          <p:attrName>style.visibility</p:attrName>
                                        </p:attrNameLst>
                                      </p:cBhvr>
                                      <p:to>
                                        <p:strVal val="visible"/>
                                      </p:to>
                                    </p:set>
                                    <p:animEffect transition="in" filter="wipe(up)">
                                      <p:cBhvr>
                                        <p:cTn id="73" dur="500"/>
                                        <p:tgtEl>
                                          <p:spTgt spid="5">
                                            <p:txEl>
                                              <p:pRg st="14" end="14"/>
                                            </p:txEl>
                                          </p:spTgt>
                                        </p:tgtEl>
                                      </p:cBhvr>
                                    </p:animEffect>
                                  </p:childTnLst>
                                </p:cTn>
                              </p:par>
                            </p:childTnLst>
                          </p:cTn>
                        </p:par>
                        <p:par>
                          <p:cTn id="74" fill="hold">
                            <p:stCondLst>
                              <p:cond delay="7500"/>
                            </p:stCondLst>
                            <p:childTnLst>
                              <p:par>
                                <p:cTn id="75" presetID="22" presetClass="entr" presetSubtype="1" fill="hold" grpId="0" nodeType="afterEffect">
                                  <p:stCondLst>
                                    <p:cond delay="0"/>
                                  </p:stCondLst>
                                  <p:childTnLst>
                                    <p:set>
                                      <p:cBhvr>
                                        <p:cTn id="76" dur="1" fill="hold">
                                          <p:stCondLst>
                                            <p:cond delay="0"/>
                                          </p:stCondLst>
                                        </p:cTn>
                                        <p:tgtEl>
                                          <p:spTgt spid="5">
                                            <p:txEl>
                                              <p:pRg st="15" end="15"/>
                                            </p:txEl>
                                          </p:spTgt>
                                        </p:tgtEl>
                                        <p:attrNameLst>
                                          <p:attrName>style.visibility</p:attrName>
                                        </p:attrNameLst>
                                      </p:cBhvr>
                                      <p:to>
                                        <p:strVal val="visible"/>
                                      </p:to>
                                    </p:set>
                                    <p:animEffect transition="in" filter="wipe(up)">
                                      <p:cBhvr>
                                        <p:cTn id="77" dur="500"/>
                                        <p:tgtEl>
                                          <p:spTgt spid="5">
                                            <p:txEl>
                                              <p:pRg st="15" end="15"/>
                                            </p:txEl>
                                          </p:spTgt>
                                        </p:tgtEl>
                                      </p:cBhvr>
                                    </p:animEffect>
                                  </p:childTnLst>
                                </p:cTn>
                              </p:par>
                            </p:childTnLst>
                          </p:cTn>
                        </p:par>
                        <p:par>
                          <p:cTn id="78" fill="hold">
                            <p:stCondLst>
                              <p:cond delay="8000"/>
                            </p:stCondLst>
                            <p:childTnLst>
                              <p:par>
                                <p:cTn id="79" presetID="22" presetClass="entr" presetSubtype="1" fill="hold" grpId="0" nodeType="afterEffect">
                                  <p:stCondLst>
                                    <p:cond delay="0"/>
                                  </p:stCondLst>
                                  <p:childTnLst>
                                    <p:set>
                                      <p:cBhvr>
                                        <p:cTn id="80" dur="1" fill="hold">
                                          <p:stCondLst>
                                            <p:cond delay="0"/>
                                          </p:stCondLst>
                                        </p:cTn>
                                        <p:tgtEl>
                                          <p:spTgt spid="5">
                                            <p:txEl>
                                              <p:pRg st="16" end="16"/>
                                            </p:txEl>
                                          </p:spTgt>
                                        </p:tgtEl>
                                        <p:attrNameLst>
                                          <p:attrName>style.visibility</p:attrName>
                                        </p:attrNameLst>
                                      </p:cBhvr>
                                      <p:to>
                                        <p:strVal val="visible"/>
                                      </p:to>
                                    </p:set>
                                    <p:animEffect transition="in" filter="wipe(up)">
                                      <p:cBhvr>
                                        <p:cTn id="81" dur="500"/>
                                        <p:tgtEl>
                                          <p:spTgt spid="5">
                                            <p:txEl>
                                              <p:pRg st="16" end="16"/>
                                            </p:txEl>
                                          </p:spTgt>
                                        </p:tgtEl>
                                      </p:cBhvr>
                                    </p:animEffect>
                                  </p:childTnLst>
                                </p:cTn>
                              </p:par>
                            </p:childTnLst>
                          </p:cTn>
                        </p:par>
                        <p:par>
                          <p:cTn id="82" fill="hold">
                            <p:stCondLst>
                              <p:cond delay="8500"/>
                            </p:stCondLst>
                            <p:childTnLst>
                              <p:par>
                                <p:cTn id="83" presetID="22" presetClass="entr" presetSubtype="1" fill="hold" grpId="0" nodeType="afterEffect">
                                  <p:stCondLst>
                                    <p:cond delay="0"/>
                                  </p:stCondLst>
                                  <p:childTnLst>
                                    <p:set>
                                      <p:cBhvr>
                                        <p:cTn id="84" dur="1" fill="hold">
                                          <p:stCondLst>
                                            <p:cond delay="0"/>
                                          </p:stCondLst>
                                        </p:cTn>
                                        <p:tgtEl>
                                          <p:spTgt spid="5">
                                            <p:txEl>
                                              <p:pRg st="17" end="17"/>
                                            </p:txEl>
                                          </p:spTgt>
                                        </p:tgtEl>
                                        <p:attrNameLst>
                                          <p:attrName>style.visibility</p:attrName>
                                        </p:attrNameLst>
                                      </p:cBhvr>
                                      <p:to>
                                        <p:strVal val="visible"/>
                                      </p:to>
                                    </p:set>
                                    <p:animEffect transition="in" filter="wipe(up)">
                                      <p:cBhvr>
                                        <p:cTn id="85" dur="500"/>
                                        <p:tgtEl>
                                          <p:spTgt spid="5">
                                            <p:txEl>
                                              <p:pRg st="17" end="17"/>
                                            </p:txEl>
                                          </p:spTgt>
                                        </p:tgtEl>
                                      </p:cBhvr>
                                    </p:animEffect>
                                  </p:childTnLst>
                                </p:cTn>
                              </p:par>
                            </p:childTnLst>
                          </p:cTn>
                        </p:par>
                        <p:par>
                          <p:cTn id="86" fill="hold">
                            <p:stCondLst>
                              <p:cond delay="9000"/>
                            </p:stCondLst>
                            <p:childTnLst>
                              <p:par>
                                <p:cTn id="87" presetID="22" presetClass="entr" presetSubtype="1" fill="hold" grpId="0" nodeType="afterEffect">
                                  <p:stCondLst>
                                    <p:cond delay="0"/>
                                  </p:stCondLst>
                                  <p:childTnLst>
                                    <p:set>
                                      <p:cBhvr>
                                        <p:cTn id="88" dur="1" fill="hold">
                                          <p:stCondLst>
                                            <p:cond delay="0"/>
                                          </p:stCondLst>
                                        </p:cTn>
                                        <p:tgtEl>
                                          <p:spTgt spid="5">
                                            <p:txEl>
                                              <p:pRg st="18" end="18"/>
                                            </p:txEl>
                                          </p:spTgt>
                                        </p:tgtEl>
                                        <p:attrNameLst>
                                          <p:attrName>style.visibility</p:attrName>
                                        </p:attrNameLst>
                                      </p:cBhvr>
                                      <p:to>
                                        <p:strVal val="visible"/>
                                      </p:to>
                                    </p:set>
                                    <p:animEffect transition="in" filter="wipe(up)">
                                      <p:cBhvr>
                                        <p:cTn id="89" dur="500"/>
                                        <p:tgtEl>
                                          <p:spTgt spid="5">
                                            <p:txEl>
                                              <p:pRg st="18" end="18"/>
                                            </p:txEl>
                                          </p:spTgt>
                                        </p:tgtEl>
                                      </p:cBhvr>
                                    </p:animEffect>
                                  </p:childTnLst>
                                </p:cTn>
                              </p:par>
                            </p:childTnLst>
                          </p:cTn>
                        </p:par>
                        <p:par>
                          <p:cTn id="90" fill="hold">
                            <p:stCondLst>
                              <p:cond delay="9500"/>
                            </p:stCondLst>
                            <p:childTnLst>
                              <p:par>
                                <p:cTn id="91" presetID="22" presetClass="entr" presetSubtype="1" fill="hold" grpId="0" nodeType="afterEffect">
                                  <p:stCondLst>
                                    <p:cond delay="0"/>
                                  </p:stCondLst>
                                  <p:childTnLst>
                                    <p:set>
                                      <p:cBhvr>
                                        <p:cTn id="92" dur="1" fill="hold">
                                          <p:stCondLst>
                                            <p:cond delay="0"/>
                                          </p:stCondLst>
                                        </p:cTn>
                                        <p:tgtEl>
                                          <p:spTgt spid="5">
                                            <p:txEl>
                                              <p:pRg st="19" end="19"/>
                                            </p:txEl>
                                          </p:spTgt>
                                        </p:tgtEl>
                                        <p:attrNameLst>
                                          <p:attrName>style.visibility</p:attrName>
                                        </p:attrNameLst>
                                      </p:cBhvr>
                                      <p:to>
                                        <p:strVal val="visible"/>
                                      </p:to>
                                    </p:set>
                                    <p:animEffect transition="in" filter="wipe(up)">
                                      <p:cBhvr>
                                        <p:cTn id="93" dur="500"/>
                                        <p:tgtEl>
                                          <p:spTgt spid="5">
                                            <p:txEl>
                                              <p:pRg st="19" end="19"/>
                                            </p:txEl>
                                          </p:spTgt>
                                        </p:tgtEl>
                                      </p:cBhvr>
                                    </p:animEffect>
                                  </p:child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5">
                                            <p:txEl>
                                              <p:pRg st="20" end="20"/>
                                            </p:txEl>
                                          </p:spTgt>
                                        </p:tgtEl>
                                        <p:attrNameLst>
                                          <p:attrName>style.visibility</p:attrName>
                                        </p:attrNameLst>
                                      </p:cBhvr>
                                      <p:to>
                                        <p:strVal val="visible"/>
                                      </p:to>
                                    </p:set>
                                    <p:animEffect transition="in" filter="wipe(up)">
                                      <p:cBhvr>
                                        <p:cTn id="97" dur="500"/>
                                        <p:tgtEl>
                                          <p:spTgt spid="5">
                                            <p:txEl>
                                              <p:pRg st="20" end="20"/>
                                            </p:txEl>
                                          </p:spTgt>
                                        </p:tgtEl>
                                      </p:cBhvr>
                                    </p:animEffect>
                                  </p:childTnLst>
                                </p:cTn>
                              </p:par>
                            </p:childTnLst>
                          </p:cTn>
                        </p:par>
                        <p:par>
                          <p:cTn id="98" fill="hold">
                            <p:stCondLst>
                              <p:cond delay="10500"/>
                            </p:stCondLst>
                            <p:childTnLst>
                              <p:par>
                                <p:cTn id="99" presetID="22" presetClass="entr" presetSubtype="1" fill="hold" grpId="0" nodeType="afterEffect">
                                  <p:stCondLst>
                                    <p:cond delay="0"/>
                                  </p:stCondLst>
                                  <p:childTnLst>
                                    <p:set>
                                      <p:cBhvr>
                                        <p:cTn id="100" dur="1" fill="hold">
                                          <p:stCondLst>
                                            <p:cond delay="0"/>
                                          </p:stCondLst>
                                        </p:cTn>
                                        <p:tgtEl>
                                          <p:spTgt spid="5">
                                            <p:txEl>
                                              <p:pRg st="21" end="21"/>
                                            </p:txEl>
                                          </p:spTgt>
                                        </p:tgtEl>
                                        <p:attrNameLst>
                                          <p:attrName>style.visibility</p:attrName>
                                        </p:attrNameLst>
                                      </p:cBhvr>
                                      <p:to>
                                        <p:strVal val="visible"/>
                                      </p:to>
                                    </p:set>
                                    <p:animEffect transition="in" filter="wipe(up)">
                                      <p:cBhvr>
                                        <p:cTn id="101" dur="500"/>
                                        <p:tgtEl>
                                          <p:spTgt spid="5">
                                            <p:txEl>
                                              <p:pRg st="21" end="21"/>
                                            </p:txEl>
                                          </p:spTgt>
                                        </p:tgtEl>
                                      </p:cBhvr>
                                    </p:animEffect>
                                  </p:childTnLst>
                                </p:cTn>
                              </p:par>
                            </p:childTnLst>
                          </p:cTn>
                        </p:par>
                        <p:par>
                          <p:cTn id="102" fill="hold">
                            <p:stCondLst>
                              <p:cond delay="11000"/>
                            </p:stCondLst>
                            <p:childTnLst>
                              <p:par>
                                <p:cTn id="103" presetID="22" presetClass="entr" presetSubtype="1" fill="hold" grpId="0" nodeType="afterEffect">
                                  <p:stCondLst>
                                    <p:cond delay="0"/>
                                  </p:stCondLst>
                                  <p:childTnLst>
                                    <p:set>
                                      <p:cBhvr>
                                        <p:cTn id="104" dur="1" fill="hold">
                                          <p:stCondLst>
                                            <p:cond delay="0"/>
                                          </p:stCondLst>
                                        </p:cTn>
                                        <p:tgtEl>
                                          <p:spTgt spid="5">
                                            <p:txEl>
                                              <p:pRg st="22" end="22"/>
                                            </p:txEl>
                                          </p:spTgt>
                                        </p:tgtEl>
                                        <p:attrNameLst>
                                          <p:attrName>style.visibility</p:attrName>
                                        </p:attrNameLst>
                                      </p:cBhvr>
                                      <p:to>
                                        <p:strVal val="visible"/>
                                      </p:to>
                                    </p:set>
                                    <p:animEffect transition="in" filter="wipe(up)">
                                      <p:cBhvr>
                                        <p:cTn id="105" dur="500"/>
                                        <p:tgtEl>
                                          <p:spTgt spid="5">
                                            <p:txEl>
                                              <p:pRg st="22" end="22"/>
                                            </p:txEl>
                                          </p:spTgt>
                                        </p:tgtEl>
                                      </p:cBhvr>
                                    </p:animEffect>
                                  </p:childTnLst>
                                </p:cTn>
                              </p:par>
                            </p:childTnLst>
                          </p:cTn>
                        </p:par>
                        <p:par>
                          <p:cTn id="106" fill="hold">
                            <p:stCondLst>
                              <p:cond delay="11500"/>
                            </p:stCondLst>
                            <p:childTnLst>
                              <p:par>
                                <p:cTn id="107" presetID="22" presetClass="entr" presetSubtype="1" fill="hold" grpId="0" nodeType="afterEffect">
                                  <p:stCondLst>
                                    <p:cond delay="0"/>
                                  </p:stCondLst>
                                  <p:childTnLst>
                                    <p:set>
                                      <p:cBhvr>
                                        <p:cTn id="108" dur="1" fill="hold">
                                          <p:stCondLst>
                                            <p:cond delay="0"/>
                                          </p:stCondLst>
                                        </p:cTn>
                                        <p:tgtEl>
                                          <p:spTgt spid="5">
                                            <p:txEl>
                                              <p:pRg st="23" end="23"/>
                                            </p:txEl>
                                          </p:spTgt>
                                        </p:tgtEl>
                                        <p:attrNameLst>
                                          <p:attrName>style.visibility</p:attrName>
                                        </p:attrNameLst>
                                      </p:cBhvr>
                                      <p:to>
                                        <p:strVal val="visible"/>
                                      </p:to>
                                    </p:set>
                                    <p:animEffect transition="in" filter="wipe(up)">
                                      <p:cBhvr>
                                        <p:cTn id="109" dur="500"/>
                                        <p:tgtEl>
                                          <p:spTgt spid="5">
                                            <p:txEl>
                                              <p:pRg st="23" end="23"/>
                                            </p:txEl>
                                          </p:spTgt>
                                        </p:tgtEl>
                                      </p:cBhvr>
                                    </p:animEffect>
                                  </p:childTnLst>
                                </p:cTn>
                              </p:par>
                            </p:childTnLst>
                          </p:cTn>
                        </p:par>
                        <p:par>
                          <p:cTn id="110" fill="hold">
                            <p:stCondLst>
                              <p:cond delay="12000"/>
                            </p:stCondLst>
                            <p:childTnLst>
                              <p:par>
                                <p:cTn id="111" presetID="22" presetClass="entr" presetSubtype="1" fill="hold" grpId="0" nodeType="afterEffect">
                                  <p:stCondLst>
                                    <p:cond delay="0"/>
                                  </p:stCondLst>
                                  <p:childTnLst>
                                    <p:set>
                                      <p:cBhvr>
                                        <p:cTn id="112" dur="1" fill="hold">
                                          <p:stCondLst>
                                            <p:cond delay="0"/>
                                          </p:stCondLst>
                                        </p:cTn>
                                        <p:tgtEl>
                                          <p:spTgt spid="4">
                                            <p:txEl>
                                              <p:pRg st="0" end="0"/>
                                            </p:txEl>
                                          </p:spTgt>
                                        </p:tgtEl>
                                        <p:attrNameLst>
                                          <p:attrName>style.visibility</p:attrName>
                                        </p:attrNameLst>
                                      </p:cBhvr>
                                      <p:to>
                                        <p:strVal val="visible"/>
                                      </p:to>
                                    </p:set>
                                    <p:animEffect transition="in" filter="wipe(up)">
                                      <p:cBhvr>
                                        <p:cTn id="113" dur="500"/>
                                        <p:tgtEl>
                                          <p:spTgt spid="4">
                                            <p:txEl>
                                              <p:pRg st="0" end="0"/>
                                            </p:txEl>
                                          </p:spTgt>
                                        </p:tgtEl>
                                      </p:cBhvr>
                                    </p:animEffect>
                                  </p:childTnLst>
                                </p:cTn>
                              </p:par>
                            </p:childTnLst>
                          </p:cTn>
                        </p:par>
                        <p:par>
                          <p:cTn id="114" fill="hold">
                            <p:stCondLst>
                              <p:cond delay="12500"/>
                            </p:stCondLst>
                            <p:childTnLst>
                              <p:par>
                                <p:cTn id="115" presetID="22" presetClass="entr" presetSubtype="1" fill="hold" grpId="0" nodeType="afterEffect">
                                  <p:stCondLst>
                                    <p:cond delay="0"/>
                                  </p:stCondLst>
                                  <p:childTnLst>
                                    <p:set>
                                      <p:cBhvr>
                                        <p:cTn id="116" dur="1" fill="hold">
                                          <p:stCondLst>
                                            <p:cond delay="0"/>
                                          </p:stCondLst>
                                        </p:cTn>
                                        <p:tgtEl>
                                          <p:spTgt spid="4">
                                            <p:txEl>
                                              <p:pRg st="1" end="1"/>
                                            </p:txEl>
                                          </p:spTgt>
                                        </p:tgtEl>
                                        <p:attrNameLst>
                                          <p:attrName>style.visibility</p:attrName>
                                        </p:attrNameLst>
                                      </p:cBhvr>
                                      <p:to>
                                        <p:strVal val="visible"/>
                                      </p:to>
                                    </p:set>
                                    <p:animEffect transition="in" filter="wipe(up)">
                                      <p:cBhvr>
                                        <p:cTn id="117" dur="500"/>
                                        <p:tgtEl>
                                          <p:spTgt spid="4">
                                            <p:txEl>
                                              <p:pRg st="1" end="1"/>
                                            </p:txEl>
                                          </p:spTgt>
                                        </p:tgtEl>
                                      </p:cBhvr>
                                    </p:animEffect>
                                  </p:childTnLst>
                                </p:cTn>
                              </p:par>
                            </p:childTnLst>
                          </p:cTn>
                        </p:par>
                        <p:par>
                          <p:cTn id="118" fill="hold">
                            <p:stCondLst>
                              <p:cond delay="13000"/>
                            </p:stCondLst>
                            <p:childTnLst>
                              <p:par>
                                <p:cTn id="119" presetID="22" presetClass="entr" presetSubtype="1" fill="hold" grpId="0" nodeType="afterEffect">
                                  <p:stCondLst>
                                    <p:cond delay="0"/>
                                  </p:stCondLst>
                                  <p:childTnLst>
                                    <p:set>
                                      <p:cBhvr>
                                        <p:cTn id="120" dur="1" fill="hold">
                                          <p:stCondLst>
                                            <p:cond delay="0"/>
                                          </p:stCondLst>
                                        </p:cTn>
                                        <p:tgtEl>
                                          <p:spTgt spid="4">
                                            <p:txEl>
                                              <p:pRg st="2" end="2"/>
                                            </p:txEl>
                                          </p:spTgt>
                                        </p:tgtEl>
                                        <p:attrNameLst>
                                          <p:attrName>style.visibility</p:attrName>
                                        </p:attrNameLst>
                                      </p:cBhvr>
                                      <p:to>
                                        <p:strVal val="visible"/>
                                      </p:to>
                                    </p:set>
                                    <p:animEffect transition="in" filter="wipe(up)">
                                      <p:cBhvr>
                                        <p:cTn id="121" dur="500"/>
                                        <p:tgtEl>
                                          <p:spTgt spid="4">
                                            <p:txEl>
                                              <p:pRg st="2" end="2"/>
                                            </p:txEl>
                                          </p:spTgt>
                                        </p:tgtEl>
                                      </p:cBhvr>
                                    </p:animEffect>
                                  </p:childTnLst>
                                </p:cTn>
                              </p:par>
                            </p:childTnLst>
                          </p:cTn>
                        </p:par>
                        <p:par>
                          <p:cTn id="122" fill="hold">
                            <p:stCondLst>
                              <p:cond delay="13500"/>
                            </p:stCondLst>
                            <p:childTnLst>
                              <p:par>
                                <p:cTn id="123" presetID="22" presetClass="entr" presetSubtype="1" fill="hold" grpId="0" nodeType="afterEffect">
                                  <p:stCondLst>
                                    <p:cond delay="0"/>
                                  </p:stCondLst>
                                  <p:childTnLst>
                                    <p:set>
                                      <p:cBhvr>
                                        <p:cTn id="124" dur="1" fill="hold">
                                          <p:stCondLst>
                                            <p:cond delay="0"/>
                                          </p:stCondLst>
                                        </p:cTn>
                                        <p:tgtEl>
                                          <p:spTgt spid="4">
                                            <p:txEl>
                                              <p:pRg st="3" end="3"/>
                                            </p:txEl>
                                          </p:spTgt>
                                        </p:tgtEl>
                                        <p:attrNameLst>
                                          <p:attrName>style.visibility</p:attrName>
                                        </p:attrNameLst>
                                      </p:cBhvr>
                                      <p:to>
                                        <p:strVal val="visible"/>
                                      </p:to>
                                    </p:set>
                                    <p:animEffect transition="in" filter="wipe(up)">
                                      <p:cBhvr>
                                        <p:cTn id="125" dur="500"/>
                                        <p:tgtEl>
                                          <p:spTgt spid="4">
                                            <p:txEl>
                                              <p:pRg st="3" end="3"/>
                                            </p:txEl>
                                          </p:spTgt>
                                        </p:tgtEl>
                                      </p:cBhvr>
                                    </p:animEffect>
                                  </p:childTnLst>
                                </p:cTn>
                              </p:par>
                            </p:childTnLst>
                          </p:cTn>
                        </p:par>
                        <p:par>
                          <p:cTn id="126" fill="hold">
                            <p:stCondLst>
                              <p:cond delay="14000"/>
                            </p:stCondLst>
                            <p:childTnLst>
                              <p:par>
                                <p:cTn id="127" presetID="22" presetClass="entr" presetSubtype="1" fill="hold" grpId="0" nodeType="afterEffect">
                                  <p:stCondLst>
                                    <p:cond delay="0"/>
                                  </p:stCondLst>
                                  <p:childTnLst>
                                    <p:set>
                                      <p:cBhvr>
                                        <p:cTn id="128" dur="1" fill="hold">
                                          <p:stCondLst>
                                            <p:cond delay="0"/>
                                          </p:stCondLst>
                                        </p:cTn>
                                        <p:tgtEl>
                                          <p:spTgt spid="4">
                                            <p:txEl>
                                              <p:pRg st="4" end="4"/>
                                            </p:txEl>
                                          </p:spTgt>
                                        </p:tgtEl>
                                        <p:attrNameLst>
                                          <p:attrName>style.visibility</p:attrName>
                                        </p:attrNameLst>
                                      </p:cBhvr>
                                      <p:to>
                                        <p:strVal val="visible"/>
                                      </p:to>
                                    </p:set>
                                    <p:animEffect transition="in" filter="wipe(up)">
                                      <p:cBhvr>
                                        <p:cTn id="129" dur="500"/>
                                        <p:tgtEl>
                                          <p:spTgt spid="4">
                                            <p:txEl>
                                              <p:pRg st="4" end="4"/>
                                            </p:txEl>
                                          </p:spTgt>
                                        </p:tgtEl>
                                      </p:cBhvr>
                                    </p:animEffect>
                                  </p:childTnLst>
                                </p:cTn>
                              </p:par>
                            </p:childTnLst>
                          </p:cTn>
                        </p:par>
                        <p:par>
                          <p:cTn id="130" fill="hold">
                            <p:stCondLst>
                              <p:cond delay="14500"/>
                            </p:stCondLst>
                            <p:childTnLst>
                              <p:par>
                                <p:cTn id="131" presetID="22" presetClass="entr" presetSubtype="1" fill="hold" grpId="0" nodeType="afterEffect">
                                  <p:stCondLst>
                                    <p:cond delay="0"/>
                                  </p:stCondLst>
                                  <p:childTnLst>
                                    <p:set>
                                      <p:cBhvr>
                                        <p:cTn id="132" dur="1" fill="hold">
                                          <p:stCondLst>
                                            <p:cond delay="0"/>
                                          </p:stCondLst>
                                        </p:cTn>
                                        <p:tgtEl>
                                          <p:spTgt spid="4">
                                            <p:txEl>
                                              <p:pRg st="5" end="5"/>
                                            </p:txEl>
                                          </p:spTgt>
                                        </p:tgtEl>
                                        <p:attrNameLst>
                                          <p:attrName>style.visibility</p:attrName>
                                        </p:attrNameLst>
                                      </p:cBhvr>
                                      <p:to>
                                        <p:strVal val="visible"/>
                                      </p:to>
                                    </p:set>
                                    <p:animEffect transition="in" filter="wipe(up)">
                                      <p:cBhvr>
                                        <p:cTn id="133" dur="500"/>
                                        <p:tgtEl>
                                          <p:spTgt spid="4">
                                            <p:txEl>
                                              <p:pRg st="5" end="5"/>
                                            </p:txEl>
                                          </p:spTgt>
                                        </p:tgtEl>
                                      </p:cBhvr>
                                    </p:animEffect>
                                  </p:childTnLst>
                                </p:cTn>
                              </p:par>
                            </p:childTnLst>
                          </p:cTn>
                        </p:par>
                        <p:par>
                          <p:cTn id="134" fill="hold">
                            <p:stCondLst>
                              <p:cond delay="15000"/>
                            </p:stCondLst>
                            <p:childTnLst>
                              <p:par>
                                <p:cTn id="135" presetID="22" presetClass="entr" presetSubtype="1" fill="hold" grpId="0" nodeType="afterEffect">
                                  <p:stCondLst>
                                    <p:cond delay="0"/>
                                  </p:stCondLst>
                                  <p:childTnLst>
                                    <p:set>
                                      <p:cBhvr>
                                        <p:cTn id="136" dur="1" fill="hold">
                                          <p:stCondLst>
                                            <p:cond delay="0"/>
                                          </p:stCondLst>
                                        </p:cTn>
                                        <p:tgtEl>
                                          <p:spTgt spid="4">
                                            <p:txEl>
                                              <p:pRg st="6" end="6"/>
                                            </p:txEl>
                                          </p:spTgt>
                                        </p:tgtEl>
                                        <p:attrNameLst>
                                          <p:attrName>style.visibility</p:attrName>
                                        </p:attrNameLst>
                                      </p:cBhvr>
                                      <p:to>
                                        <p:strVal val="visible"/>
                                      </p:to>
                                    </p:set>
                                    <p:animEffect transition="in" filter="wipe(up)">
                                      <p:cBhvr>
                                        <p:cTn id="137" dur="500"/>
                                        <p:tgtEl>
                                          <p:spTgt spid="4">
                                            <p:txEl>
                                              <p:pRg st="6" end="6"/>
                                            </p:txEl>
                                          </p:spTgt>
                                        </p:tgtEl>
                                      </p:cBhvr>
                                    </p:animEffect>
                                  </p:childTnLst>
                                </p:cTn>
                              </p:par>
                            </p:childTnLst>
                          </p:cTn>
                        </p:par>
                        <p:par>
                          <p:cTn id="138" fill="hold">
                            <p:stCondLst>
                              <p:cond delay="15500"/>
                            </p:stCondLst>
                            <p:childTnLst>
                              <p:par>
                                <p:cTn id="139" presetID="22" presetClass="entr" presetSubtype="1" fill="hold" grpId="0" nodeType="afterEffect">
                                  <p:stCondLst>
                                    <p:cond delay="0"/>
                                  </p:stCondLst>
                                  <p:childTnLst>
                                    <p:set>
                                      <p:cBhvr>
                                        <p:cTn id="140" dur="1" fill="hold">
                                          <p:stCondLst>
                                            <p:cond delay="0"/>
                                          </p:stCondLst>
                                        </p:cTn>
                                        <p:tgtEl>
                                          <p:spTgt spid="4">
                                            <p:txEl>
                                              <p:pRg st="7" end="7"/>
                                            </p:txEl>
                                          </p:spTgt>
                                        </p:tgtEl>
                                        <p:attrNameLst>
                                          <p:attrName>style.visibility</p:attrName>
                                        </p:attrNameLst>
                                      </p:cBhvr>
                                      <p:to>
                                        <p:strVal val="visible"/>
                                      </p:to>
                                    </p:set>
                                    <p:animEffect transition="in" filter="wipe(up)">
                                      <p:cBhvr>
                                        <p:cTn id="141" dur="500"/>
                                        <p:tgtEl>
                                          <p:spTgt spid="4">
                                            <p:txEl>
                                              <p:pRg st="7" end="7"/>
                                            </p:txEl>
                                          </p:spTgt>
                                        </p:tgtEl>
                                      </p:cBhvr>
                                    </p:animEffect>
                                  </p:childTnLst>
                                </p:cTn>
                              </p:par>
                            </p:childTnLst>
                          </p:cTn>
                        </p:par>
                        <p:par>
                          <p:cTn id="142" fill="hold">
                            <p:stCondLst>
                              <p:cond delay="16000"/>
                            </p:stCondLst>
                            <p:childTnLst>
                              <p:par>
                                <p:cTn id="143" presetID="22" presetClass="entr" presetSubtype="1" fill="hold" grpId="0" nodeType="afterEffect">
                                  <p:stCondLst>
                                    <p:cond delay="0"/>
                                  </p:stCondLst>
                                  <p:childTnLst>
                                    <p:set>
                                      <p:cBhvr>
                                        <p:cTn id="144" dur="1" fill="hold">
                                          <p:stCondLst>
                                            <p:cond delay="0"/>
                                          </p:stCondLst>
                                        </p:cTn>
                                        <p:tgtEl>
                                          <p:spTgt spid="4">
                                            <p:txEl>
                                              <p:pRg st="8" end="8"/>
                                            </p:txEl>
                                          </p:spTgt>
                                        </p:tgtEl>
                                        <p:attrNameLst>
                                          <p:attrName>style.visibility</p:attrName>
                                        </p:attrNameLst>
                                      </p:cBhvr>
                                      <p:to>
                                        <p:strVal val="visible"/>
                                      </p:to>
                                    </p:set>
                                    <p:animEffect transition="in" filter="wipe(up)">
                                      <p:cBhvr>
                                        <p:cTn id="145" dur="500"/>
                                        <p:tgtEl>
                                          <p:spTgt spid="4">
                                            <p:txEl>
                                              <p:pRg st="8" end="8"/>
                                            </p:txEl>
                                          </p:spTgt>
                                        </p:tgtEl>
                                      </p:cBhvr>
                                    </p:animEffect>
                                  </p:childTnLst>
                                </p:cTn>
                              </p:par>
                            </p:childTnLst>
                          </p:cTn>
                        </p:par>
                        <p:par>
                          <p:cTn id="146" fill="hold">
                            <p:stCondLst>
                              <p:cond delay="16500"/>
                            </p:stCondLst>
                            <p:childTnLst>
                              <p:par>
                                <p:cTn id="147" presetID="22" presetClass="entr" presetSubtype="1" fill="hold" grpId="0" nodeType="afterEffect">
                                  <p:stCondLst>
                                    <p:cond delay="0"/>
                                  </p:stCondLst>
                                  <p:childTnLst>
                                    <p:set>
                                      <p:cBhvr>
                                        <p:cTn id="148" dur="1" fill="hold">
                                          <p:stCondLst>
                                            <p:cond delay="0"/>
                                          </p:stCondLst>
                                        </p:cTn>
                                        <p:tgtEl>
                                          <p:spTgt spid="4">
                                            <p:txEl>
                                              <p:pRg st="9" end="9"/>
                                            </p:txEl>
                                          </p:spTgt>
                                        </p:tgtEl>
                                        <p:attrNameLst>
                                          <p:attrName>style.visibility</p:attrName>
                                        </p:attrNameLst>
                                      </p:cBhvr>
                                      <p:to>
                                        <p:strVal val="visible"/>
                                      </p:to>
                                    </p:set>
                                    <p:animEffect transition="in" filter="wipe(up)">
                                      <p:cBhvr>
                                        <p:cTn id="149" dur="500"/>
                                        <p:tgtEl>
                                          <p:spTgt spid="4">
                                            <p:txEl>
                                              <p:pRg st="9" end="9"/>
                                            </p:txEl>
                                          </p:spTgt>
                                        </p:tgtEl>
                                      </p:cBhvr>
                                    </p:animEffect>
                                  </p:childTnLst>
                                </p:cTn>
                              </p:par>
                            </p:childTnLst>
                          </p:cTn>
                        </p:par>
                        <p:par>
                          <p:cTn id="150" fill="hold">
                            <p:stCondLst>
                              <p:cond delay="17000"/>
                            </p:stCondLst>
                            <p:childTnLst>
                              <p:par>
                                <p:cTn id="151" presetID="22" presetClass="entr" presetSubtype="1" fill="hold" grpId="0" nodeType="afterEffect">
                                  <p:stCondLst>
                                    <p:cond delay="0"/>
                                  </p:stCondLst>
                                  <p:childTnLst>
                                    <p:set>
                                      <p:cBhvr>
                                        <p:cTn id="152" dur="1" fill="hold">
                                          <p:stCondLst>
                                            <p:cond delay="0"/>
                                          </p:stCondLst>
                                        </p:cTn>
                                        <p:tgtEl>
                                          <p:spTgt spid="4">
                                            <p:txEl>
                                              <p:pRg st="10" end="10"/>
                                            </p:txEl>
                                          </p:spTgt>
                                        </p:tgtEl>
                                        <p:attrNameLst>
                                          <p:attrName>style.visibility</p:attrName>
                                        </p:attrNameLst>
                                      </p:cBhvr>
                                      <p:to>
                                        <p:strVal val="visible"/>
                                      </p:to>
                                    </p:set>
                                    <p:animEffect transition="in" filter="wipe(up)">
                                      <p:cBhvr>
                                        <p:cTn id="153" dur="500"/>
                                        <p:tgtEl>
                                          <p:spTgt spid="4">
                                            <p:txEl>
                                              <p:pRg st="10" end="10"/>
                                            </p:txEl>
                                          </p:spTgt>
                                        </p:tgtEl>
                                      </p:cBhvr>
                                    </p:animEffect>
                                  </p:childTnLst>
                                </p:cTn>
                              </p:par>
                            </p:childTnLst>
                          </p:cTn>
                        </p:par>
                        <p:par>
                          <p:cTn id="154" fill="hold">
                            <p:stCondLst>
                              <p:cond delay="17500"/>
                            </p:stCondLst>
                            <p:childTnLst>
                              <p:par>
                                <p:cTn id="155" presetID="22" presetClass="entr" presetSubtype="1" fill="hold" grpId="0" nodeType="afterEffect">
                                  <p:stCondLst>
                                    <p:cond delay="0"/>
                                  </p:stCondLst>
                                  <p:childTnLst>
                                    <p:set>
                                      <p:cBhvr>
                                        <p:cTn id="156" dur="1" fill="hold">
                                          <p:stCondLst>
                                            <p:cond delay="0"/>
                                          </p:stCondLst>
                                        </p:cTn>
                                        <p:tgtEl>
                                          <p:spTgt spid="4">
                                            <p:txEl>
                                              <p:pRg st="11" end="11"/>
                                            </p:txEl>
                                          </p:spTgt>
                                        </p:tgtEl>
                                        <p:attrNameLst>
                                          <p:attrName>style.visibility</p:attrName>
                                        </p:attrNameLst>
                                      </p:cBhvr>
                                      <p:to>
                                        <p:strVal val="visible"/>
                                      </p:to>
                                    </p:set>
                                    <p:animEffect transition="in" filter="wipe(up)">
                                      <p:cBhvr>
                                        <p:cTn id="157" dur="500"/>
                                        <p:tgtEl>
                                          <p:spTgt spid="4">
                                            <p:txEl>
                                              <p:pRg st="11" end="11"/>
                                            </p:txEl>
                                          </p:spTgt>
                                        </p:tgtEl>
                                      </p:cBhvr>
                                    </p:animEffect>
                                  </p:childTnLst>
                                </p:cTn>
                              </p:par>
                            </p:childTnLst>
                          </p:cTn>
                        </p:par>
                        <p:par>
                          <p:cTn id="158" fill="hold">
                            <p:stCondLst>
                              <p:cond delay="18000"/>
                            </p:stCondLst>
                            <p:childTnLst>
                              <p:par>
                                <p:cTn id="159" presetID="22" presetClass="entr" presetSubtype="1" fill="hold" grpId="0" nodeType="afterEffect">
                                  <p:stCondLst>
                                    <p:cond delay="0"/>
                                  </p:stCondLst>
                                  <p:childTnLst>
                                    <p:set>
                                      <p:cBhvr>
                                        <p:cTn id="160" dur="1" fill="hold">
                                          <p:stCondLst>
                                            <p:cond delay="0"/>
                                          </p:stCondLst>
                                        </p:cTn>
                                        <p:tgtEl>
                                          <p:spTgt spid="4">
                                            <p:txEl>
                                              <p:pRg st="12" end="12"/>
                                            </p:txEl>
                                          </p:spTgt>
                                        </p:tgtEl>
                                        <p:attrNameLst>
                                          <p:attrName>style.visibility</p:attrName>
                                        </p:attrNameLst>
                                      </p:cBhvr>
                                      <p:to>
                                        <p:strVal val="visible"/>
                                      </p:to>
                                    </p:set>
                                    <p:animEffect transition="in" filter="wipe(up)">
                                      <p:cBhvr>
                                        <p:cTn id="161" dur="500"/>
                                        <p:tgtEl>
                                          <p:spTgt spid="4">
                                            <p:txEl>
                                              <p:pRg st="12" end="12"/>
                                            </p:txEl>
                                          </p:spTgt>
                                        </p:tgtEl>
                                      </p:cBhvr>
                                    </p:animEffect>
                                  </p:childTnLst>
                                </p:cTn>
                              </p:par>
                            </p:childTnLst>
                          </p:cTn>
                        </p:par>
                        <p:par>
                          <p:cTn id="162" fill="hold">
                            <p:stCondLst>
                              <p:cond delay="18500"/>
                            </p:stCondLst>
                            <p:childTnLst>
                              <p:par>
                                <p:cTn id="163" presetID="22" presetClass="entr" presetSubtype="1" fill="hold" grpId="0" nodeType="afterEffect">
                                  <p:stCondLst>
                                    <p:cond delay="0"/>
                                  </p:stCondLst>
                                  <p:childTnLst>
                                    <p:set>
                                      <p:cBhvr>
                                        <p:cTn id="164" dur="1" fill="hold">
                                          <p:stCondLst>
                                            <p:cond delay="0"/>
                                          </p:stCondLst>
                                        </p:cTn>
                                        <p:tgtEl>
                                          <p:spTgt spid="4">
                                            <p:txEl>
                                              <p:pRg st="13" end="13"/>
                                            </p:txEl>
                                          </p:spTgt>
                                        </p:tgtEl>
                                        <p:attrNameLst>
                                          <p:attrName>style.visibility</p:attrName>
                                        </p:attrNameLst>
                                      </p:cBhvr>
                                      <p:to>
                                        <p:strVal val="visible"/>
                                      </p:to>
                                    </p:set>
                                    <p:animEffect transition="in" filter="wipe(up)">
                                      <p:cBhvr>
                                        <p:cTn id="165" dur="500"/>
                                        <p:tgtEl>
                                          <p:spTgt spid="4">
                                            <p:txEl>
                                              <p:pRg st="13" end="13"/>
                                            </p:txEl>
                                          </p:spTgt>
                                        </p:tgtEl>
                                      </p:cBhvr>
                                    </p:animEffect>
                                  </p:childTnLst>
                                </p:cTn>
                              </p:par>
                            </p:childTnLst>
                          </p:cTn>
                        </p:par>
                        <p:par>
                          <p:cTn id="166" fill="hold">
                            <p:stCondLst>
                              <p:cond delay="19000"/>
                            </p:stCondLst>
                            <p:childTnLst>
                              <p:par>
                                <p:cTn id="167" presetID="22" presetClass="entr" presetSubtype="1" fill="hold" grpId="0" nodeType="afterEffect">
                                  <p:stCondLst>
                                    <p:cond delay="0"/>
                                  </p:stCondLst>
                                  <p:childTnLst>
                                    <p:set>
                                      <p:cBhvr>
                                        <p:cTn id="168" dur="1" fill="hold">
                                          <p:stCondLst>
                                            <p:cond delay="0"/>
                                          </p:stCondLst>
                                        </p:cTn>
                                        <p:tgtEl>
                                          <p:spTgt spid="4">
                                            <p:txEl>
                                              <p:pRg st="14" end="14"/>
                                            </p:txEl>
                                          </p:spTgt>
                                        </p:tgtEl>
                                        <p:attrNameLst>
                                          <p:attrName>style.visibility</p:attrName>
                                        </p:attrNameLst>
                                      </p:cBhvr>
                                      <p:to>
                                        <p:strVal val="visible"/>
                                      </p:to>
                                    </p:set>
                                    <p:animEffect transition="in" filter="wipe(up)">
                                      <p:cBhvr>
                                        <p:cTn id="169" dur="500"/>
                                        <p:tgtEl>
                                          <p:spTgt spid="4">
                                            <p:txEl>
                                              <p:pRg st="14" end="14"/>
                                            </p:txEl>
                                          </p:spTgt>
                                        </p:tgtEl>
                                      </p:cBhvr>
                                    </p:animEffect>
                                  </p:childTnLst>
                                </p:cTn>
                              </p:par>
                            </p:childTnLst>
                          </p:cTn>
                        </p:par>
                        <p:par>
                          <p:cTn id="170" fill="hold">
                            <p:stCondLst>
                              <p:cond delay="19500"/>
                            </p:stCondLst>
                            <p:childTnLst>
                              <p:par>
                                <p:cTn id="171" presetID="22" presetClass="entr" presetSubtype="1" fill="hold" grpId="0" nodeType="afterEffect">
                                  <p:stCondLst>
                                    <p:cond delay="0"/>
                                  </p:stCondLst>
                                  <p:childTnLst>
                                    <p:set>
                                      <p:cBhvr>
                                        <p:cTn id="172" dur="1" fill="hold">
                                          <p:stCondLst>
                                            <p:cond delay="0"/>
                                          </p:stCondLst>
                                        </p:cTn>
                                        <p:tgtEl>
                                          <p:spTgt spid="4">
                                            <p:txEl>
                                              <p:pRg st="15" end="15"/>
                                            </p:txEl>
                                          </p:spTgt>
                                        </p:tgtEl>
                                        <p:attrNameLst>
                                          <p:attrName>style.visibility</p:attrName>
                                        </p:attrNameLst>
                                      </p:cBhvr>
                                      <p:to>
                                        <p:strVal val="visible"/>
                                      </p:to>
                                    </p:set>
                                    <p:animEffect transition="in" filter="wipe(up)">
                                      <p:cBhvr>
                                        <p:cTn id="173" dur="500"/>
                                        <p:tgtEl>
                                          <p:spTgt spid="4">
                                            <p:txEl>
                                              <p:pRg st="15" end="15"/>
                                            </p:txEl>
                                          </p:spTgt>
                                        </p:tgtEl>
                                      </p:cBhvr>
                                    </p:animEffect>
                                  </p:childTnLst>
                                </p:cTn>
                              </p:par>
                            </p:childTnLst>
                          </p:cTn>
                        </p:par>
                        <p:par>
                          <p:cTn id="174" fill="hold">
                            <p:stCondLst>
                              <p:cond delay="20000"/>
                            </p:stCondLst>
                            <p:childTnLst>
                              <p:par>
                                <p:cTn id="175" presetID="22" presetClass="entr" presetSubtype="1" fill="hold" grpId="0" nodeType="afterEffect">
                                  <p:stCondLst>
                                    <p:cond delay="0"/>
                                  </p:stCondLst>
                                  <p:childTnLst>
                                    <p:set>
                                      <p:cBhvr>
                                        <p:cTn id="176" dur="1" fill="hold">
                                          <p:stCondLst>
                                            <p:cond delay="0"/>
                                          </p:stCondLst>
                                        </p:cTn>
                                        <p:tgtEl>
                                          <p:spTgt spid="4">
                                            <p:txEl>
                                              <p:pRg st="16" end="16"/>
                                            </p:txEl>
                                          </p:spTgt>
                                        </p:tgtEl>
                                        <p:attrNameLst>
                                          <p:attrName>style.visibility</p:attrName>
                                        </p:attrNameLst>
                                      </p:cBhvr>
                                      <p:to>
                                        <p:strVal val="visible"/>
                                      </p:to>
                                    </p:set>
                                    <p:animEffect transition="in" filter="wipe(up)">
                                      <p:cBhvr>
                                        <p:cTn id="177" dur="500"/>
                                        <p:tgtEl>
                                          <p:spTgt spid="4">
                                            <p:txEl>
                                              <p:pRg st="16" end="16"/>
                                            </p:txEl>
                                          </p:spTgt>
                                        </p:tgtEl>
                                      </p:cBhvr>
                                    </p:animEffect>
                                  </p:childTnLst>
                                </p:cTn>
                              </p:par>
                            </p:childTnLst>
                          </p:cTn>
                        </p:par>
                        <p:par>
                          <p:cTn id="178" fill="hold">
                            <p:stCondLst>
                              <p:cond delay="20500"/>
                            </p:stCondLst>
                            <p:childTnLst>
                              <p:par>
                                <p:cTn id="179" presetID="22" presetClass="entr" presetSubtype="1" fill="hold" grpId="0" nodeType="afterEffect">
                                  <p:stCondLst>
                                    <p:cond delay="0"/>
                                  </p:stCondLst>
                                  <p:childTnLst>
                                    <p:set>
                                      <p:cBhvr>
                                        <p:cTn id="180" dur="1" fill="hold">
                                          <p:stCondLst>
                                            <p:cond delay="0"/>
                                          </p:stCondLst>
                                        </p:cTn>
                                        <p:tgtEl>
                                          <p:spTgt spid="4">
                                            <p:txEl>
                                              <p:pRg st="17" end="17"/>
                                            </p:txEl>
                                          </p:spTgt>
                                        </p:tgtEl>
                                        <p:attrNameLst>
                                          <p:attrName>style.visibility</p:attrName>
                                        </p:attrNameLst>
                                      </p:cBhvr>
                                      <p:to>
                                        <p:strVal val="visible"/>
                                      </p:to>
                                    </p:set>
                                    <p:animEffect transition="in" filter="wipe(up)">
                                      <p:cBhvr>
                                        <p:cTn id="181" dur="500"/>
                                        <p:tgtEl>
                                          <p:spTgt spid="4">
                                            <p:txEl>
                                              <p:pRg st="17" end="17"/>
                                            </p:txEl>
                                          </p:spTgt>
                                        </p:tgtEl>
                                      </p:cBhvr>
                                    </p:animEffect>
                                  </p:childTnLst>
                                </p:cTn>
                              </p:par>
                            </p:childTnLst>
                          </p:cTn>
                        </p:par>
                        <p:par>
                          <p:cTn id="182" fill="hold">
                            <p:stCondLst>
                              <p:cond delay="21000"/>
                            </p:stCondLst>
                            <p:childTnLst>
                              <p:par>
                                <p:cTn id="183" presetID="22" presetClass="entr" presetSubtype="1" fill="hold" grpId="0" nodeType="afterEffect">
                                  <p:stCondLst>
                                    <p:cond delay="0"/>
                                  </p:stCondLst>
                                  <p:childTnLst>
                                    <p:set>
                                      <p:cBhvr>
                                        <p:cTn id="184" dur="1" fill="hold">
                                          <p:stCondLst>
                                            <p:cond delay="0"/>
                                          </p:stCondLst>
                                        </p:cTn>
                                        <p:tgtEl>
                                          <p:spTgt spid="4">
                                            <p:txEl>
                                              <p:pRg st="18" end="18"/>
                                            </p:txEl>
                                          </p:spTgt>
                                        </p:tgtEl>
                                        <p:attrNameLst>
                                          <p:attrName>style.visibility</p:attrName>
                                        </p:attrNameLst>
                                      </p:cBhvr>
                                      <p:to>
                                        <p:strVal val="visible"/>
                                      </p:to>
                                    </p:set>
                                    <p:animEffect transition="in" filter="wipe(up)">
                                      <p:cBhvr>
                                        <p:cTn id="185" dur="500"/>
                                        <p:tgtEl>
                                          <p:spTgt spid="4">
                                            <p:txEl>
                                              <p:pRg st="18" end="18"/>
                                            </p:txEl>
                                          </p:spTgt>
                                        </p:tgtEl>
                                      </p:cBhvr>
                                    </p:animEffect>
                                  </p:childTnLst>
                                </p:cTn>
                              </p:par>
                            </p:childTnLst>
                          </p:cTn>
                        </p:par>
                        <p:par>
                          <p:cTn id="186" fill="hold">
                            <p:stCondLst>
                              <p:cond delay="21500"/>
                            </p:stCondLst>
                            <p:childTnLst>
                              <p:par>
                                <p:cTn id="187" presetID="22" presetClass="entr" presetSubtype="1" fill="hold" grpId="0" nodeType="afterEffect">
                                  <p:stCondLst>
                                    <p:cond delay="0"/>
                                  </p:stCondLst>
                                  <p:childTnLst>
                                    <p:set>
                                      <p:cBhvr>
                                        <p:cTn id="188" dur="1" fill="hold">
                                          <p:stCondLst>
                                            <p:cond delay="0"/>
                                          </p:stCondLst>
                                        </p:cTn>
                                        <p:tgtEl>
                                          <p:spTgt spid="4">
                                            <p:txEl>
                                              <p:pRg st="19" end="19"/>
                                            </p:txEl>
                                          </p:spTgt>
                                        </p:tgtEl>
                                        <p:attrNameLst>
                                          <p:attrName>style.visibility</p:attrName>
                                        </p:attrNameLst>
                                      </p:cBhvr>
                                      <p:to>
                                        <p:strVal val="visible"/>
                                      </p:to>
                                    </p:set>
                                    <p:animEffect transition="in" filter="wipe(up)">
                                      <p:cBhvr>
                                        <p:cTn id="189" dur="500"/>
                                        <p:tgtEl>
                                          <p:spTgt spid="4">
                                            <p:txEl>
                                              <p:pRg st="19" end="19"/>
                                            </p:txEl>
                                          </p:spTgt>
                                        </p:tgtEl>
                                      </p:cBhvr>
                                    </p:animEffect>
                                  </p:childTnLst>
                                </p:cTn>
                              </p:par>
                            </p:childTnLst>
                          </p:cTn>
                        </p:par>
                        <p:par>
                          <p:cTn id="190" fill="hold">
                            <p:stCondLst>
                              <p:cond delay="22000"/>
                            </p:stCondLst>
                            <p:childTnLst>
                              <p:par>
                                <p:cTn id="191" presetID="22" presetClass="entr" presetSubtype="1" fill="hold" grpId="0" nodeType="afterEffect">
                                  <p:stCondLst>
                                    <p:cond delay="0"/>
                                  </p:stCondLst>
                                  <p:childTnLst>
                                    <p:set>
                                      <p:cBhvr>
                                        <p:cTn id="192" dur="1" fill="hold">
                                          <p:stCondLst>
                                            <p:cond delay="0"/>
                                          </p:stCondLst>
                                        </p:cTn>
                                        <p:tgtEl>
                                          <p:spTgt spid="4">
                                            <p:txEl>
                                              <p:pRg st="20" end="20"/>
                                            </p:txEl>
                                          </p:spTgt>
                                        </p:tgtEl>
                                        <p:attrNameLst>
                                          <p:attrName>style.visibility</p:attrName>
                                        </p:attrNameLst>
                                      </p:cBhvr>
                                      <p:to>
                                        <p:strVal val="visible"/>
                                      </p:to>
                                    </p:set>
                                    <p:animEffect transition="in" filter="wipe(up)">
                                      <p:cBhvr>
                                        <p:cTn id="193" dur="500"/>
                                        <p:tgtEl>
                                          <p:spTgt spid="4">
                                            <p:txEl>
                                              <p:pRg st="20" end="20"/>
                                            </p:txEl>
                                          </p:spTgt>
                                        </p:tgtEl>
                                      </p:cBhvr>
                                    </p:animEffect>
                                  </p:childTnLst>
                                </p:cTn>
                              </p:par>
                            </p:childTnLst>
                          </p:cTn>
                        </p:par>
                        <p:par>
                          <p:cTn id="194" fill="hold">
                            <p:stCondLst>
                              <p:cond delay="22500"/>
                            </p:stCondLst>
                            <p:childTnLst>
                              <p:par>
                                <p:cTn id="195" presetID="22" presetClass="entr" presetSubtype="1" fill="hold" grpId="0" nodeType="afterEffect">
                                  <p:stCondLst>
                                    <p:cond delay="0"/>
                                  </p:stCondLst>
                                  <p:childTnLst>
                                    <p:set>
                                      <p:cBhvr>
                                        <p:cTn id="196" dur="1" fill="hold">
                                          <p:stCondLst>
                                            <p:cond delay="0"/>
                                          </p:stCondLst>
                                        </p:cTn>
                                        <p:tgtEl>
                                          <p:spTgt spid="4">
                                            <p:txEl>
                                              <p:pRg st="21" end="21"/>
                                            </p:txEl>
                                          </p:spTgt>
                                        </p:tgtEl>
                                        <p:attrNameLst>
                                          <p:attrName>style.visibility</p:attrName>
                                        </p:attrNameLst>
                                      </p:cBhvr>
                                      <p:to>
                                        <p:strVal val="visible"/>
                                      </p:to>
                                    </p:set>
                                    <p:animEffect transition="in" filter="wipe(up)">
                                      <p:cBhvr>
                                        <p:cTn id="197" dur="500"/>
                                        <p:tgtEl>
                                          <p:spTgt spid="4">
                                            <p:txEl>
                                              <p:pRg st="21" end="21"/>
                                            </p:txEl>
                                          </p:spTgt>
                                        </p:tgtEl>
                                      </p:cBhvr>
                                    </p:animEffect>
                                  </p:childTnLst>
                                </p:cTn>
                              </p:par>
                            </p:childTnLst>
                          </p:cTn>
                        </p:par>
                        <p:par>
                          <p:cTn id="198" fill="hold">
                            <p:stCondLst>
                              <p:cond delay="23000"/>
                            </p:stCondLst>
                            <p:childTnLst>
                              <p:par>
                                <p:cTn id="199" presetID="22" presetClass="entr" presetSubtype="1" fill="hold" grpId="0" nodeType="afterEffect">
                                  <p:stCondLst>
                                    <p:cond delay="0"/>
                                  </p:stCondLst>
                                  <p:childTnLst>
                                    <p:set>
                                      <p:cBhvr>
                                        <p:cTn id="200" dur="1" fill="hold">
                                          <p:stCondLst>
                                            <p:cond delay="0"/>
                                          </p:stCondLst>
                                        </p:cTn>
                                        <p:tgtEl>
                                          <p:spTgt spid="4">
                                            <p:txEl>
                                              <p:pRg st="22" end="22"/>
                                            </p:txEl>
                                          </p:spTgt>
                                        </p:tgtEl>
                                        <p:attrNameLst>
                                          <p:attrName>style.visibility</p:attrName>
                                        </p:attrNameLst>
                                      </p:cBhvr>
                                      <p:to>
                                        <p:strVal val="visible"/>
                                      </p:to>
                                    </p:set>
                                    <p:animEffect transition="in" filter="wipe(up)">
                                      <p:cBhvr>
                                        <p:cTn id="201" dur="500"/>
                                        <p:tgtEl>
                                          <p:spTgt spid="4">
                                            <p:txEl>
                                              <p:pRg st="22" end="22"/>
                                            </p:txEl>
                                          </p:spTgt>
                                        </p:tgtEl>
                                      </p:cBhvr>
                                    </p:animEffect>
                                  </p:childTnLst>
                                </p:cTn>
                              </p:par>
                            </p:childTnLst>
                          </p:cTn>
                        </p:par>
                        <p:par>
                          <p:cTn id="202" fill="hold">
                            <p:stCondLst>
                              <p:cond delay="23500"/>
                            </p:stCondLst>
                            <p:childTnLst>
                              <p:par>
                                <p:cTn id="203" presetID="22" presetClass="entr" presetSubtype="1" fill="hold" grpId="0" nodeType="afterEffect">
                                  <p:stCondLst>
                                    <p:cond delay="0"/>
                                  </p:stCondLst>
                                  <p:childTnLst>
                                    <p:set>
                                      <p:cBhvr>
                                        <p:cTn id="204" dur="1" fill="hold">
                                          <p:stCondLst>
                                            <p:cond delay="0"/>
                                          </p:stCondLst>
                                        </p:cTn>
                                        <p:tgtEl>
                                          <p:spTgt spid="4">
                                            <p:txEl>
                                              <p:pRg st="23" end="23"/>
                                            </p:txEl>
                                          </p:spTgt>
                                        </p:tgtEl>
                                        <p:attrNameLst>
                                          <p:attrName>style.visibility</p:attrName>
                                        </p:attrNameLst>
                                      </p:cBhvr>
                                      <p:to>
                                        <p:strVal val="visible"/>
                                      </p:to>
                                    </p:set>
                                    <p:animEffect transition="in" filter="wipe(up)">
                                      <p:cBhvr>
                                        <p:cTn id="205" dur="500"/>
                                        <p:tgtEl>
                                          <p:spTgt spid="4">
                                            <p:txEl>
                                              <p:pRg st="23" end="23"/>
                                            </p:txEl>
                                          </p:spTgt>
                                        </p:tgtEl>
                                      </p:cBhvr>
                                    </p:animEffect>
                                  </p:childTnLst>
                                </p:cTn>
                              </p:par>
                            </p:childTnLst>
                          </p:cTn>
                        </p:par>
                        <p:par>
                          <p:cTn id="206" fill="hold">
                            <p:stCondLst>
                              <p:cond delay="24000"/>
                            </p:stCondLst>
                            <p:childTnLst>
                              <p:par>
                                <p:cTn id="207" presetID="22" presetClass="entr" presetSubtype="1" fill="hold" grpId="0" nodeType="afterEffect">
                                  <p:stCondLst>
                                    <p:cond delay="0"/>
                                  </p:stCondLst>
                                  <p:childTnLst>
                                    <p:set>
                                      <p:cBhvr>
                                        <p:cTn id="208" dur="1" fill="hold">
                                          <p:stCondLst>
                                            <p:cond delay="0"/>
                                          </p:stCondLst>
                                        </p:cTn>
                                        <p:tgtEl>
                                          <p:spTgt spid="4">
                                            <p:txEl>
                                              <p:pRg st="24" end="24"/>
                                            </p:txEl>
                                          </p:spTgt>
                                        </p:tgtEl>
                                        <p:attrNameLst>
                                          <p:attrName>style.visibility</p:attrName>
                                        </p:attrNameLst>
                                      </p:cBhvr>
                                      <p:to>
                                        <p:strVal val="visible"/>
                                      </p:to>
                                    </p:set>
                                    <p:animEffect transition="in" filter="wipe(up)">
                                      <p:cBhvr>
                                        <p:cTn id="209" dur="500"/>
                                        <p:tgtEl>
                                          <p:spTgt spid="4">
                                            <p:txEl>
                                              <p:pRg st="24" end="24"/>
                                            </p:txEl>
                                          </p:spTgt>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1" fill="hold" nodeType="clickEffect">
                                  <p:stCondLst>
                                    <p:cond delay="0"/>
                                  </p:stCondLst>
                                  <p:childTnLst>
                                    <p:set>
                                      <p:cBhvr>
                                        <p:cTn id="213" dur="1" fill="hold">
                                          <p:stCondLst>
                                            <p:cond delay="0"/>
                                          </p:stCondLst>
                                        </p:cTn>
                                        <p:tgtEl>
                                          <p:spTgt spid="2"/>
                                        </p:tgtEl>
                                        <p:attrNameLst>
                                          <p:attrName>style.visibility</p:attrName>
                                        </p:attrNameLst>
                                      </p:cBhvr>
                                      <p:to>
                                        <p:strVal val="visible"/>
                                      </p:to>
                                    </p:set>
                                    <p:animEffect transition="in" filter="wipe(up)">
                                      <p:cBhvr>
                                        <p:cTn id="214" dur="500"/>
                                        <p:tgtEl>
                                          <p:spTgt spid="2"/>
                                        </p:tgtEl>
                                      </p:cBhvr>
                                    </p:animEffect>
                                  </p:childTnLst>
                                </p:cTn>
                              </p:par>
                            </p:childTnLst>
                          </p:cTn>
                        </p:par>
                      </p:childTnLst>
                    </p:cTn>
                  </p:par>
                  <p:par>
                    <p:cTn id="215" fill="hold">
                      <p:stCondLst>
                        <p:cond delay="indefinite"/>
                      </p:stCondLst>
                      <p:childTnLst>
                        <p:par>
                          <p:cTn id="216" fill="hold">
                            <p:stCondLst>
                              <p:cond delay="0"/>
                            </p:stCondLst>
                            <p:childTnLst>
                              <p:par>
                                <p:cTn id="217" presetID="3" presetClass="entr" presetSubtype="10" fill="hold" grpId="0" nodeType="clickEffect">
                                  <p:stCondLst>
                                    <p:cond delay="0"/>
                                  </p:stCondLst>
                                  <p:childTnLst>
                                    <p:set>
                                      <p:cBhvr>
                                        <p:cTn id="218" dur="1" fill="hold">
                                          <p:stCondLst>
                                            <p:cond delay="0"/>
                                          </p:stCondLst>
                                        </p:cTn>
                                        <p:tgtEl>
                                          <p:spTgt spid="10">
                                            <p:txEl>
                                              <p:pRg st="0" end="0"/>
                                            </p:txEl>
                                          </p:spTgt>
                                        </p:tgtEl>
                                        <p:attrNameLst>
                                          <p:attrName>style.visibility</p:attrName>
                                        </p:attrNameLst>
                                      </p:cBhvr>
                                      <p:to>
                                        <p:strVal val="visible"/>
                                      </p:to>
                                    </p:set>
                                    <p:animEffect transition="in" filter="blinds(horizontal)">
                                      <p:cBhvr>
                                        <p:cTn id="219" dur="500"/>
                                        <p:tgtEl>
                                          <p:spTgt spid="10">
                                            <p:txEl>
                                              <p:pRg st="0" end="0"/>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3" presetClass="entr" presetSubtype="10" fill="hold" grpId="0" nodeType="clickEffect">
                                  <p:stCondLst>
                                    <p:cond delay="0"/>
                                  </p:stCondLst>
                                  <p:childTnLst>
                                    <p:set>
                                      <p:cBhvr>
                                        <p:cTn id="223" dur="1" fill="hold">
                                          <p:stCondLst>
                                            <p:cond delay="0"/>
                                          </p:stCondLst>
                                        </p:cTn>
                                        <p:tgtEl>
                                          <p:spTgt spid="10">
                                            <p:txEl>
                                              <p:pRg st="1" end="1"/>
                                            </p:txEl>
                                          </p:spTgt>
                                        </p:tgtEl>
                                        <p:attrNameLst>
                                          <p:attrName>style.visibility</p:attrName>
                                        </p:attrNameLst>
                                      </p:cBhvr>
                                      <p:to>
                                        <p:strVal val="visible"/>
                                      </p:to>
                                    </p:set>
                                    <p:animEffect transition="in" filter="blinds(horizontal)">
                                      <p:cBhvr>
                                        <p:cTn id="224" dur="500"/>
                                        <p:tgtEl>
                                          <p:spTgt spid="10">
                                            <p:txEl>
                                              <p:pRg st="1" end="1"/>
                                            </p:txEl>
                                          </p:spTgt>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ntr" presetSubtype="10" fill="hold" grpId="0" nodeType="clickEffect">
                                  <p:stCondLst>
                                    <p:cond delay="0"/>
                                  </p:stCondLst>
                                  <p:childTnLst>
                                    <p:set>
                                      <p:cBhvr>
                                        <p:cTn id="228" dur="1" fill="hold">
                                          <p:stCondLst>
                                            <p:cond delay="0"/>
                                          </p:stCondLst>
                                        </p:cTn>
                                        <p:tgtEl>
                                          <p:spTgt spid="10">
                                            <p:txEl>
                                              <p:pRg st="2" end="2"/>
                                            </p:txEl>
                                          </p:spTgt>
                                        </p:tgtEl>
                                        <p:attrNameLst>
                                          <p:attrName>style.visibility</p:attrName>
                                        </p:attrNameLst>
                                      </p:cBhvr>
                                      <p:to>
                                        <p:strVal val="visible"/>
                                      </p:to>
                                    </p:set>
                                    <p:animEffect transition="in" filter="blinds(horizontal)">
                                      <p:cBhvr>
                                        <p:cTn id="229"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9" grpId="0" animBg="1"/>
      <p:bldP spid="4" grpId="0" uiExpand="1" build="p" bldLvl="5"/>
      <p:bldP spid="5" grpId="0" build="p" bldLvl="5"/>
      <p:bldP spid="1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sr-Latn-CS" sz="3200" smtClean="0"/>
              <a:t>Generički mehanizam </a:t>
            </a:r>
            <a:endParaRPr lang="en-US" sz="3200" smtClean="0"/>
          </a:p>
        </p:txBody>
      </p:sp>
      <p:sp>
        <p:nvSpPr>
          <p:cNvPr id="22531" name="Rectangle 3"/>
          <p:cNvSpPr>
            <a:spLocks noGrp="1" noChangeArrowheads="1"/>
          </p:cNvSpPr>
          <p:nvPr>
            <p:ph type="body" idx="1"/>
          </p:nvPr>
        </p:nvSpPr>
        <p:spPr>
          <a:xfrm>
            <a:off x="107950" y="1341438"/>
            <a:ext cx="9036050" cy="5445125"/>
          </a:xfrm>
        </p:spPr>
        <p:txBody>
          <a:bodyPr/>
          <a:lstStyle/>
          <a:p>
            <a:pPr eaLnBrk="1" hangingPunct="1">
              <a:buFont typeface="Wingdings" pitchFamily="2" charset="2"/>
              <a:buNone/>
            </a:pPr>
            <a:r>
              <a:rPr lang="en-US" sz="2400" b="1" smtClean="0">
                <a:solidFill>
                  <a:schemeClr val="tx2"/>
                </a:solidFill>
              </a:rPr>
              <a:t>Sadr</a:t>
            </a:r>
            <a:r>
              <a:rPr lang="sr-Latn-CS" sz="2400" b="1" smtClean="0">
                <a:solidFill>
                  <a:schemeClr val="tx2"/>
                </a:solidFill>
              </a:rPr>
              <a:t>žaj</a:t>
            </a:r>
            <a:endParaRPr lang="en-US" sz="2400" b="1" smtClean="0">
              <a:solidFill>
                <a:schemeClr val="tx2"/>
              </a:solidFill>
            </a:endParaRPr>
          </a:p>
          <a:p>
            <a:pPr lvl="1" eaLnBrk="1" hangingPunct="1">
              <a:spcBef>
                <a:spcPct val="35000"/>
              </a:spcBef>
            </a:pPr>
            <a:r>
              <a:rPr lang="sr-Latn-CS" sz="2000" smtClean="0"/>
              <a:t>Koncept generičkog mehanizma</a:t>
            </a:r>
          </a:p>
          <a:p>
            <a:pPr lvl="1" eaLnBrk="1" hangingPunct="1">
              <a:spcBef>
                <a:spcPct val="35000"/>
              </a:spcBef>
            </a:pPr>
            <a:r>
              <a:rPr lang="sr-Latn-CS" sz="2000" smtClean="0"/>
              <a:t>Generisanje funkcija</a:t>
            </a:r>
          </a:p>
          <a:p>
            <a:pPr lvl="1" eaLnBrk="1" hangingPunct="1">
              <a:spcBef>
                <a:spcPct val="35000"/>
              </a:spcBef>
            </a:pPr>
            <a:r>
              <a:rPr lang="sr-Latn-CS" sz="2000" smtClean="0"/>
              <a:t>Generisanje klasa</a:t>
            </a:r>
            <a:endParaRPr lang="en-US" sz="2000" smtClean="0"/>
          </a:p>
          <a:p>
            <a:pPr lvl="1" eaLnBrk="1" hangingPunct="1">
              <a:spcBef>
                <a:spcPct val="35000"/>
              </a:spcBef>
            </a:pPr>
            <a:r>
              <a:rPr lang="en-US" sz="2000" smtClean="0"/>
              <a:t>Generisanje funkcija </a:t>
            </a:r>
            <a:r>
              <a:rPr lang="sr-Latn-CS" sz="2000" smtClean="0"/>
              <a:t>č</a:t>
            </a:r>
            <a:r>
              <a:rPr lang="en-US" sz="2000" smtClean="0"/>
              <a:t>lanica</a:t>
            </a:r>
          </a:p>
          <a:p>
            <a:pPr lvl="1" eaLnBrk="1" hangingPunct="1">
              <a:spcBef>
                <a:spcPct val="35000"/>
              </a:spcBef>
            </a:pPr>
            <a:r>
              <a:rPr lang="sr-Latn-CS" sz="2000" smtClean="0"/>
              <a:t>Šabloni i prijatelji </a:t>
            </a:r>
          </a:p>
          <a:p>
            <a:pPr lvl="1" eaLnBrk="1" hangingPunct="1">
              <a:spcBef>
                <a:spcPct val="35000"/>
              </a:spcBef>
            </a:pPr>
            <a:r>
              <a:rPr lang="sr-Latn-CS" sz="2000" smtClean="0"/>
              <a:t>Šabloni i nasleđivanje</a:t>
            </a:r>
          </a:p>
          <a:p>
            <a:pPr lvl="1" eaLnBrk="1" hangingPunct="1">
              <a:spcBef>
                <a:spcPct val="35000"/>
              </a:spcBef>
            </a:pPr>
            <a:r>
              <a:rPr lang="sr-Latn-CS" sz="2000" smtClean="0"/>
              <a:t>Kontejnerski šabloni i iteratori</a:t>
            </a:r>
            <a:endParaRPr lang="en-US" sz="2000" smtClean="0"/>
          </a:p>
          <a:p>
            <a:pPr lvl="1" eaLnBrk="1" hangingPunct="1">
              <a:spcBef>
                <a:spcPct val="35000"/>
              </a:spcBef>
            </a:pPr>
            <a:r>
              <a:rPr lang="en-US" sz="2000" smtClean="0"/>
              <a:t>STL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wipe(up)">
                                      <p:cBhvr>
                                        <p:cTn id="12" dur="500"/>
                                        <p:tgtEl>
                                          <p:spTgt spid="22531">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2531">
                                            <p:txEl>
                                              <p:pRg st="1" end="1"/>
                                            </p:txEl>
                                          </p:spTgt>
                                        </p:tgtEl>
                                        <p:attrNameLst>
                                          <p:attrName>style.visibility</p:attrName>
                                        </p:attrNameLst>
                                      </p:cBhvr>
                                      <p:to>
                                        <p:strVal val="visible"/>
                                      </p:to>
                                    </p:set>
                                    <p:animEffect transition="in" filter="wipe(up)">
                                      <p:cBhvr>
                                        <p:cTn id="16" dur="500"/>
                                        <p:tgtEl>
                                          <p:spTgt spid="22531">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2531">
                                            <p:txEl>
                                              <p:pRg st="2" end="2"/>
                                            </p:txEl>
                                          </p:spTgt>
                                        </p:tgtEl>
                                        <p:attrNameLst>
                                          <p:attrName>style.visibility</p:attrName>
                                        </p:attrNameLst>
                                      </p:cBhvr>
                                      <p:to>
                                        <p:strVal val="visible"/>
                                      </p:to>
                                    </p:set>
                                    <p:animEffect transition="in" filter="wipe(up)">
                                      <p:cBhvr>
                                        <p:cTn id="20" dur="500"/>
                                        <p:tgtEl>
                                          <p:spTgt spid="22531">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22531">
                                            <p:txEl>
                                              <p:pRg st="3" end="3"/>
                                            </p:txEl>
                                          </p:spTgt>
                                        </p:tgtEl>
                                        <p:attrNameLst>
                                          <p:attrName>style.visibility</p:attrName>
                                        </p:attrNameLst>
                                      </p:cBhvr>
                                      <p:to>
                                        <p:strVal val="visible"/>
                                      </p:to>
                                    </p:set>
                                    <p:animEffect transition="in" filter="wipe(up)">
                                      <p:cBhvr>
                                        <p:cTn id="24" dur="500"/>
                                        <p:tgtEl>
                                          <p:spTgt spid="22531">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2531">
                                            <p:txEl>
                                              <p:pRg st="4" end="4"/>
                                            </p:txEl>
                                          </p:spTgt>
                                        </p:tgtEl>
                                        <p:attrNameLst>
                                          <p:attrName>style.visibility</p:attrName>
                                        </p:attrNameLst>
                                      </p:cBhvr>
                                      <p:to>
                                        <p:strVal val="visible"/>
                                      </p:to>
                                    </p:set>
                                    <p:animEffect transition="in" filter="wipe(up)">
                                      <p:cBhvr>
                                        <p:cTn id="28" dur="500"/>
                                        <p:tgtEl>
                                          <p:spTgt spid="22531">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Effect transition="in" filter="wipe(up)">
                                      <p:cBhvr>
                                        <p:cTn id="32" dur="500"/>
                                        <p:tgtEl>
                                          <p:spTgt spid="22531">
                                            <p:txEl>
                                              <p:pRg st="5" end="5"/>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22531">
                                            <p:txEl>
                                              <p:pRg st="6" end="6"/>
                                            </p:txEl>
                                          </p:spTgt>
                                        </p:tgtEl>
                                        <p:attrNameLst>
                                          <p:attrName>style.visibility</p:attrName>
                                        </p:attrNameLst>
                                      </p:cBhvr>
                                      <p:to>
                                        <p:strVal val="visible"/>
                                      </p:to>
                                    </p:set>
                                    <p:animEffect transition="in" filter="wipe(up)">
                                      <p:cBhvr>
                                        <p:cTn id="36" dur="500"/>
                                        <p:tgtEl>
                                          <p:spTgt spid="22531">
                                            <p:txEl>
                                              <p:pRg st="6" end="6"/>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22531">
                                            <p:txEl>
                                              <p:pRg st="7" end="7"/>
                                            </p:txEl>
                                          </p:spTgt>
                                        </p:tgtEl>
                                        <p:attrNameLst>
                                          <p:attrName>style.visibility</p:attrName>
                                        </p:attrNameLst>
                                      </p:cBhvr>
                                      <p:to>
                                        <p:strVal val="visible"/>
                                      </p:to>
                                    </p:set>
                                    <p:animEffect transition="in" filter="wipe(up)">
                                      <p:cBhvr>
                                        <p:cTn id="40" dur="500"/>
                                        <p:tgtEl>
                                          <p:spTgt spid="22531">
                                            <p:txEl>
                                              <p:pRg st="7" end="7"/>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2531">
                                            <p:txEl>
                                              <p:pRg st="8" end="8"/>
                                            </p:txEl>
                                          </p:spTgt>
                                        </p:tgtEl>
                                        <p:attrNameLst>
                                          <p:attrName>style.visibility</p:attrName>
                                        </p:attrNameLst>
                                      </p:cBhvr>
                                      <p:to>
                                        <p:strVal val="visible"/>
                                      </p:to>
                                    </p:set>
                                    <p:animEffect transition="in" filter="wipe(up)">
                                      <p:cBhvr>
                                        <p:cTn id="44" dur="500"/>
                                        <p:tgtEl>
                                          <p:spTgt spid="22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Kontejnerski šabloni i iteratori</a:t>
            </a:r>
            <a:endParaRPr lang="en-US" sz="3200" smtClean="0"/>
          </a:p>
        </p:txBody>
      </p:sp>
      <p:sp>
        <p:nvSpPr>
          <p:cNvPr id="4" name="Rectangle 3"/>
          <p:cNvSpPr txBox="1">
            <a:spLocks noChangeArrowheads="1"/>
          </p:cNvSpPr>
          <p:nvPr/>
        </p:nvSpPr>
        <p:spPr bwMode="auto">
          <a:xfrm>
            <a:off x="5724525" y="2019300"/>
            <a:ext cx="3419475" cy="2849563"/>
          </a:xfrm>
          <a:prstGeom prst="rect">
            <a:avLst/>
          </a:prstGeom>
          <a:noFill/>
          <a:ln w="9525">
            <a:noFill/>
            <a:miter lim="800000"/>
            <a:headEnd/>
            <a:tailEnd/>
          </a:ln>
        </p:spPr>
        <p:txBody>
          <a:bodyPr/>
          <a:lstStyle/>
          <a:p>
            <a:pPr marL="342900" indent="-342900">
              <a:spcBef>
                <a:spcPts val="600"/>
              </a:spcBef>
              <a:defRPr/>
            </a:pPr>
            <a:r>
              <a:rPr lang="en-US" sz="1300" b="1" dirty="0">
                <a:effectLst>
                  <a:outerShdw blurRad="38100" dist="38100" dir="2700000" algn="tl">
                    <a:srgbClr val="C0C0C0"/>
                  </a:outerShdw>
                </a:effectLst>
                <a:latin typeface="Courier New" pitchFamily="49" charset="0"/>
              </a:rPr>
              <a:t>int main()</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en-US" sz="1300" b="1" dirty="0">
                <a:solidFill>
                  <a:srgbClr val="002060"/>
                </a:solidFill>
                <a:effectLst>
                  <a:outerShdw blurRad="38100" dist="38100" dir="2700000" algn="tl">
                    <a:srgbClr val="C0C0C0"/>
                  </a:outerShdw>
                </a:effectLst>
                <a:latin typeface="Courier New" pitchFamily="49" charset="0"/>
              </a:rPr>
              <a:t>Lista&lt;int&gt; li;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for (int i=1; i&lt;5; i++)</a:t>
            </a:r>
          </a:p>
          <a:p>
            <a:pPr marL="342900" indent="-342900">
              <a:spcBef>
                <a:spcPts val="0"/>
              </a:spcBef>
              <a:defRPr/>
            </a:pPr>
            <a:r>
              <a:rPr lang="en-US" sz="1300" b="1" dirty="0">
                <a:effectLst>
                  <a:outerShdw blurRad="38100" dist="38100" dir="2700000" algn="tl">
                    <a:srgbClr val="C0C0C0"/>
                  </a:outerShdw>
                </a:effectLst>
                <a:latin typeface="Courier New" pitchFamily="49" charset="0"/>
              </a:rPr>
              <a:t>    li.plus(100+i);</a:t>
            </a:r>
          </a:p>
          <a:p>
            <a:pPr marL="342900" indent="-342900">
              <a:spcBef>
                <a:spcPts val="0"/>
              </a:spcBef>
              <a:defRPr/>
            </a:pPr>
            <a:r>
              <a:rPr lang="en-US" sz="1300" b="1" dirty="0">
                <a:effectLst>
                  <a:outerShdw blurRad="38100" dist="38100" dir="2700000" algn="tl">
                    <a:srgbClr val="C0C0C0"/>
                  </a:outerShdw>
                </a:effectLst>
                <a:latin typeface="Courier New" pitchFamily="49" charset="0"/>
              </a:rPr>
              <a:t>  li.print();</a:t>
            </a:r>
            <a:r>
              <a:rPr lang="sr-Latn-BA" sz="1300" b="1" dirty="0">
                <a:effectLst>
                  <a:outerShdw blurRad="38100" dist="38100" dir="2700000" algn="tl">
                    <a:srgbClr val="C0C0C0"/>
                  </a:outerShdw>
                </a:effectLst>
                <a:latin typeface="Courier New" pitchFamily="49" charset="0"/>
              </a:rPr>
              <a:t> cout &lt;&lt; endl;</a:t>
            </a:r>
            <a:endParaRPr lang="en-US" sz="1300" b="1" dirty="0">
              <a:effectLst>
                <a:outerShdw blurRad="38100" dist="38100" dir="2700000" algn="tl">
                  <a:srgbClr val="C0C0C0"/>
                </a:outerShdw>
              </a:effectLst>
              <a:latin typeface="Courier New" pitchFamily="49" charset="0"/>
            </a:endParaRPr>
          </a:p>
          <a:p>
            <a:pPr marL="342900" indent="-342900">
              <a:spcBef>
                <a:spcPts val="600"/>
              </a:spcBef>
              <a:defRPr/>
            </a:pPr>
            <a:r>
              <a:rPr lang="en-US" sz="1300" b="1" dirty="0">
                <a:effectLst>
                  <a:outerShdw blurRad="38100" dist="38100" dir="2700000" algn="tl">
                    <a:srgbClr val="C0C0C0"/>
                  </a:outerShdw>
                </a:effectLst>
                <a:latin typeface="Courier New" pitchFamily="49" charset="0"/>
              </a:rPr>
              <a:t>  </a:t>
            </a:r>
            <a:r>
              <a:rPr lang="en-US" sz="1300" b="1" dirty="0">
                <a:solidFill>
                  <a:srgbClr val="002060"/>
                </a:solidFill>
                <a:effectLst>
                  <a:outerShdw blurRad="38100" dist="38100" dir="2700000" algn="tl">
                    <a:srgbClr val="C0C0C0"/>
                  </a:outerShdw>
                </a:effectLst>
                <a:latin typeface="Courier New" pitchFamily="49" charset="0"/>
              </a:rPr>
              <a:t>Lista&lt;string&gt; l</a:t>
            </a:r>
            <a:r>
              <a:rPr lang="sr-Latn-BA" sz="1300" b="1" dirty="0">
                <a:solidFill>
                  <a:srgbClr val="002060"/>
                </a:solidFill>
                <a:effectLst>
                  <a:outerShdw blurRad="38100" dist="38100" dir="2700000" algn="tl">
                    <a:srgbClr val="C0C0C0"/>
                  </a:outerShdw>
                </a:effectLst>
                <a:latin typeface="Courier New" pitchFamily="49" charset="0"/>
              </a:rPr>
              <a:t>s</a:t>
            </a:r>
            <a:r>
              <a:rPr lang="en-US" sz="1300" b="1" dirty="0">
                <a:solidFill>
                  <a:srgbClr val="002060"/>
                </a:solidFill>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l</a:t>
            </a:r>
            <a:r>
              <a:rPr lang="sr-Latn-BA" sz="1300" b="1" dirty="0">
                <a:effectLst>
                  <a:outerShdw blurRad="38100" dist="38100" dir="2700000" algn="tl">
                    <a:srgbClr val="C0C0C0"/>
                  </a:outerShdw>
                </a:effectLst>
                <a:latin typeface="Courier New" pitchFamily="49" charset="0"/>
              </a:rPr>
              <a:t>s</a:t>
            </a:r>
            <a:r>
              <a:rPr lang="en-US" sz="1300" b="1" dirty="0">
                <a:effectLst>
                  <a:outerShdw blurRad="38100" dist="38100" dir="2700000" algn="tl">
                    <a:srgbClr val="C0C0C0"/>
                  </a:outerShdw>
                </a:effectLst>
                <a:latin typeface="Courier New" pitchFamily="49" charset="0"/>
              </a:rPr>
              <a:t>.plus("BL").</a:t>
            </a:r>
          </a:p>
          <a:p>
            <a:pPr marL="342900" indent="-342900">
              <a:spcBef>
                <a:spcPts val="0"/>
              </a:spcBef>
              <a:defRPr/>
            </a:pPr>
            <a:r>
              <a:rPr lang="en-US" sz="1300" b="1" dirty="0">
                <a:effectLst>
                  <a:outerShdw blurRad="38100" dist="38100" dir="2700000" algn="tl">
                    <a:srgbClr val="C0C0C0"/>
                  </a:outerShdw>
                </a:effectLst>
                <a:latin typeface="Courier New" pitchFamily="49" charset="0"/>
              </a:rPr>
              <a:t>     plus("BG").</a:t>
            </a:r>
          </a:p>
          <a:p>
            <a:pPr marL="342900" indent="-342900">
              <a:spcBef>
                <a:spcPts val="0"/>
              </a:spcBef>
              <a:defRPr/>
            </a:pPr>
            <a:r>
              <a:rPr lang="en-US" sz="1300" b="1" dirty="0">
                <a:effectLst>
                  <a:outerShdw blurRad="38100" dist="38100" dir="2700000" algn="tl">
                    <a:srgbClr val="C0C0C0"/>
                  </a:outerShdw>
                </a:effectLst>
                <a:latin typeface="Courier New" pitchFamily="49" charset="0"/>
              </a:rPr>
              <a:t>     print();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return 0;</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p>
        </p:txBody>
      </p:sp>
      <p:sp>
        <p:nvSpPr>
          <p:cNvPr id="5" name="Rectangle 3"/>
          <p:cNvSpPr txBox="1">
            <a:spLocks noChangeArrowheads="1"/>
          </p:cNvSpPr>
          <p:nvPr/>
        </p:nvSpPr>
        <p:spPr bwMode="auto">
          <a:xfrm>
            <a:off x="0" y="1643063"/>
            <a:ext cx="4143375" cy="5000625"/>
          </a:xfrm>
          <a:prstGeom prst="rect">
            <a:avLst/>
          </a:prstGeom>
          <a:noFill/>
          <a:ln w="9525">
            <a:noFill/>
            <a:miter lim="800000"/>
            <a:headEnd/>
            <a:tailEnd/>
          </a:ln>
        </p:spPr>
        <p:txBody>
          <a:bodyPr/>
          <a:lstStyle/>
          <a:p>
            <a:pPr marL="342900" indent="-342900" eaLnBrk="1" hangingPunct="1">
              <a:spcBef>
                <a:spcPct val="25000"/>
              </a:spcBef>
              <a:buClr>
                <a:schemeClr val="folHlink"/>
              </a:buClr>
              <a:buSzPct val="60000"/>
              <a:defRPr/>
            </a:pPr>
            <a:r>
              <a:rPr lang="en-US" sz="1300" b="1" dirty="0">
                <a:effectLst>
                  <a:outerShdw blurRad="38100" dist="38100" dir="2700000" algn="tl">
                    <a:srgbClr val="C0C0C0"/>
                  </a:outerShdw>
                </a:effectLst>
                <a:latin typeface="Courier New" pitchFamily="49" charset="0"/>
              </a:rPr>
              <a:t>#include &lt;</a:t>
            </a:r>
            <a:r>
              <a:rPr lang="en-US" sz="1300" b="1" dirty="0" err="1">
                <a:effectLst>
                  <a:outerShdw blurRad="38100" dist="38100" dir="2700000" algn="tl">
                    <a:srgbClr val="C0C0C0"/>
                  </a:outerShdw>
                </a:effectLst>
                <a:latin typeface="Courier New" pitchFamily="49" charset="0"/>
              </a:rPr>
              <a:t>iostream</a:t>
            </a:r>
            <a:r>
              <a:rPr lang="en-US" sz="1300" b="1" dirty="0">
                <a:effectLst>
                  <a:outerShdw blurRad="38100" dist="38100" dir="2700000" algn="tl">
                    <a:srgbClr val="C0C0C0"/>
                  </a:outerShdw>
                </a:effectLst>
                <a:latin typeface="Courier New" pitchFamily="49" charset="0"/>
              </a:rPr>
              <a:t>&gt;</a:t>
            </a:r>
            <a:endParaRPr lang="sr-Latn-CS" sz="1300" b="1" dirty="0">
              <a:effectLst>
                <a:outerShdw blurRad="38100" dist="38100" dir="2700000" algn="tl">
                  <a:srgbClr val="C0C0C0"/>
                </a:outerShdw>
              </a:effectLst>
              <a:latin typeface="Courier New" pitchFamily="49" charset="0"/>
            </a:endParaRPr>
          </a:p>
          <a:p>
            <a:pPr marL="342900" indent="-342900">
              <a:spcBef>
                <a:spcPts val="0"/>
              </a:spcBef>
              <a:defRPr/>
            </a:pPr>
            <a:r>
              <a:rPr lang="en-US" sz="1300" b="1" dirty="0">
                <a:effectLst>
                  <a:outerShdw blurRad="38100" dist="38100" dir="2700000" algn="tl">
                    <a:srgbClr val="C0C0C0"/>
                  </a:outerShdw>
                </a:effectLst>
                <a:latin typeface="Courier New" pitchFamily="49" charset="0"/>
              </a:rPr>
              <a:t>using namespace std;</a:t>
            </a:r>
          </a:p>
          <a:p>
            <a:pPr marL="342900" indent="-342900">
              <a:spcBef>
                <a:spcPts val="600"/>
              </a:spcBef>
              <a:defRPr/>
            </a:pPr>
            <a:r>
              <a:rPr lang="en-US" sz="1300" b="1" dirty="0">
                <a:solidFill>
                  <a:srgbClr val="002060"/>
                </a:solidFill>
                <a:effectLst>
                  <a:outerShdw blurRad="38100" dist="38100" dir="2700000" algn="tl">
                    <a:srgbClr val="C0C0C0"/>
                  </a:outerShdw>
                </a:effectLst>
                <a:latin typeface="Courier New" pitchFamily="49" charset="0"/>
              </a:rPr>
              <a:t>template&lt;class T&gt;</a:t>
            </a:r>
          </a:p>
          <a:p>
            <a:pPr marL="342900" indent="-342900">
              <a:spcBef>
                <a:spcPts val="0"/>
              </a:spcBef>
              <a:defRPr/>
            </a:pPr>
            <a:r>
              <a:rPr lang="en-US" sz="1300" b="1" dirty="0">
                <a:solidFill>
                  <a:srgbClr val="002060"/>
                </a:solidFill>
                <a:effectLst>
                  <a:outerShdw blurRad="38100" dist="38100" dir="2700000" algn="tl">
                    <a:srgbClr val="C0C0C0"/>
                  </a:outerShdw>
                </a:effectLst>
                <a:latin typeface="Courier New" pitchFamily="49" charset="0"/>
              </a:rPr>
              <a:t>class </a:t>
            </a:r>
            <a:r>
              <a:rPr lang="en-US" sz="1300" b="1" dirty="0" err="1">
                <a:solidFill>
                  <a:srgbClr val="002060"/>
                </a:solidFill>
                <a:effectLst>
                  <a:outerShdw blurRad="38100" dist="38100" dir="2700000" algn="tl">
                    <a:srgbClr val="C0C0C0"/>
                  </a:outerShdw>
                </a:effectLst>
                <a:latin typeface="Courier New" pitchFamily="49" charset="0"/>
              </a:rPr>
              <a:t>Lista</a:t>
            </a:r>
            <a:endParaRPr lang="en-US" sz="1300" b="1" dirty="0">
              <a:solidFill>
                <a:srgbClr val="002060"/>
              </a:solidFill>
              <a:effectLst>
                <a:outerShdw blurRad="38100" dist="38100" dir="2700000" algn="tl">
                  <a:srgbClr val="C0C0C0"/>
                </a:outerShdw>
              </a:effectLst>
              <a:latin typeface="Courier New" pitchFamily="49" charset="0"/>
            </a:endParaRP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p>
          <a:p>
            <a:pPr marL="342900" indent="-342900">
              <a:spcBef>
                <a:spcPts val="0"/>
              </a:spcBef>
              <a:defRPr/>
            </a:pPr>
            <a:r>
              <a:rPr lang="sr-Latn-BA" sz="1300" b="1" dirty="0">
                <a:solidFill>
                  <a:srgbClr val="002060"/>
                </a:solidFill>
                <a:effectLst>
                  <a:outerShdw blurRad="38100" dist="38100" dir="2700000" algn="tl">
                    <a:srgbClr val="C0C0C0"/>
                  </a:outerShdw>
                </a:effectLst>
                <a:latin typeface="Courier New" pitchFamily="49" charset="0"/>
              </a:rPr>
              <a:t>  </a:t>
            </a:r>
            <a:r>
              <a:rPr lang="en-US" sz="1300" b="1" dirty="0" err="1">
                <a:solidFill>
                  <a:srgbClr val="002060"/>
                </a:solidFill>
                <a:effectLst>
                  <a:outerShdw blurRad="38100" dist="38100" dir="2700000" algn="tl">
                    <a:srgbClr val="C0C0C0"/>
                  </a:outerShdw>
                </a:effectLst>
                <a:latin typeface="Courier New" pitchFamily="49" charset="0"/>
              </a:rPr>
              <a:t>struct</a:t>
            </a:r>
            <a:r>
              <a:rPr lang="en-US" sz="1300" b="1" dirty="0">
                <a:solidFill>
                  <a:srgbClr val="002060"/>
                </a:solidFill>
                <a:effectLst>
                  <a:outerShdw blurRad="38100" dist="38100" dir="2700000" algn="tl">
                    <a:srgbClr val="C0C0C0"/>
                  </a:outerShdw>
                </a:effectLst>
                <a:latin typeface="Courier New" pitchFamily="49" charset="0"/>
              </a:rPr>
              <a:t> </a:t>
            </a:r>
            <a:r>
              <a:rPr lang="en-US" sz="1300" b="1" dirty="0" err="1">
                <a:solidFill>
                  <a:srgbClr val="002060"/>
                </a:solidFill>
                <a:effectLst>
                  <a:outerShdw blurRad="38100" dist="38100" dir="2700000" algn="tl">
                    <a:srgbClr val="C0C0C0"/>
                  </a:outerShdw>
                </a:effectLst>
                <a:latin typeface="Courier New" pitchFamily="49" charset="0"/>
              </a:rPr>
              <a:t>Cvor</a:t>
            </a:r>
            <a:endParaRPr lang="en-US" sz="1300" b="1" dirty="0">
              <a:solidFill>
                <a:srgbClr val="002060"/>
              </a:solidFill>
              <a:effectLst>
                <a:outerShdw blurRad="38100" dist="38100" dir="2700000" algn="tl">
                  <a:srgbClr val="C0C0C0"/>
                </a:outerShdw>
              </a:effectLst>
              <a:latin typeface="Courier New" pitchFamily="49" charset="0"/>
            </a:endParaRPr>
          </a:p>
          <a:p>
            <a:pPr marL="342900" indent="-342900">
              <a:spcBef>
                <a:spcPts val="0"/>
              </a:spcBef>
              <a:defRPr/>
            </a:pPr>
            <a:r>
              <a:rPr lang="en-US" sz="1300" b="1" dirty="0">
                <a:solidFill>
                  <a:srgbClr val="002060"/>
                </a:solidFill>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solidFill>
                  <a:srgbClr val="002060"/>
                </a:solidFill>
                <a:effectLst>
                  <a:outerShdw blurRad="38100" dist="38100" dir="2700000" algn="tl">
                    <a:srgbClr val="C0C0C0"/>
                  </a:outerShdw>
                </a:effectLst>
                <a:latin typeface="Courier New" pitchFamily="49" charset="0"/>
              </a:rPr>
              <a:t>    T data;</a:t>
            </a:r>
          </a:p>
          <a:p>
            <a:pPr marL="342900" indent="-342900">
              <a:spcBef>
                <a:spcPts val="0"/>
              </a:spcBef>
              <a:defRPr/>
            </a:pPr>
            <a:r>
              <a:rPr lang="en-US" sz="1300" b="1" dirty="0">
                <a:solidFill>
                  <a:srgbClr val="002060"/>
                </a:solidFill>
                <a:effectLst>
                  <a:outerShdw blurRad="38100" dist="38100" dir="2700000" algn="tl">
                    <a:srgbClr val="C0C0C0"/>
                  </a:outerShdw>
                </a:effectLst>
                <a:latin typeface="Courier New" pitchFamily="49" charset="0"/>
              </a:rPr>
              <a:t>    Cvor *next;</a:t>
            </a:r>
          </a:p>
          <a:p>
            <a:pPr marL="342900" indent="-342900">
              <a:spcBef>
                <a:spcPts val="0"/>
              </a:spcBef>
              <a:defRPr/>
            </a:pPr>
            <a:r>
              <a:rPr lang="en-US" sz="1300" b="1" dirty="0">
                <a:solidFill>
                  <a:srgbClr val="002060"/>
                </a:solidFill>
                <a:effectLst>
                  <a:outerShdw blurRad="38100" dist="38100" dir="2700000" algn="tl">
                    <a:srgbClr val="C0C0C0"/>
                  </a:outerShdw>
                </a:effectLst>
                <a:latin typeface="Courier New" pitchFamily="49" charset="0"/>
              </a:rPr>
              <a:t>    Cvor(T &amp;t)</a:t>
            </a:r>
          </a:p>
          <a:p>
            <a:pPr marL="342900" indent="-342900">
              <a:spcBef>
                <a:spcPts val="0"/>
              </a:spcBef>
              <a:defRPr/>
            </a:pPr>
            <a:r>
              <a:rPr lang="en-US" sz="1300" b="1" dirty="0">
                <a:solidFill>
                  <a:srgbClr val="002060"/>
                </a:solidFill>
                <a:effectLst>
                  <a:outerShdw blurRad="38100" dist="38100" dir="2700000" algn="tl">
                    <a:srgbClr val="C0C0C0"/>
                  </a:outerShdw>
                </a:effectLst>
                <a:latin typeface="Courier New" pitchFamily="49" charset="0"/>
              </a:rPr>
              <a:t>      { data=t; next=0; }</a:t>
            </a:r>
          </a:p>
          <a:p>
            <a:pPr marL="342900" indent="-342900">
              <a:spcBef>
                <a:spcPts val="0"/>
              </a:spcBef>
              <a:defRPr/>
            </a:pPr>
            <a:r>
              <a:rPr lang="en-US" sz="1300" b="1" dirty="0">
                <a:solidFill>
                  <a:srgbClr val="002060"/>
                </a:solidFill>
                <a:effectLst>
                  <a:outerShdw blurRad="38100" dist="38100" dir="2700000" algn="tl">
                    <a:srgbClr val="C0C0C0"/>
                  </a:outerShdw>
                </a:effectLst>
                <a:latin typeface="Courier New" pitchFamily="49" charset="0"/>
              </a:rPr>
              <a:t>  } *glava, *rep;</a:t>
            </a:r>
          </a:p>
          <a:p>
            <a:pPr marL="342900" indent="-342900">
              <a:spcBef>
                <a:spcPts val="600"/>
              </a:spcBef>
              <a:defRPr/>
            </a:pPr>
            <a:r>
              <a:rPr lang="en-US" sz="1300" b="1" dirty="0">
                <a:effectLst>
                  <a:outerShdw blurRad="38100" dist="38100" dir="2700000" algn="tl">
                    <a:srgbClr val="C0C0C0"/>
                  </a:outerShdw>
                </a:effectLst>
                <a:latin typeface="Courier New" pitchFamily="49" charset="0"/>
              </a:rPr>
              <a:t>public:</a:t>
            </a:r>
          </a:p>
          <a:p>
            <a:pPr marL="342900" indent="-342900">
              <a:spcBef>
                <a:spcPts val="0"/>
              </a:spcBef>
              <a:defRPr/>
            </a:pPr>
            <a:r>
              <a:rPr lang="en-US" sz="1300" b="1" dirty="0">
                <a:effectLst>
                  <a:outerShdw blurRad="38100" dist="38100" dir="2700000" algn="tl">
                    <a:srgbClr val="C0C0C0"/>
                  </a:outerShdw>
                </a:effectLst>
                <a:latin typeface="Courier New" pitchFamily="49" charset="0"/>
              </a:rPr>
              <a:t>  Lista() : glava(0), rep(0)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Lista&amp; plus(T 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if (glava==0)</a:t>
            </a:r>
          </a:p>
          <a:p>
            <a:pPr marL="342900" indent="-342900">
              <a:spcBef>
                <a:spcPts val="0"/>
              </a:spcBef>
              <a:defRPr/>
            </a:pPr>
            <a:r>
              <a:rPr lang="en-US" sz="1300" b="1" dirty="0">
                <a:effectLst>
                  <a:outerShdw blurRad="38100" dist="38100" dir="2700000" algn="tl">
                    <a:srgbClr val="C0C0C0"/>
                  </a:outerShdw>
                </a:effectLst>
                <a:latin typeface="Courier New" pitchFamily="49" charset="0"/>
              </a:rPr>
              <a:t>      glava = rep = new Cvor(t);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else</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rep-&gt;next = new Cvor(t);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rep = rep-&gt;next;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return *this;</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p:txBody>
      </p:sp>
      <p:grpSp>
        <p:nvGrpSpPr>
          <p:cNvPr id="2" name="Group 141"/>
          <p:cNvGrpSpPr>
            <a:grpSpLocks/>
          </p:cNvGrpSpPr>
          <p:nvPr/>
        </p:nvGrpSpPr>
        <p:grpSpPr bwMode="auto">
          <a:xfrm>
            <a:off x="5854700" y="4732338"/>
            <a:ext cx="3095625" cy="928687"/>
            <a:chOff x="4040" y="3140"/>
            <a:chExt cx="1526" cy="1063"/>
          </a:xfrm>
        </p:grpSpPr>
        <p:sp>
          <p:nvSpPr>
            <p:cNvPr id="22561"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22562"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14" name="AutoShape 144"/>
          <p:cNvSpPr>
            <a:spLocks noChangeArrowheads="1"/>
          </p:cNvSpPr>
          <p:nvPr/>
        </p:nvSpPr>
        <p:spPr bwMode="auto">
          <a:xfrm>
            <a:off x="5943600" y="4805363"/>
            <a:ext cx="2863850" cy="554037"/>
          </a:xfrm>
          <a:prstGeom prst="roundRect">
            <a:avLst>
              <a:gd name="adj" fmla="val 0"/>
            </a:avLst>
          </a:prstGeom>
          <a:noFill/>
          <a:ln w="9525">
            <a:noFill/>
            <a:round/>
            <a:headEnd/>
            <a:tailEnd/>
          </a:ln>
        </p:spPr>
        <p:txBody>
          <a:bodyPr lIns="0" rIns="0">
            <a:spAutoFit/>
          </a:bodyPr>
          <a:lstStyle/>
          <a:p>
            <a:r>
              <a:rPr lang="pl-PL" sz="1500" b="1">
                <a:solidFill>
                  <a:srgbClr val="FFFF00"/>
                </a:solidFill>
                <a:latin typeface="Courier New" pitchFamily="49" charset="0"/>
              </a:rPr>
              <a:t>Lista: 101 102 103 104</a:t>
            </a:r>
          </a:p>
          <a:p>
            <a:r>
              <a:rPr lang="pl-PL" sz="1500" b="1">
                <a:solidFill>
                  <a:srgbClr val="FFFF00"/>
                </a:solidFill>
                <a:latin typeface="Courier New" pitchFamily="49" charset="0"/>
              </a:rPr>
              <a:t>Lista: BL BG</a:t>
            </a:r>
            <a:endParaRPr lang="sr-Latn-CS" sz="1500" b="1">
              <a:solidFill>
                <a:srgbClr val="FFFF00"/>
              </a:solidFill>
              <a:latin typeface="Courier New" pitchFamily="49" charset="0"/>
            </a:endParaRPr>
          </a:p>
        </p:txBody>
      </p:sp>
      <p:grpSp>
        <p:nvGrpSpPr>
          <p:cNvPr id="3" name="Group 14"/>
          <p:cNvGrpSpPr>
            <a:grpSpLocks/>
          </p:cNvGrpSpPr>
          <p:nvPr/>
        </p:nvGrpSpPr>
        <p:grpSpPr bwMode="auto">
          <a:xfrm>
            <a:off x="4071938" y="1058863"/>
            <a:ext cx="1147762" cy="869950"/>
            <a:chOff x="3352800" y="2214554"/>
            <a:chExt cx="1147762" cy="869955"/>
          </a:xfrm>
        </p:grpSpPr>
        <p:sp>
          <p:nvSpPr>
            <p:cNvPr id="22554" name="AutoShape 127"/>
            <p:cNvSpPr>
              <a:spLocks noChangeArrowheads="1"/>
            </p:cNvSpPr>
            <p:nvPr/>
          </p:nvSpPr>
          <p:spPr bwMode="auto">
            <a:xfrm>
              <a:off x="3643306" y="2214554"/>
              <a:ext cx="533400" cy="227013"/>
            </a:xfrm>
            <a:prstGeom prst="roundRect">
              <a:avLst>
                <a:gd name="adj" fmla="val 50000"/>
              </a:avLst>
            </a:prstGeom>
            <a:noFill/>
            <a:ln w="19050">
              <a:noFill/>
              <a:round/>
              <a:headEnd/>
              <a:tailEnd/>
            </a:ln>
          </p:spPr>
          <p:txBody>
            <a:bodyPr wrap="none" anchor="ctr"/>
            <a:lstStyle/>
            <a:p>
              <a:pPr algn="ctr"/>
              <a:r>
                <a:rPr lang="sr-Latn-CS" sz="1400" b="1">
                  <a:latin typeface="Courier New" pitchFamily="49" charset="0"/>
                </a:rPr>
                <a:t>glava</a:t>
              </a:r>
              <a:endParaRPr lang="en-GB" sz="1400" b="1">
                <a:latin typeface="Courier New" pitchFamily="49" charset="0"/>
              </a:endParaRPr>
            </a:p>
          </p:txBody>
        </p:sp>
        <p:grpSp>
          <p:nvGrpSpPr>
            <p:cNvPr id="22555" name="Group 48"/>
            <p:cNvGrpSpPr>
              <a:grpSpLocks/>
            </p:cNvGrpSpPr>
            <p:nvPr/>
          </p:nvGrpSpPr>
          <p:grpSpPr bwMode="auto">
            <a:xfrm>
              <a:off x="3352800" y="2500308"/>
              <a:ext cx="1147762" cy="584201"/>
              <a:chOff x="3352800" y="2500308"/>
              <a:chExt cx="1147762" cy="584201"/>
            </a:xfrm>
          </p:grpSpPr>
          <p:sp>
            <p:nvSpPr>
              <p:cNvPr id="22556" name="Rectangle 121"/>
              <p:cNvSpPr>
                <a:spLocks noChangeArrowheads="1"/>
              </p:cNvSpPr>
              <p:nvPr/>
            </p:nvSpPr>
            <p:spPr bwMode="auto">
              <a:xfrm rot="-5400000">
                <a:off x="3628881" y="2224227"/>
                <a:ext cx="571504" cy="1123666"/>
              </a:xfrm>
              <a:prstGeom prst="rect">
                <a:avLst/>
              </a:prstGeom>
              <a:solidFill>
                <a:schemeClr val="accent2"/>
              </a:solidFill>
              <a:ln w="9525">
                <a:solidFill>
                  <a:schemeClr val="tx1"/>
                </a:solidFill>
                <a:miter lim="800000"/>
                <a:headEnd/>
                <a:tailEnd/>
              </a:ln>
            </p:spPr>
            <p:txBody>
              <a:bodyPr wrap="none" anchor="ctr"/>
              <a:lstStyle/>
              <a:p>
                <a:endParaRPr lang="sr-Latn-BA"/>
              </a:p>
            </p:txBody>
          </p:sp>
          <p:sp>
            <p:nvSpPr>
              <p:cNvPr id="22557" name="Rectangle 122"/>
              <p:cNvSpPr>
                <a:spLocks noChangeArrowheads="1"/>
              </p:cNvSpPr>
              <p:nvPr/>
            </p:nvSpPr>
            <p:spPr bwMode="auto">
              <a:xfrm rot="-5400000">
                <a:off x="4090710" y="2519082"/>
                <a:ext cx="319638" cy="357189"/>
              </a:xfrm>
              <a:prstGeom prst="rect">
                <a:avLst/>
              </a:prstGeom>
              <a:solidFill>
                <a:srgbClr val="7030A0"/>
              </a:solidFill>
              <a:ln w="9525">
                <a:solidFill>
                  <a:schemeClr val="tx1"/>
                </a:solidFill>
                <a:miter lim="800000"/>
                <a:headEnd/>
                <a:tailEnd/>
              </a:ln>
            </p:spPr>
            <p:txBody>
              <a:bodyPr wrap="none" anchor="ctr"/>
              <a:lstStyle/>
              <a:p>
                <a:endParaRPr lang="sr-Latn-BA"/>
              </a:p>
            </p:txBody>
          </p:sp>
          <p:sp>
            <p:nvSpPr>
              <p:cNvPr id="20" name="Rectangle 123"/>
              <p:cNvSpPr>
                <a:spLocks noChangeArrowheads="1"/>
              </p:cNvSpPr>
              <p:nvPr/>
            </p:nvSpPr>
            <p:spPr bwMode="auto">
              <a:xfrm rot="16200000">
                <a:off x="3518692" y="2412201"/>
                <a:ext cx="319089" cy="571500"/>
              </a:xfrm>
              <a:prstGeom prst="rect">
                <a:avLst/>
              </a:prstGeom>
              <a:solidFill>
                <a:schemeClr val="accent5">
                  <a:lumMod val="25000"/>
                </a:schemeClr>
              </a:solidFill>
              <a:ln w="9525">
                <a:solidFill>
                  <a:schemeClr val="tx1"/>
                </a:solidFill>
                <a:miter lim="800000"/>
                <a:headEnd/>
                <a:tailEnd/>
              </a:ln>
              <a:effectLst/>
            </p:spPr>
            <p:txBody>
              <a:bodyPr wrap="none" anchor="ctr"/>
              <a:lstStyle/>
              <a:p>
                <a:pPr>
                  <a:defRPr/>
                </a:pPr>
                <a:endParaRPr lang="sr-Latn-BA"/>
              </a:p>
            </p:txBody>
          </p:sp>
          <p:sp>
            <p:nvSpPr>
              <p:cNvPr id="22559" name="AutoShape 129"/>
              <p:cNvSpPr>
                <a:spLocks noChangeArrowheads="1"/>
              </p:cNvSpPr>
              <p:nvPr/>
            </p:nvSpPr>
            <p:spPr bwMode="auto">
              <a:xfrm flipH="1">
                <a:off x="3428992" y="2857496"/>
                <a:ext cx="533400" cy="227013"/>
              </a:xfrm>
              <a:prstGeom prst="roundRect">
                <a:avLst>
                  <a:gd name="adj" fmla="val 50000"/>
                </a:avLst>
              </a:prstGeom>
              <a:noFill/>
              <a:ln w="19050">
                <a:noFill/>
                <a:round/>
                <a:headEnd/>
                <a:tailEnd/>
              </a:ln>
            </p:spPr>
            <p:txBody>
              <a:bodyPr wrap="none" anchor="ctr"/>
              <a:lstStyle/>
              <a:p>
                <a:pPr algn="ctr"/>
                <a:r>
                  <a:rPr lang="sr-Latn-CS" sz="1300" b="1">
                    <a:latin typeface="Courier New" pitchFamily="49" charset="0"/>
                  </a:rPr>
                  <a:t>data</a:t>
                </a:r>
                <a:endParaRPr lang="en-GB" sz="1300" b="1">
                  <a:latin typeface="Courier New" pitchFamily="49" charset="0"/>
                </a:endParaRPr>
              </a:p>
            </p:txBody>
          </p:sp>
          <p:sp>
            <p:nvSpPr>
              <p:cNvPr id="22560" name="AutoShape 129"/>
              <p:cNvSpPr>
                <a:spLocks noChangeArrowheads="1"/>
              </p:cNvSpPr>
              <p:nvPr/>
            </p:nvSpPr>
            <p:spPr bwMode="auto">
              <a:xfrm flipH="1">
                <a:off x="3967162" y="2857496"/>
                <a:ext cx="533400" cy="227013"/>
              </a:xfrm>
              <a:prstGeom prst="roundRect">
                <a:avLst>
                  <a:gd name="adj" fmla="val 50000"/>
                </a:avLst>
              </a:prstGeom>
              <a:noFill/>
              <a:ln w="19050">
                <a:noFill/>
                <a:round/>
                <a:headEnd/>
                <a:tailEnd/>
              </a:ln>
            </p:spPr>
            <p:txBody>
              <a:bodyPr wrap="none" anchor="ctr"/>
              <a:lstStyle/>
              <a:p>
                <a:pPr algn="ctr"/>
                <a:r>
                  <a:rPr lang="sr-Latn-CS" sz="1300" b="1">
                    <a:latin typeface="Courier New" pitchFamily="49" charset="0"/>
                  </a:rPr>
                  <a:t>next</a:t>
                </a:r>
                <a:endParaRPr lang="en-GB" sz="1300" b="1">
                  <a:latin typeface="Courier New" pitchFamily="49" charset="0"/>
                </a:endParaRPr>
              </a:p>
            </p:txBody>
          </p:sp>
        </p:grpSp>
      </p:grpSp>
      <p:sp>
        <p:nvSpPr>
          <p:cNvPr id="23" name="Line 203"/>
          <p:cNvSpPr>
            <a:spLocks noChangeShapeType="1"/>
          </p:cNvSpPr>
          <p:nvPr/>
        </p:nvSpPr>
        <p:spPr bwMode="auto">
          <a:xfrm>
            <a:off x="5005388" y="1557338"/>
            <a:ext cx="720725" cy="1587"/>
          </a:xfrm>
          <a:prstGeom prst="line">
            <a:avLst/>
          </a:prstGeom>
          <a:noFill/>
          <a:ln w="38100">
            <a:solidFill>
              <a:srgbClr val="FF0000"/>
            </a:solidFill>
            <a:round/>
            <a:headEnd type="oval" w="med" len="med"/>
            <a:tailEnd type="triangle" w="med" len="med"/>
          </a:ln>
        </p:spPr>
        <p:txBody>
          <a:bodyPr wrap="none"/>
          <a:lstStyle/>
          <a:p>
            <a:endParaRPr lang="en-US"/>
          </a:p>
        </p:txBody>
      </p:sp>
      <p:grpSp>
        <p:nvGrpSpPr>
          <p:cNvPr id="7" name="Group 23"/>
          <p:cNvGrpSpPr>
            <a:grpSpLocks/>
          </p:cNvGrpSpPr>
          <p:nvPr/>
        </p:nvGrpSpPr>
        <p:grpSpPr bwMode="auto">
          <a:xfrm>
            <a:off x="5780088" y="1344613"/>
            <a:ext cx="1147762" cy="584200"/>
            <a:chOff x="3352800" y="2500308"/>
            <a:chExt cx="1147762" cy="584201"/>
          </a:xfrm>
        </p:grpSpPr>
        <p:sp>
          <p:nvSpPr>
            <p:cNvPr id="22549" name="Rectangle 121"/>
            <p:cNvSpPr>
              <a:spLocks noChangeArrowheads="1"/>
            </p:cNvSpPr>
            <p:nvPr/>
          </p:nvSpPr>
          <p:spPr bwMode="auto">
            <a:xfrm rot="-5400000">
              <a:off x="3628881" y="2224227"/>
              <a:ext cx="571504" cy="1123666"/>
            </a:xfrm>
            <a:prstGeom prst="rect">
              <a:avLst/>
            </a:prstGeom>
            <a:solidFill>
              <a:schemeClr val="accent2"/>
            </a:solidFill>
            <a:ln w="9525">
              <a:solidFill>
                <a:schemeClr val="tx1"/>
              </a:solidFill>
              <a:miter lim="800000"/>
              <a:headEnd/>
              <a:tailEnd/>
            </a:ln>
          </p:spPr>
          <p:txBody>
            <a:bodyPr wrap="none" anchor="ctr"/>
            <a:lstStyle/>
            <a:p>
              <a:endParaRPr lang="sr-Latn-BA"/>
            </a:p>
          </p:txBody>
        </p:sp>
        <p:sp>
          <p:nvSpPr>
            <p:cNvPr id="22550" name="Rectangle 122"/>
            <p:cNvSpPr>
              <a:spLocks noChangeArrowheads="1"/>
            </p:cNvSpPr>
            <p:nvPr/>
          </p:nvSpPr>
          <p:spPr bwMode="auto">
            <a:xfrm rot="-5400000">
              <a:off x="4090710" y="2519082"/>
              <a:ext cx="319638" cy="357189"/>
            </a:xfrm>
            <a:prstGeom prst="rect">
              <a:avLst/>
            </a:prstGeom>
            <a:solidFill>
              <a:srgbClr val="7030A0"/>
            </a:solidFill>
            <a:ln w="9525">
              <a:solidFill>
                <a:schemeClr val="tx1"/>
              </a:solidFill>
              <a:miter lim="800000"/>
              <a:headEnd/>
              <a:tailEnd/>
            </a:ln>
          </p:spPr>
          <p:txBody>
            <a:bodyPr wrap="none" anchor="ctr"/>
            <a:lstStyle/>
            <a:p>
              <a:endParaRPr lang="sr-Latn-BA"/>
            </a:p>
          </p:txBody>
        </p:sp>
        <p:sp>
          <p:nvSpPr>
            <p:cNvPr id="27" name="Rectangle 123"/>
            <p:cNvSpPr>
              <a:spLocks noChangeArrowheads="1"/>
            </p:cNvSpPr>
            <p:nvPr/>
          </p:nvSpPr>
          <p:spPr bwMode="auto">
            <a:xfrm rot="16200000">
              <a:off x="3518693" y="2412202"/>
              <a:ext cx="319088" cy="571500"/>
            </a:xfrm>
            <a:prstGeom prst="rect">
              <a:avLst/>
            </a:prstGeom>
            <a:solidFill>
              <a:schemeClr val="accent5">
                <a:lumMod val="25000"/>
              </a:schemeClr>
            </a:solidFill>
            <a:ln w="9525">
              <a:solidFill>
                <a:schemeClr val="tx1"/>
              </a:solidFill>
              <a:miter lim="800000"/>
              <a:headEnd/>
              <a:tailEnd/>
            </a:ln>
            <a:effectLst/>
          </p:spPr>
          <p:txBody>
            <a:bodyPr wrap="none" anchor="ctr"/>
            <a:lstStyle/>
            <a:p>
              <a:pPr>
                <a:defRPr/>
              </a:pPr>
              <a:endParaRPr lang="sr-Latn-BA"/>
            </a:p>
          </p:txBody>
        </p:sp>
        <p:sp>
          <p:nvSpPr>
            <p:cNvPr id="22552" name="AutoShape 129"/>
            <p:cNvSpPr>
              <a:spLocks noChangeArrowheads="1"/>
            </p:cNvSpPr>
            <p:nvPr/>
          </p:nvSpPr>
          <p:spPr bwMode="auto">
            <a:xfrm flipH="1">
              <a:off x="3428992" y="2857496"/>
              <a:ext cx="533400" cy="227013"/>
            </a:xfrm>
            <a:prstGeom prst="roundRect">
              <a:avLst>
                <a:gd name="adj" fmla="val 50000"/>
              </a:avLst>
            </a:prstGeom>
            <a:noFill/>
            <a:ln w="19050">
              <a:noFill/>
              <a:round/>
              <a:headEnd/>
              <a:tailEnd/>
            </a:ln>
          </p:spPr>
          <p:txBody>
            <a:bodyPr wrap="none" anchor="ctr"/>
            <a:lstStyle/>
            <a:p>
              <a:pPr algn="ctr"/>
              <a:r>
                <a:rPr lang="sr-Latn-CS" sz="1300" b="1">
                  <a:latin typeface="Courier New" pitchFamily="49" charset="0"/>
                </a:rPr>
                <a:t>data</a:t>
              </a:r>
              <a:endParaRPr lang="en-GB" sz="1300" b="1">
                <a:latin typeface="Courier New" pitchFamily="49" charset="0"/>
              </a:endParaRPr>
            </a:p>
          </p:txBody>
        </p:sp>
        <p:sp>
          <p:nvSpPr>
            <p:cNvPr id="22553" name="AutoShape 129"/>
            <p:cNvSpPr>
              <a:spLocks noChangeArrowheads="1"/>
            </p:cNvSpPr>
            <p:nvPr/>
          </p:nvSpPr>
          <p:spPr bwMode="auto">
            <a:xfrm flipH="1">
              <a:off x="3967162" y="2857496"/>
              <a:ext cx="533400" cy="227013"/>
            </a:xfrm>
            <a:prstGeom prst="roundRect">
              <a:avLst>
                <a:gd name="adj" fmla="val 50000"/>
              </a:avLst>
            </a:prstGeom>
            <a:noFill/>
            <a:ln w="19050">
              <a:noFill/>
              <a:round/>
              <a:headEnd/>
              <a:tailEnd/>
            </a:ln>
          </p:spPr>
          <p:txBody>
            <a:bodyPr wrap="none" anchor="ctr"/>
            <a:lstStyle/>
            <a:p>
              <a:pPr algn="ctr"/>
              <a:r>
                <a:rPr lang="sr-Latn-CS" sz="1300" b="1">
                  <a:latin typeface="Courier New" pitchFamily="49" charset="0"/>
                </a:rPr>
                <a:t>next</a:t>
              </a:r>
              <a:endParaRPr lang="en-GB" sz="1300" b="1">
                <a:latin typeface="Courier New" pitchFamily="49" charset="0"/>
              </a:endParaRPr>
            </a:p>
          </p:txBody>
        </p:sp>
      </p:grpSp>
      <p:sp>
        <p:nvSpPr>
          <p:cNvPr id="30" name="Line 203"/>
          <p:cNvSpPr>
            <a:spLocks noChangeShapeType="1"/>
          </p:cNvSpPr>
          <p:nvPr/>
        </p:nvSpPr>
        <p:spPr bwMode="auto">
          <a:xfrm>
            <a:off x="6713538" y="1557338"/>
            <a:ext cx="720725" cy="1587"/>
          </a:xfrm>
          <a:prstGeom prst="line">
            <a:avLst/>
          </a:prstGeom>
          <a:noFill/>
          <a:ln w="38100">
            <a:solidFill>
              <a:srgbClr val="FF0000"/>
            </a:solidFill>
            <a:prstDash val="sysDot"/>
            <a:round/>
            <a:headEnd type="oval" w="med" len="med"/>
            <a:tailEnd type="triangle" w="med" len="med"/>
          </a:ln>
        </p:spPr>
        <p:txBody>
          <a:bodyPr wrap="none"/>
          <a:lstStyle/>
          <a:p>
            <a:endParaRPr lang="en-US"/>
          </a:p>
        </p:txBody>
      </p:sp>
      <p:grpSp>
        <p:nvGrpSpPr>
          <p:cNvPr id="8" name="Group 30"/>
          <p:cNvGrpSpPr>
            <a:grpSpLocks/>
          </p:cNvGrpSpPr>
          <p:nvPr/>
        </p:nvGrpSpPr>
        <p:grpSpPr bwMode="auto">
          <a:xfrm>
            <a:off x="7505700" y="1058863"/>
            <a:ext cx="1147763" cy="869950"/>
            <a:chOff x="6786578" y="2214554"/>
            <a:chExt cx="1147762" cy="869953"/>
          </a:xfrm>
        </p:grpSpPr>
        <p:grpSp>
          <p:nvGrpSpPr>
            <p:cNvPr id="22542" name="Group 66"/>
            <p:cNvGrpSpPr>
              <a:grpSpLocks/>
            </p:cNvGrpSpPr>
            <p:nvPr/>
          </p:nvGrpSpPr>
          <p:grpSpPr bwMode="auto">
            <a:xfrm>
              <a:off x="6786578" y="2500306"/>
              <a:ext cx="1147762" cy="584201"/>
              <a:chOff x="3352800" y="2500308"/>
              <a:chExt cx="1147762" cy="584201"/>
            </a:xfrm>
          </p:grpSpPr>
          <p:sp>
            <p:nvSpPr>
              <p:cNvPr id="22544" name="Rectangle 121"/>
              <p:cNvSpPr>
                <a:spLocks noChangeArrowheads="1"/>
              </p:cNvSpPr>
              <p:nvPr/>
            </p:nvSpPr>
            <p:spPr bwMode="auto">
              <a:xfrm rot="-5400000">
                <a:off x="3628881" y="2224227"/>
                <a:ext cx="571504" cy="1123666"/>
              </a:xfrm>
              <a:prstGeom prst="rect">
                <a:avLst/>
              </a:prstGeom>
              <a:solidFill>
                <a:schemeClr val="accent2"/>
              </a:solidFill>
              <a:ln w="9525">
                <a:solidFill>
                  <a:schemeClr val="tx1"/>
                </a:solidFill>
                <a:miter lim="800000"/>
                <a:headEnd/>
                <a:tailEnd/>
              </a:ln>
            </p:spPr>
            <p:txBody>
              <a:bodyPr wrap="none" anchor="ctr"/>
              <a:lstStyle/>
              <a:p>
                <a:endParaRPr lang="sr-Latn-BA"/>
              </a:p>
            </p:txBody>
          </p:sp>
          <p:sp>
            <p:nvSpPr>
              <p:cNvPr id="35" name="Rectangle 122"/>
              <p:cNvSpPr>
                <a:spLocks noChangeArrowheads="1"/>
              </p:cNvSpPr>
              <p:nvPr/>
            </p:nvSpPr>
            <p:spPr bwMode="auto">
              <a:xfrm rot="16200000">
                <a:off x="4090987" y="2519358"/>
                <a:ext cx="319088" cy="357187"/>
              </a:xfrm>
              <a:prstGeom prst="rect">
                <a:avLst/>
              </a:prstGeom>
              <a:solidFill>
                <a:srgbClr val="7030A0"/>
              </a:solidFill>
              <a:ln w="9525">
                <a:solidFill>
                  <a:schemeClr val="tx1"/>
                </a:solidFill>
                <a:miter lim="800000"/>
                <a:headEnd/>
                <a:tailEnd/>
              </a:ln>
              <a:effectLst/>
            </p:spPr>
            <p:txBody>
              <a:bodyPr vert="vert" wrap="none" anchor="ctr"/>
              <a:lstStyle/>
              <a:p>
                <a:pPr algn="ctr">
                  <a:defRPr/>
                </a:pPr>
                <a:r>
                  <a:rPr lang="sr-Latn-BA" b="1" dirty="0">
                    <a:solidFill>
                      <a:schemeClr val="bg1"/>
                    </a:solidFill>
                  </a:rPr>
                  <a:t>0</a:t>
                </a:r>
              </a:p>
            </p:txBody>
          </p:sp>
          <p:sp>
            <p:nvSpPr>
              <p:cNvPr id="36" name="Rectangle 123"/>
              <p:cNvSpPr>
                <a:spLocks noChangeArrowheads="1"/>
              </p:cNvSpPr>
              <p:nvPr/>
            </p:nvSpPr>
            <p:spPr bwMode="auto">
              <a:xfrm rot="16200000">
                <a:off x="3518693" y="2412202"/>
                <a:ext cx="319088" cy="571500"/>
              </a:xfrm>
              <a:prstGeom prst="rect">
                <a:avLst/>
              </a:prstGeom>
              <a:solidFill>
                <a:schemeClr val="accent5">
                  <a:lumMod val="25000"/>
                </a:schemeClr>
              </a:solidFill>
              <a:ln w="9525">
                <a:solidFill>
                  <a:schemeClr val="tx1"/>
                </a:solidFill>
                <a:miter lim="800000"/>
                <a:headEnd/>
                <a:tailEnd/>
              </a:ln>
              <a:effectLst/>
            </p:spPr>
            <p:txBody>
              <a:bodyPr wrap="none" anchor="ctr"/>
              <a:lstStyle/>
              <a:p>
                <a:pPr>
                  <a:defRPr/>
                </a:pPr>
                <a:endParaRPr lang="sr-Latn-BA"/>
              </a:p>
            </p:txBody>
          </p:sp>
          <p:sp>
            <p:nvSpPr>
              <p:cNvPr id="22547" name="AutoShape 129"/>
              <p:cNvSpPr>
                <a:spLocks noChangeArrowheads="1"/>
              </p:cNvSpPr>
              <p:nvPr/>
            </p:nvSpPr>
            <p:spPr bwMode="auto">
              <a:xfrm flipH="1">
                <a:off x="3428992" y="2857496"/>
                <a:ext cx="533400" cy="227013"/>
              </a:xfrm>
              <a:prstGeom prst="roundRect">
                <a:avLst>
                  <a:gd name="adj" fmla="val 50000"/>
                </a:avLst>
              </a:prstGeom>
              <a:noFill/>
              <a:ln w="19050">
                <a:noFill/>
                <a:round/>
                <a:headEnd/>
                <a:tailEnd/>
              </a:ln>
            </p:spPr>
            <p:txBody>
              <a:bodyPr wrap="none" anchor="ctr"/>
              <a:lstStyle/>
              <a:p>
                <a:pPr algn="ctr"/>
                <a:r>
                  <a:rPr lang="sr-Latn-CS" sz="1300" b="1">
                    <a:latin typeface="Courier New" pitchFamily="49" charset="0"/>
                  </a:rPr>
                  <a:t>data</a:t>
                </a:r>
                <a:endParaRPr lang="en-GB" sz="1300" b="1">
                  <a:latin typeface="Courier New" pitchFamily="49" charset="0"/>
                </a:endParaRPr>
              </a:p>
            </p:txBody>
          </p:sp>
          <p:sp>
            <p:nvSpPr>
              <p:cNvPr id="22548" name="AutoShape 129"/>
              <p:cNvSpPr>
                <a:spLocks noChangeArrowheads="1"/>
              </p:cNvSpPr>
              <p:nvPr/>
            </p:nvSpPr>
            <p:spPr bwMode="auto">
              <a:xfrm flipH="1">
                <a:off x="3967162" y="2857496"/>
                <a:ext cx="533400" cy="227013"/>
              </a:xfrm>
              <a:prstGeom prst="roundRect">
                <a:avLst>
                  <a:gd name="adj" fmla="val 50000"/>
                </a:avLst>
              </a:prstGeom>
              <a:noFill/>
              <a:ln w="19050">
                <a:noFill/>
                <a:round/>
                <a:headEnd/>
                <a:tailEnd/>
              </a:ln>
            </p:spPr>
            <p:txBody>
              <a:bodyPr wrap="none" anchor="ctr"/>
              <a:lstStyle/>
              <a:p>
                <a:pPr algn="ctr"/>
                <a:r>
                  <a:rPr lang="sr-Latn-CS" sz="1300" b="1">
                    <a:latin typeface="Courier New" pitchFamily="49" charset="0"/>
                  </a:rPr>
                  <a:t>next</a:t>
                </a:r>
                <a:endParaRPr lang="en-GB" sz="1300" b="1">
                  <a:latin typeface="Courier New" pitchFamily="49" charset="0"/>
                </a:endParaRPr>
              </a:p>
            </p:txBody>
          </p:sp>
        </p:grpSp>
        <p:sp>
          <p:nvSpPr>
            <p:cNvPr id="22543" name="AutoShape 127"/>
            <p:cNvSpPr>
              <a:spLocks noChangeArrowheads="1"/>
            </p:cNvSpPr>
            <p:nvPr/>
          </p:nvSpPr>
          <p:spPr bwMode="auto">
            <a:xfrm>
              <a:off x="7072330" y="2214554"/>
              <a:ext cx="533400" cy="227013"/>
            </a:xfrm>
            <a:prstGeom prst="roundRect">
              <a:avLst>
                <a:gd name="adj" fmla="val 50000"/>
              </a:avLst>
            </a:prstGeom>
            <a:noFill/>
            <a:ln w="19050">
              <a:noFill/>
              <a:round/>
              <a:headEnd/>
              <a:tailEnd/>
            </a:ln>
          </p:spPr>
          <p:txBody>
            <a:bodyPr wrap="none" anchor="ctr"/>
            <a:lstStyle/>
            <a:p>
              <a:pPr algn="ctr"/>
              <a:r>
                <a:rPr lang="sr-Latn-CS" sz="1400" b="1">
                  <a:latin typeface="Courier New" pitchFamily="49" charset="0"/>
                </a:rPr>
                <a:t>rep</a:t>
              </a:r>
              <a:endParaRPr lang="en-GB" sz="1400" b="1">
                <a:latin typeface="Courier New" pitchFamily="49" charset="0"/>
              </a:endParaRPr>
            </a:p>
          </p:txBody>
        </p:sp>
      </p:grpSp>
      <p:sp>
        <p:nvSpPr>
          <p:cNvPr id="39" name="Rectangle 3"/>
          <p:cNvSpPr txBox="1">
            <a:spLocks noChangeArrowheads="1"/>
          </p:cNvSpPr>
          <p:nvPr/>
        </p:nvSpPr>
        <p:spPr bwMode="auto">
          <a:xfrm>
            <a:off x="0" y="1295400"/>
            <a:ext cx="4143375" cy="419100"/>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r>
              <a:rPr lang="sr-Latn-BA" sz="1400" b="1" dirty="0">
                <a:effectLst>
                  <a:outerShdw blurRad="38100" dist="38100" dir="2700000" algn="tl">
                    <a:srgbClr val="C0C0C0"/>
                  </a:outerShdw>
                </a:effectLst>
                <a:cs typeface="Tahoma" pitchFamily="34" charset="0"/>
              </a:rPr>
              <a:t> (Jednostruko povezana lista)</a:t>
            </a:r>
            <a:endParaRPr lang="en-US" sz="1300" b="1" dirty="0">
              <a:effectLst>
                <a:outerShdw blurRad="38100" dist="38100" dir="2700000" algn="tl">
                  <a:srgbClr val="C0C0C0"/>
                </a:outerShdw>
              </a:effectLst>
              <a:latin typeface="Courier New" pitchFamily="49" charset="0"/>
            </a:endParaRPr>
          </a:p>
        </p:txBody>
      </p:sp>
      <p:sp>
        <p:nvSpPr>
          <p:cNvPr id="34" name="Rectangle 3"/>
          <p:cNvSpPr txBox="1">
            <a:spLocks noChangeArrowheads="1"/>
          </p:cNvSpPr>
          <p:nvPr/>
        </p:nvSpPr>
        <p:spPr bwMode="auto">
          <a:xfrm>
            <a:off x="3101975" y="2019300"/>
            <a:ext cx="3198813" cy="3857625"/>
          </a:xfrm>
          <a:prstGeom prst="rect">
            <a:avLst/>
          </a:prstGeom>
          <a:noFill/>
          <a:ln w="9525">
            <a:noFill/>
            <a:miter lim="800000"/>
            <a:headEnd/>
            <a:tailEnd/>
          </a:ln>
        </p:spPr>
        <p:txBody>
          <a:bodyPr/>
          <a:lstStyle/>
          <a:p>
            <a:pPr marL="342900" indent="-342900">
              <a:spcBef>
                <a:spcPts val="0"/>
              </a:spcBef>
              <a:defRPr/>
            </a:pPr>
            <a:r>
              <a:rPr lang="en-US" sz="14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void print()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Cvor *tmp = glava;</a:t>
            </a:r>
          </a:p>
          <a:p>
            <a:pPr marL="342900" indent="-342900">
              <a:spcBef>
                <a:spcPts val="0"/>
              </a:spcBef>
              <a:defRPr/>
            </a:pPr>
            <a:r>
              <a:rPr lang="en-US" sz="1300" b="1" dirty="0">
                <a:effectLst>
                  <a:outerShdw blurRad="38100" dist="38100" dir="2700000" algn="tl">
                    <a:srgbClr val="C0C0C0"/>
                  </a:outerShdw>
                </a:effectLst>
                <a:latin typeface="Courier New" pitchFamily="49" charset="0"/>
              </a:rPr>
              <a:t>    if (tmp)</a:t>
            </a:r>
          </a:p>
          <a:p>
            <a:pPr marL="342900" indent="-342900">
              <a:spcBef>
                <a:spcPts val="0"/>
              </a:spcBef>
              <a:defRPr/>
            </a:pPr>
            <a:r>
              <a:rPr lang="en-US" sz="1300" b="1" dirty="0">
                <a:effectLst>
                  <a:outerShdw blurRad="38100" dist="38100" dir="2700000" algn="tl">
                    <a:srgbClr val="C0C0C0"/>
                  </a:outerShdw>
                </a:effectLst>
                <a:latin typeface="Courier New" pitchFamily="49" charset="0"/>
              </a:rPr>
              <a:t>      cout &lt;&lt; "Lista: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w</a:t>
            </a:r>
            <a:r>
              <a:rPr lang="en-US" sz="1300" b="1" dirty="0" err="1">
                <a:effectLst>
                  <a:outerShdw blurRad="38100" dist="38100" dir="2700000" algn="tl">
                    <a:srgbClr val="C0C0C0"/>
                  </a:outerShdw>
                </a:effectLst>
                <a:latin typeface="Courier New" pitchFamily="49" charset="0"/>
              </a:rPr>
              <a:t>hile</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tmp</a:t>
            </a:r>
            <a:r>
              <a:rPr lang="en-US" sz="1300" b="1" dirty="0">
                <a:effectLst>
                  <a:outerShdw blurRad="38100" dist="38100" dir="2700000" algn="tl">
                    <a:srgbClr val="C0C0C0"/>
                  </a:outerShdw>
                </a:effectLst>
                <a:latin typeface="Courier New" pitchFamily="49" charset="0"/>
              </a:rPr>
              <a: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cout &lt;&lt; tmp-&gt;data</a:t>
            </a:r>
          </a:p>
          <a:p>
            <a:pPr marL="342900" indent="-342900">
              <a:spcBef>
                <a:spcPts val="0"/>
              </a:spcBef>
              <a:defRPr/>
            </a:pPr>
            <a:r>
              <a:rPr lang="en-US" sz="1300" b="1" dirty="0">
                <a:effectLst>
                  <a:outerShdw blurRad="38100" dist="38100" dir="2700000" algn="tl">
                    <a:srgbClr val="C0C0C0"/>
                  </a:outerShdw>
                </a:effectLst>
                <a:latin typeface="Courier New" pitchFamily="49" charset="0"/>
              </a:rPr>
              <a:t>           &lt;&lt; "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tmp = tmp-&gt;next;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600"/>
              </a:spcBef>
              <a:defRPr/>
            </a:pPr>
            <a:r>
              <a:rPr lang="en-US" sz="1300" b="1" dirty="0">
                <a:effectLst>
                  <a:outerShdw blurRad="38100" dist="38100" dir="2700000" algn="tl">
                    <a:srgbClr val="C0C0C0"/>
                  </a:outerShdw>
                </a:effectLst>
                <a:latin typeface="Courier New" pitchFamily="49" charset="0"/>
              </a:rPr>
              <a:t>  ~Lista()</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while (glava)</a:t>
            </a:r>
          </a:p>
          <a:p>
            <a:pPr marL="342900" indent="-342900">
              <a:spcBef>
                <a:spcPts val="0"/>
              </a:spcBef>
              <a:defRPr/>
            </a:pPr>
            <a:r>
              <a:rPr lang="en-US" sz="1300" b="1" dirty="0">
                <a:effectLst>
                  <a:outerShdw blurRad="38100" dist="38100" dir="2700000" algn="tl">
                    <a:srgbClr val="C0C0C0"/>
                  </a:outerShdw>
                </a:effectLst>
                <a:latin typeface="Courier New" pitchFamily="49" charset="0"/>
              </a:rPr>
              <a:t>    {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Cvor *tmp =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glava-&gt;next;</a:t>
            </a:r>
          </a:p>
          <a:p>
            <a:pPr marL="342900" indent="-342900">
              <a:spcBef>
                <a:spcPts val="0"/>
              </a:spcBef>
              <a:defRPr/>
            </a:pPr>
            <a:r>
              <a:rPr lang="en-US" sz="1300" b="1" dirty="0">
                <a:effectLst>
                  <a:outerShdw blurRad="38100" dist="38100" dir="2700000" algn="tl">
                    <a:srgbClr val="C0C0C0"/>
                  </a:outerShdw>
                </a:effectLst>
                <a:latin typeface="Courier New" pitchFamily="49" charset="0"/>
              </a:rPr>
              <a:t>      delete glava;</a:t>
            </a:r>
          </a:p>
          <a:p>
            <a:pPr marL="342900" indent="-342900">
              <a:spcBef>
                <a:spcPts val="0"/>
              </a:spcBef>
              <a:defRPr/>
            </a:pPr>
            <a:r>
              <a:rPr lang="en-US" sz="1300" b="1" dirty="0">
                <a:effectLst>
                  <a:outerShdw blurRad="38100" dist="38100" dir="2700000" algn="tl">
                    <a:srgbClr val="C0C0C0"/>
                  </a:outerShdw>
                </a:effectLst>
                <a:latin typeface="Courier New" pitchFamily="49" charset="0"/>
              </a:rPr>
              <a:t>      glava = tmp;</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  }</a:t>
            </a:r>
          </a:p>
          <a:p>
            <a:pPr marL="342900" indent="-342900">
              <a:spcBef>
                <a:spcPts val="0"/>
              </a:spcBef>
              <a:defRPr/>
            </a:pPr>
            <a:r>
              <a:rPr lang="en-US" sz="1300" b="1" dirty="0">
                <a:effectLst>
                  <a:outerShdw blurRad="38100" dist="38100" dir="2700000" algn="tl">
                    <a:srgbClr val="C0C0C0"/>
                  </a:outerShdw>
                </a:effectLst>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Effect transition="in" filter="wipe(up)">
                                      <p:cBhvr>
                                        <p:cTn id="12" dur="500"/>
                                        <p:tgtEl>
                                          <p:spTgt spid="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up)">
                                      <p:cBhvr>
                                        <p:cTn id="42" dur="500"/>
                                        <p:tgtEl>
                                          <p:spTgt spid="5">
                                            <p:txEl>
                                              <p:pRg st="0" end="0"/>
                                            </p:txEl>
                                          </p:spTgt>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animEffect transition="in" filter="wipe(up)">
                                      <p:cBhvr>
                                        <p:cTn id="46" dur="500"/>
                                        <p:tgtEl>
                                          <p:spTgt spid="5">
                                            <p:txEl>
                                              <p:pRg st="1" end="1"/>
                                            </p:txEl>
                                          </p:spTgt>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5">
                                            <p:txEl>
                                              <p:pRg st="2" end="2"/>
                                            </p:txEl>
                                          </p:spTgt>
                                        </p:tgtEl>
                                        <p:attrNameLst>
                                          <p:attrName>style.visibility</p:attrName>
                                        </p:attrNameLst>
                                      </p:cBhvr>
                                      <p:to>
                                        <p:strVal val="visible"/>
                                      </p:to>
                                    </p:set>
                                    <p:animEffect transition="in" filter="wipe(up)">
                                      <p:cBhvr>
                                        <p:cTn id="50" dur="500"/>
                                        <p:tgtEl>
                                          <p:spTgt spid="5">
                                            <p:txEl>
                                              <p:pRg st="2" end="2"/>
                                            </p:txEl>
                                          </p:spTgt>
                                        </p:tgtEl>
                                      </p:cBhvr>
                                    </p:animEffect>
                                  </p:childTnLst>
                                </p:cTn>
                              </p:par>
                            </p:childTnLst>
                          </p:cTn>
                        </p:par>
                        <p:par>
                          <p:cTn id="51" fill="hold">
                            <p:stCondLst>
                              <p:cond delay="1500"/>
                            </p:stCondLst>
                            <p:childTnLst>
                              <p:par>
                                <p:cTn id="52" presetID="22" presetClass="entr" presetSubtype="1" fill="hold" grpId="0" nodeType="afterEffect">
                                  <p:stCondLst>
                                    <p:cond delay="0"/>
                                  </p:stCondLst>
                                  <p:childTnLst>
                                    <p:set>
                                      <p:cBhvr>
                                        <p:cTn id="53" dur="1" fill="hold">
                                          <p:stCondLst>
                                            <p:cond delay="0"/>
                                          </p:stCondLst>
                                        </p:cTn>
                                        <p:tgtEl>
                                          <p:spTgt spid="5">
                                            <p:txEl>
                                              <p:pRg st="3" end="3"/>
                                            </p:txEl>
                                          </p:spTgt>
                                        </p:tgtEl>
                                        <p:attrNameLst>
                                          <p:attrName>style.visibility</p:attrName>
                                        </p:attrNameLst>
                                      </p:cBhvr>
                                      <p:to>
                                        <p:strVal val="visible"/>
                                      </p:to>
                                    </p:set>
                                    <p:animEffect transition="in" filter="wipe(up)">
                                      <p:cBhvr>
                                        <p:cTn id="54" dur="500"/>
                                        <p:tgtEl>
                                          <p:spTgt spid="5">
                                            <p:txEl>
                                              <p:pRg st="3" end="3"/>
                                            </p:txEl>
                                          </p:spTgt>
                                        </p:tgtEl>
                                      </p:cBhvr>
                                    </p:animEffect>
                                  </p:childTnLst>
                                </p:cTn>
                              </p:par>
                            </p:childTnLst>
                          </p:cTn>
                        </p:par>
                        <p:par>
                          <p:cTn id="55" fill="hold">
                            <p:stCondLst>
                              <p:cond delay="2000"/>
                            </p:stCondLst>
                            <p:childTnLst>
                              <p:par>
                                <p:cTn id="56" presetID="22" presetClass="entr" presetSubtype="1" fill="hold" grpId="0" nodeType="afterEffect">
                                  <p:stCondLst>
                                    <p:cond delay="0"/>
                                  </p:stCondLst>
                                  <p:childTnLst>
                                    <p:set>
                                      <p:cBhvr>
                                        <p:cTn id="57" dur="1" fill="hold">
                                          <p:stCondLst>
                                            <p:cond delay="0"/>
                                          </p:stCondLst>
                                        </p:cTn>
                                        <p:tgtEl>
                                          <p:spTgt spid="5">
                                            <p:txEl>
                                              <p:pRg st="4" end="4"/>
                                            </p:txEl>
                                          </p:spTgt>
                                        </p:tgtEl>
                                        <p:attrNameLst>
                                          <p:attrName>style.visibility</p:attrName>
                                        </p:attrNameLst>
                                      </p:cBhvr>
                                      <p:to>
                                        <p:strVal val="visible"/>
                                      </p:to>
                                    </p:set>
                                    <p:animEffect transition="in" filter="wipe(up)">
                                      <p:cBhvr>
                                        <p:cTn id="58" dur="500"/>
                                        <p:tgtEl>
                                          <p:spTgt spid="5">
                                            <p:txEl>
                                              <p:pRg st="4" end="4"/>
                                            </p:txEl>
                                          </p:spTgt>
                                        </p:tgtEl>
                                      </p:cBhvr>
                                    </p:animEffect>
                                  </p:childTnLst>
                                </p:cTn>
                              </p:par>
                            </p:childTnLst>
                          </p:cTn>
                        </p:par>
                        <p:par>
                          <p:cTn id="59" fill="hold">
                            <p:stCondLst>
                              <p:cond delay="2500"/>
                            </p:stCondLst>
                            <p:childTnLst>
                              <p:par>
                                <p:cTn id="60" presetID="22" presetClass="entr" presetSubtype="1" fill="hold" grpId="0" nodeType="afterEffect">
                                  <p:stCondLst>
                                    <p:cond delay="0"/>
                                  </p:stCondLst>
                                  <p:childTnLst>
                                    <p:set>
                                      <p:cBhvr>
                                        <p:cTn id="61" dur="1" fill="hold">
                                          <p:stCondLst>
                                            <p:cond delay="0"/>
                                          </p:stCondLst>
                                        </p:cTn>
                                        <p:tgtEl>
                                          <p:spTgt spid="5">
                                            <p:txEl>
                                              <p:pRg st="5" end="5"/>
                                            </p:txEl>
                                          </p:spTgt>
                                        </p:tgtEl>
                                        <p:attrNameLst>
                                          <p:attrName>style.visibility</p:attrName>
                                        </p:attrNameLst>
                                      </p:cBhvr>
                                      <p:to>
                                        <p:strVal val="visible"/>
                                      </p:to>
                                    </p:set>
                                    <p:animEffect transition="in" filter="wipe(up)">
                                      <p:cBhvr>
                                        <p:cTn id="62" dur="500"/>
                                        <p:tgtEl>
                                          <p:spTgt spid="5">
                                            <p:txEl>
                                              <p:pRg st="5" end="5"/>
                                            </p:txEl>
                                          </p:spTgt>
                                        </p:tgtEl>
                                      </p:cBhvr>
                                    </p:animEffect>
                                  </p:childTnLst>
                                </p:cTn>
                              </p:par>
                            </p:childTnLst>
                          </p:cTn>
                        </p:par>
                        <p:par>
                          <p:cTn id="63" fill="hold">
                            <p:stCondLst>
                              <p:cond delay="3000"/>
                            </p:stCondLst>
                            <p:childTnLst>
                              <p:par>
                                <p:cTn id="64" presetID="22" presetClass="entr" presetSubtype="1" fill="hold" grpId="0" nodeType="afterEffect">
                                  <p:stCondLst>
                                    <p:cond delay="0"/>
                                  </p:stCondLst>
                                  <p:childTnLst>
                                    <p:set>
                                      <p:cBhvr>
                                        <p:cTn id="65" dur="1" fill="hold">
                                          <p:stCondLst>
                                            <p:cond delay="0"/>
                                          </p:stCondLst>
                                        </p:cTn>
                                        <p:tgtEl>
                                          <p:spTgt spid="5">
                                            <p:txEl>
                                              <p:pRg st="6" end="6"/>
                                            </p:txEl>
                                          </p:spTgt>
                                        </p:tgtEl>
                                        <p:attrNameLst>
                                          <p:attrName>style.visibility</p:attrName>
                                        </p:attrNameLst>
                                      </p:cBhvr>
                                      <p:to>
                                        <p:strVal val="visible"/>
                                      </p:to>
                                    </p:set>
                                    <p:animEffect transition="in" filter="wipe(up)">
                                      <p:cBhvr>
                                        <p:cTn id="66" dur="500"/>
                                        <p:tgtEl>
                                          <p:spTgt spid="5">
                                            <p:txEl>
                                              <p:pRg st="6" end="6"/>
                                            </p:txEl>
                                          </p:spTgt>
                                        </p:tgtEl>
                                      </p:cBhvr>
                                    </p:animEffect>
                                  </p:childTnLst>
                                </p:cTn>
                              </p:par>
                            </p:childTnLst>
                          </p:cTn>
                        </p:par>
                        <p:par>
                          <p:cTn id="67" fill="hold">
                            <p:stCondLst>
                              <p:cond delay="3500"/>
                            </p:stCondLst>
                            <p:childTnLst>
                              <p:par>
                                <p:cTn id="68" presetID="22" presetClass="entr" presetSubtype="1" fill="hold" grpId="0" nodeType="afterEffect">
                                  <p:stCondLst>
                                    <p:cond delay="0"/>
                                  </p:stCondLst>
                                  <p:childTnLst>
                                    <p:set>
                                      <p:cBhvr>
                                        <p:cTn id="69" dur="1" fill="hold">
                                          <p:stCondLst>
                                            <p:cond delay="0"/>
                                          </p:stCondLst>
                                        </p:cTn>
                                        <p:tgtEl>
                                          <p:spTgt spid="5">
                                            <p:txEl>
                                              <p:pRg st="7" end="7"/>
                                            </p:txEl>
                                          </p:spTgt>
                                        </p:tgtEl>
                                        <p:attrNameLst>
                                          <p:attrName>style.visibility</p:attrName>
                                        </p:attrNameLst>
                                      </p:cBhvr>
                                      <p:to>
                                        <p:strVal val="visible"/>
                                      </p:to>
                                    </p:set>
                                    <p:animEffect transition="in" filter="wipe(up)">
                                      <p:cBhvr>
                                        <p:cTn id="70" dur="500"/>
                                        <p:tgtEl>
                                          <p:spTgt spid="5">
                                            <p:txEl>
                                              <p:pRg st="7" end="7"/>
                                            </p:txEl>
                                          </p:spTgt>
                                        </p:tgtEl>
                                      </p:cBhvr>
                                    </p:animEffect>
                                  </p:childTnLst>
                                </p:cTn>
                              </p:par>
                            </p:childTnLst>
                          </p:cTn>
                        </p:par>
                        <p:par>
                          <p:cTn id="71" fill="hold">
                            <p:stCondLst>
                              <p:cond delay="4000"/>
                            </p:stCondLst>
                            <p:childTnLst>
                              <p:par>
                                <p:cTn id="72" presetID="22" presetClass="entr" presetSubtype="1" fill="hold" grpId="0" nodeType="afterEffect">
                                  <p:stCondLst>
                                    <p:cond delay="0"/>
                                  </p:stCondLst>
                                  <p:childTnLst>
                                    <p:set>
                                      <p:cBhvr>
                                        <p:cTn id="73" dur="1" fill="hold">
                                          <p:stCondLst>
                                            <p:cond delay="0"/>
                                          </p:stCondLst>
                                        </p:cTn>
                                        <p:tgtEl>
                                          <p:spTgt spid="5">
                                            <p:txEl>
                                              <p:pRg st="8" end="8"/>
                                            </p:txEl>
                                          </p:spTgt>
                                        </p:tgtEl>
                                        <p:attrNameLst>
                                          <p:attrName>style.visibility</p:attrName>
                                        </p:attrNameLst>
                                      </p:cBhvr>
                                      <p:to>
                                        <p:strVal val="visible"/>
                                      </p:to>
                                    </p:set>
                                    <p:animEffect transition="in" filter="wipe(up)">
                                      <p:cBhvr>
                                        <p:cTn id="74" dur="500"/>
                                        <p:tgtEl>
                                          <p:spTgt spid="5">
                                            <p:txEl>
                                              <p:pRg st="8" end="8"/>
                                            </p:txEl>
                                          </p:spTgt>
                                        </p:tgtEl>
                                      </p:cBhvr>
                                    </p:animEffect>
                                  </p:childTnLst>
                                </p:cTn>
                              </p:par>
                            </p:childTnLst>
                          </p:cTn>
                        </p:par>
                        <p:par>
                          <p:cTn id="75" fill="hold">
                            <p:stCondLst>
                              <p:cond delay="4500"/>
                            </p:stCondLst>
                            <p:childTnLst>
                              <p:par>
                                <p:cTn id="76" presetID="22" presetClass="entr" presetSubtype="1" fill="hold" grpId="0" nodeType="afterEffect">
                                  <p:stCondLst>
                                    <p:cond delay="0"/>
                                  </p:stCondLst>
                                  <p:childTnLst>
                                    <p:set>
                                      <p:cBhvr>
                                        <p:cTn id="77" dur="1" fill="hold">
                                          <p:stCondLst>
                                            <p:cond delay="0"/>
                                          </p:stCondLst>
                                        </p:cTn>
                                        <p:tgtEl>
                                          <p:spTgt spid="5">
                                            <p:txEl>
                                              <p:pRg st="9" end="9"/>
                                            </p:txEl>
                                          </p:spTgt>
                                        </p:tgtEl>
                                        <p:attrNameLst>
                                          <p:attrName>style.visibility</p:attrName>
                                        </p:attrNameLst>
                                      </p:cBhvr>
                                      <p:to>
                                        <p:strVal val="visible"/>
                                      </p:to>
                                    </p:set>
                                    <p:animEffect transition="in" filter="wipe(up)">
                                      <p:cBhvr>
                                        <p:cTn id="78" dur="500"/>
                                        <p:tgtEl>
                                          <p:spTgt spid="5">
                                            <p:txEl>
                                              <p:pRg st="9" end="9"/>
                                            </p:txEl>
                                          </p:spTgt>
                                        </p:tgtEl>
                                      </p:cBhvr>
                                    </p:animEffect>
                                  </p:childTnLst>
                                </p:cTn>
                              </p:par>
                            </p:childTnLst>
                          </p:cTn>
                        </p:par>
                        <p:par>
                          <p:cTn id="79" fill="hold">
                            <p:stCondLst>
                              <p:cond delay="5000"/>
                            </p:stCondLst>
                            <p:childTnLst>
                              <p:par>
                                <p:cTn id="80" presetID="22" presetClass="entr" presetSubtype="1" fill="hold" grpId="0" nodeType="afterEffect">
                                  <p:stCondLst>
                                    <p:cond delay="0"/>
                                  </p:stCondLst>
                                  <p:childTnLst>
                                    <p:set>
                                      <p:cBhvr>
                                        <p:cTn id="81" dur="1" fill="hold">
                                          <p:stCondLst>
                                            <p:cond delay="0"/>
                                          </p:stCondLst>
                                        </p:cTn>
                                        <p:tgtEl>
                                          <p:spTgt spid="5">
                                            <p:txEl>
                                              <p:pRg st="10" end="10"/>
                                            </p:txEl>
                                          </p:spTgt>
                                        </p:tgtEl>
                                        <p:attrNameLst>
                                          <p:attrName>style.visibility</p:attrName>
                                        </p:attrNameLst>
                                      </p:cBhvr>
                                      <p:to>
                                        <p:strVal val="visible"/>
                                      </p:to>
                                    </p:set>
                                    <p:animEffect transition="in" filter="wipe(up)">
                                      <p:cBhvr>
                                        <p:cTn id="82" dur="500"/>
                                        <p:tgtEl>
                                          <p:spTgt spid="5">
                                            <p:txEl>
                                              <p:pRg st="10" end="10"/>
                                            </p:txEl>
                                          </p:spTgt>
                                        </p:tgtEl>
                                      </p:cBhvr>
                                    </p:animEffect>
                                  </p:childTnLst>
                                </p:cTn>
                              </p:par>
                            </p:childTnLst>
                          </p:cTn>
                        </p:par>
                        <p:par>
                          <p:cTn id="83" fill="hold">
                            <p:stCondLst>
                              <p:cond delay="5500"/>
                            </p:stCondLst>
                            <p:childTnLst>
                              <p:par>
                                <p:cTn id="84" presetID="22" presetClass="entr" presetSubtype="1" fill="hold" grpId="0" nodeType="afterEffect">
                                  <p:stCondLst>
                                    <p:cond delay="0"/>
                                  </p:stCondLst>
                                  <p:childTnLst>
                                    <p:set>
                                      <p:cBhvr>
                                        <p:cTn id="85" dur="1" fill="hold">
                                          <p:stCondLst>
                                            <p:cond delay="0"/>
                                          </p:stCondLst>
                                        </p:cTn>
                                        <p:tgtEl>
                                          <p:spTgt spid="5">
                                            <p:txEl>
                                              <p:pRg st="11" end="11"/>
                                            </p:txEl>
                                          </p:spTgt>
                                        </p:tgtEl>
                                        <p:attrNameLst>
                                          <p:attrName>style.visibility</p:attrName>
                                        </p:attrNameLst>
                                      </p:cBhvr>
                                      <p:to>
                                        <p:strVal val="visible"/>
                                      </p:to>
                                    </p:set>
                                    <p:animEffect transition="in" filter="wipe(up)">
                                      <p:cBhvr>
                                        <p:cTn id="86" dur="500"/>
                                        <p:tgtEl>
                                          <p:spTgt spid="5">
                                            <p:txEl>
                                              <p:pRg st="11" end="11"/>
                                            </p:txEl>
                                          </p:spTgt>
                                        </p:tgtEl>
                                      </p:cBhvr>
                                    </p:animEffect>
                                  </p:childTnLst>
                                </p:cTn>
                              </p:par>
                            </p:childTnLst>
                          </p:cTn>
                        </p:par>
                        <p:par>
                          <p:cTn id="87" fill="hold">
                            <p:stCondLst>
                              <p:cond delay="6000"/>
                            </p:stCondLst>
                            <p:childTnLst>
                              <p:par>
                                <p:cTn id="88" presetID="22" presetClass="entr" presetSubtype="1" fill="hold" grpId="0" nodeType="afterEffect">
                                  <p:stCondLst>
                                    <p:cond delay="0"/>
                                  </p:stCondLst>
                                  <p:childTnLst>
                                    <p:set>
                                      <p:cBhvr>
                                        <p:cTn id="89" dur="1" fill="hold">
                                          <p:stCondLst>
                                            <p:cond delay="0"/>
                                          </p:stCondLst>
                                        </p:cTn>
                                        <p:tgtEl>
                                          <p:spTgt spid="5">
                                            <p:txEl>
                                              <p:pRg st="12" end="12"/>
                                            </p:txEl>
                                          </p:spTgt>
                                        </p:tgtEl>
                                        <p:attrNameLst>
                                          <p:attrName>style.visibility</p:attrName>
                                        </p:attrNameLst>
                                      </p:cBhvr>
                                      <p:to>
                                        <p:strVal val="visible"/>
                                      </p:to>
                                    </p:set>
                                    <p:animEffect transition="in" filter="wipe(up)">
                                      <p:cBhvr>
                                        <p:cTn id="90" dur="500"/>
                                        <p:tgtEl>
                                          <p:spTgt spid="5">
                                            <p:txEl>
                                              <p:pRg st="12" end="12"/>
                                            </p:txEl>
                                          </p:spTgt>
                                        </p:tgtEl>
                                      </p:cBhvr>
                                    </p:animEffect>
                                  </p:childTnLst>
                                </p:cTn>
                              </p:par>
                            </p:childTnLst>
                          </p:cTn>
                        </p:par>
                        <p:par>
                          <p:cTn id="91" fill="hold">
                            <p:stCondLst>
                              <p:cond delay="6500"/>
                            </p:stCondLst>
                            <p:childTnLst>
                              <p:par>
                                <p:cTn id="92" presetID="22" presetClass="entr" presetSubtype="1" fill="hold" grpId="0" nodeType="afterEffect">
                                  <p:stCondLst>
                                    <p:cond delay="0"/>
                                  </p:stCondLst>
                                  <p:childTnLst>
                                    <p:set>
                                      <p:cBhvr>
                                        <p:cTn id="93" dur="1" fill="hold">
                                          <p:stCondLst>
                                            <p:cond delay="0"/>
                                          </p:stCondLst>
                                        </p:cTn>
                                        <p:tgtEl>
                                          <p:spTgt spid="5">
                                            <p:txEl>
                                              <p:pRg st="13" end="13"/>
                                            </p:txEl>
                                          </p:spTgt>
                                        </p:tgtEl>
                                        <p:attrNameLst>
                                          <p:attrName>style.visibility</p:attrName>
                                        </p:attrNameLst>
                                      </p:cBhvr>
                                      <p:to>
                                        <p:strVal val="visible"/>
                                      </p:to>
                                    </p:set>
                                    <p:animEffect transition="in" filter="wipe(up)">
                                      <p:cBhvr>
                                        <p:cTn id="94" dur="500"/>
                                        <p:tgtEl>
                                          <p:spTgt spid="5">
                                            <p:txEl>
                                              <p:pRg st="13" end="13"/>
                                            </p:txEl>
                                          </p:spTgt>
                                        </p:tgtEl>
                                      </p:cBhvr>
                                    </p:animEffect>
                                  </p:childTnLst>
                                </p:cTn>
                              </p:par>
                            </p:childTnLst>
                          </p:cTn>
                        </p:par>
                        <p:par>
                          <p:cTn id="95" fill="hold">
                            <p:stCondLst>
                              <p:cond delay="7000"/>
                            </p:stCondLst>
                            <p:childTnLst>
                              <p:par>
                                <p:cTn id="96" presetID="22" presetClass="entr" presetSubtype="1" fill="hold" grpId="0" nodeType="afterEffect">
                                  <p:stCondLst>
                                    <p:cond delay="0"/>
                                  </p:stCondLst>
                                  <p:childTnLst>
                                    <p:set>
                                      <p:cBhvr>
                                        <p:cTn id="97" dur="1" fill="hold">
                                          <p:stCondLst>
                                            <p:cond delay="0"/>
                                          </p:stCondLst>
                                        </p:cTn>
                                        <p:tgtEl>
                                          <p:spTgt spid="5">
                                            <p:txEl>
                                              <p:pRg st="14" end="14"/>
                                            </p:txEl>
                                          </p:spTgt>
                                        </p:tgtEl>
                                        <p:attrNameLst>
                                          <p:attrName>style.visibility</p:attrName>
                                        </p:attrNameLst>
                                      </p:cBhvr>
                                      <p:to>
                                        <p:strVal val="visible"/>
                                      </p:to>
                                    </p:set>
                                    <p:animEffect transition="in" filter="wipe(up)">
                                      <p:cBhvr>
                                        <p:cTn id="98" dur="500"/>
                                        <p:tgtEl>
                                          <p:spTgt spid="5">
                                            <p:txEl>
                                              <p:pRg st="14" end="14"/>
                                            </p:txEl>
                                          </p:spTgt>
                                        </p:tgtEl>
                                      </p:cBhvr>
                                    </p:animEffect>
                                  </p:childTnLst>
                                </p:cTn>
                              </p:par>
                            </p:childTnLst>
                          </p:cTn>
                        </p:par>
                        <p:par>
                          <p:cTn id="99" fill="hold">
                            <p:stCondLst>
                              <p:cond delay="7500"/>
                            </p:stCondLst>
                            <p:childTnLst>
                              <p:par>
                                <p:cTn id="100" presetID="22" presetClass="entr" presetSubtype="1" fill="hold" grpId="0" nodeType="afterEffect">
                                  <p:stCondLst>
                                    <p:cond delay="0"/>
                                  </p:stCondLst>
                                  <p:childTnLst>
                                    <p:set>
                                      <p:cBhvr>
                                        <p:cTn id="101" dur="1" fill="hold">
                                          <p:stCondLst>
                                            <p:cond delay="0"/>
                                          </p:stCondLst>
                                        </p:cTn>
                                        <p:tgtEl>
                                          <p:spTgt spid="5">
                                            <p:txEl>
                                              <p:pRg st="15" end="15"/>
                                            </p:txEl>
                                          </p:spTgt>
                                        </p:tgtEl>
                                        <p:attrNameLst>
                                          <p:attrName>style.visibility</p:attrName>
                                        </p:attrNameLst>
                                      </p:cBhvr>
                                      <p:to>
                                        <p:strVal val="visible"/>
                                      </p:to>
                                    </p:set>
                                    <p:animEffect transition="in" filter="wipe(up)">
                                      <p:cBhvr>
                                        <p:cTn id="102" dur="500"/>
                                        <p:tgtEl>
                                          <p:spTgt spid="5">
                                            <p:txEl>
                                              <p:pRg st="15" end="15"/>
                                            </p:txEl>
                                          </p:spTgt>
                                        </p:tgtEl>
                                      </p:cBhvr>
                                    </p:animEffect>
                                  </p:childTnLst>
                                </p:cTn>
                              </p:par>
                            </p:childTnLst>
                          </p:cTn>
                        </p:par>
                        <p:par>
                          <p:cTn id="103" fill="hold">
                            <p:stCondLst>
                              <p:cond delay="8000"/>
                            </p:stCondLst>
                            <p:childTnLst>
                              <p:par>
                                <p:cTn id="104" presetID="22" presetClass="entr" presetSubtype="1" fill="hold" grpId="0" nodeType="afterEffect">
                                  <p:stCondLst>
                                    <p:cond delay="0"/>
                                  </p:stCondLst>
                                  <p:childTnLst>
                                    <p:set>
                                      <p:cBhvr>
                                        <p:cTn id="105" dur="1" fill="hold">
                                          <p:stCondLst>
                                            <p:cond delay="0"/>
                                          </p:stCondLst>
                                        </p:cTn>
                                        <p:tgtEl>
                                          <p:spTgt spid="5">
                                            <p:txEl>
                                              <p:pRg st="16" end="16"/>
                                            </p:txEl>
                                          </p:spTgt>
                                        </p:tgtEl>
                                        <p:attrNameLst>
                                          <p:attrName>style.visibility</p:attrName>
                                        </p:attrNameLst>
                                      </p:cBhvr>
                                      <p:to>
                                        <p:strVal val="visible"/>
                                      </p:to>
                                    </p:set>
                                    <p:animEffect transition="in" filter="wipe(up)">
                                      <p:cBhvr>
                                        <p:cTn id="106" dur="500"/>
                                        <p:tgtEl>
                                          <p:spTgt spid="5">
                                            <p:txEl>
                                              <p:pRg st="16" end="16"/>
                                            </p:txEl>
                                          </p:spTgt>
                                        </p:tgtEl>
                                      </p:cBhvr>
                                    </p:animEffect>
                                  </p:childTnLst>
                                </p:cTn>
                              </p:par>
                            </p:childTnLst>
                          </p:cTn>
                        </p:par>
                        <p:par>
                          <p:cTn id="107" fill="hold">
                            <p:stCondLst>
                              <p:cond delay="8500"/>
                            </p:stCondLst>
                            <p:childTnLst>
                              <p:par>
                                <p:cTn id="108" presetID="22" presetClass="entr" presetSubtype="1" fill="hold" grpId="0" nodeType="afterEffect">
                                  <p:stCondLst>
                                    <p:cond delay="0"/>
                                  </p:stCondLst>
                                  <p:childTnLst>
                                    <p:set>
                                      <p:cBhvr>
                                        <p:cTn id="109" dur="1" fill="hold">
                                          <p:stCondLst>
                                            <p:cond delay="0"/>
                                          </p:stCondLst>
                                        </p:cTn>
                                        <p:tgtEl>
                                          <p:spTgt spid="5">
                                            <p:txEl>
                                              <p:pRg st="17" end="17"/>
                                            </p:txEl>
                                          </p:spTgt>
                                        </p:tgtEl>
                                        <p:attrNameLst>
                                          <p:attrName>style.visibility</p:attrName>
                                        </p:attrNameLst>
                                      </p:cBhvr>
                                      <p:to>
                                        <p:strVal val="visible"/>
                                      </p:to>
                                    </p:set>
                                    <p:animEffect transition="in" filter="wipe(up)">
                                      <p:cBhvr>
                                        <p:cTn id="110" dur="500"/>
                                        <p:tgtEl>
                                          <p:spTgt spid="5">
                                            <p:txEl>
                                              <p:pRg st="17" end="17"/>
                                            </p:txEl>
                                          </p:spTgt>
                                        </p:tgtEl>
                                      </p:cBhvr>
                                    </p:animEffect>
                                  </p:childTnLst>
                                </p:cTn>
                              </p:par>
                            </p:childTnLst>
                          </p:cTn>
                        </p:par>
                        <p:par>
                          <p:cTn id="111" fill="hold">
                            <p:stCondLst>
                              <p:cond delay="9000"/>
                            </p:stCondLst>
                            <p:childTnLst>
                              <p:par>
                                <p:cTn id="112" presetID="22" presetClass="entr" presetSubtype="1" fill="hold" grpId="0" nodeType="afterEffect">
                                  <p:stCondLst>
                                    <p:cond delay="0"/>
                                  </p:stCondLst>
                                  <p:childTnLst>
                                    <p:set>
                                      <p:cBhvr>
                                        <p:cTn id="113" dur="1" fill="hold">
                                          <p:stCondLst>
                                            <p:cond delay="0"/>
                                          </p:stCondLst>
                                        </p:cTn>
                                        <p:tgtEl>
                                          <p:spTgt spid="5">
                                            <p:txEl>
                                              <p:pRg st="18" end="18"/>
                                            </p:txEl>
                                          </p:spTgt>
                                        </p:tgtEl>
                                        <p:attrNameLst>
                                          <p:attrName>style.visibility</p:attrName>
                                        </p:attrNameLst>
                                      </p:cBhvr>
                                      <p:to>
                                        <p:strVal val="visible"/>
                                      </p:to>
                                    </p:set>
                                    <p:animEffect transition="in" filter="wipe(up)">
                                      <p:cBhvr>
                                        <p:cTn id="114" dur="500"/>
                                        <p:tgtEl>
                                          <p:spTgt spid="5">
                                            <p:txEl>
                                              <p:pRg st="18" end="18"/>
                                            </p:txEl>
                                          </p:spTgt>
                                        </p:tgtEl>
                                      </p:cBhvr>
                                    </p:animEffect>
                                  </p:childTnLst>
                                </p:cTn>
                              </p:par>
                            </p:childTnLst>
                          </p:cTn>
                        </p:par>
                        <p:par>
                          <p:cTn id="115" fill="hold">
                            <p:stCondLst>
                              <p:cond delay="9500"/>
                            </p:stCondLst>
                            <p:childTnLst>
                              <p:par>
                                <p:cTn id="116" presetID="22" presetClass="entr" presetSubtype="1" fill="hold" grpId="0" nodeType="afterEffect">
                                  <p:stCondLst>
                                    <p:cond delay="0"/>
                                  </p:stCondLst>
                                  <p:childTnLst>
                                    <p:set>
                                      <p:cBhvr>
                                        <p:cTn id="117" dur="1" fill="hold">
                                          <p:stCondLst>
                                            <p:cond delay="0"/>
                                          </p:stCondLst>
                                        </p:cTn>
                                        <p:tgtEl>
                                          <p:spTgt spid="5">
                                            <p:txEl>
                                              <p:pRg st="19" end="19"/>
                                            </p:txEl>
                                          </p:spTgt>
                                        </p:tgtEl>
                                        <p:attrNameLst>
                                          <p:attrName>style.visibility</p:attrName>
                                        </p:attrNameLst>
                                      </p:cBhvr>
                                      <p:to>
                                        <p:strVal val="visible"/>
                                      </p:to>
                                    </p:set>
                                    <p:animEffect transition="in" filter="wipe(up)">
                                      <p:cBhvr>
                                        <p:cTn id="118" dur="500"/>
                                        <p:tgtEl>
                                          <p:spTgt spid="5">
                                            <p:txEl>
                                              <p:pRg st="19" end="19"/>
                                            </p:txEl>
                                          </p:spTgt>
                                        </p:tgtEl>
                                      </p:cBhvr>
                                    </p:animEffect>
                                  </p:childTnLst>
                                </p:cTn>
                              </p:par>
                            </p:childTnLst>
                          </p:cTn>
                        </p:par>
                        <p:par>
                          <p:cTn id="119" fill="hold">
                            <p:stCondLst>
                              <p:cond delay="10000"/>
                            </p:stCondLst>
                            <p:childTnLst>
                              <p:par>
                                <p:cTn id="120" presetID="22" presetClass="entr" presetSubtype="1" fill="hold" grpId="0" nodeType="afterEffect">
                                  <p:stCondLst>
                                    <p:cond delay="0"/>
                                  </p:stCondLst>
                                  <p:childTnLst>
                                    <p:set>
                                      <p:cBhvr>
                                        <p:cTn id="121" dur="1" fill="hold">
                                          <p:stCondLst>
                                            <p:cond delay="0"/>
                                          </p:stCondLst>
                                        </p:cTn>
                                        <p:tgtEl>
                                          <p:spTgt spid="5">
                                            <p:txEl>
                                              <p:pRg st="20" end="20"/>
                                            </p:txEl>
                                          </p:spTgt>
                                        </p:tgtEl>
                                        <p:attrNameLst>
                                          <p:attrName>style.visibility</p:attrName>
                                        </p:attrNameLst>
                                      </p:cBhvr>
                                      <p:to>
                                        <p:strVal val="visible"/>
                                      </p:to>
                                    </p:set>
                                    <p:animEffect transition="in" filter="wipe(up)">
                                      <p:cBhvr>
                                        <p:cTn id="122" dur="500"/>
                                        <p:tgtEl>
                                          <p:spTgt spid="5">
                                            <p:txEl>
                                              <p:pRg st="20" end="20"/>
                                            </p:txEl>
                                          </p:spTgt>
                                        </p:tgtEl>
                                      </p:cBhvr>
                                    </p:animEffect>
                                  </p:childTnLst>
                                </p:cTn>
                              </p:par>
                            </p:childTnLst>
                          </p:cTn>
                        </p:par>
                        <p:par>
                          <p:cTn id="123" fill="hold">
                            <p:stCondLst>
                              <p:cond delay="10500"/>
                            </p:stCondLst>
                            <p:childTnLst>
                              <p:par>
                                <p:cTn id="124" presetID="22" presetClass="entr" presetSubtype="1" fill="hold" grpId="0" nodeType="afterEffect">
                                  <p:stCondLst>
                                    <p:cond delay="0"/>
                                  </p:stCondLst>
                                  <p:childTnLst>
                                    <p:set>
                                      <p:cBhvr>
                                        <p:cTn id="125" dur="1" fill="hold">
                                          <p:stCondLst>
                                            <p:cond delay="0"/>
                                          </p:stCondLst>
                                        </p:cTn>
                                        <p:tgtEl>
                                          <p:spTgt spid="5">
                                            <p:txEl>
                                              <p:pRg st="21" end="21"/>
                                            </p:txEl>
                                          </p:spTgt>
                                        </p:tgtEl>
                                        <p:attrNameLst>
                                          <p:attrName>style.visibility</p:attrName>
                                        </p:attrNameLst>
                                      </p:cBhvr>
                                      <p:to>
                                        <p:strVal val="visible"/>
                                      </p:to>
                                    </p:set>
                                    <p:animEffect transition="in" filter="wipe(up)">
                                      <p:cBhvr>
                                        <p:cTn id="126" dur="500"/>
                                        <p:tgtEl>
                                          <p:spTgt spid="5">
                                            <p:txEl>
                                              <p:pRg st="21" end="21"/>
                                            </p:txEl>
                                          </p:spTgt>
                                        </p:tgtEl>
                                      </p:cBhvr>
                                    </p:animEffect>
                                  </p:childTnLst>
                                </p:cTn>
                              </p:par>
                            </p:childTnLst>
                          </p:cTn>
                        </p:par>
                        <p:par>
                          <p:cTn id="127" fill="hold">
                            <p:stCondLst>
                              <p:cond delay="11000"/>
                            </p:stCondLst>
                            <p:childTnLst>
                              <p:par>
                                <p:cTn id="128" presetID="22" presetClass="entr" presetSubtype="1" fill="hold" grpId="0" nodeType="afterEffect">
                                  <p:stCondLst>
                                    <p:cond delay="0"/>
                                  </p:stCondLst>
                                  <p:childTnLst>
                                    <p:set>
                                      <p:cBhvr>
                                        <p:cTn id="129" dur="1" fill="hold">
                                          <p:stCondLst>
                                            <p:cond delay="0"/>
                                          </p:stCondLst>
                                        </p:cTn>
                                        <p:tgtEl>
                                          <p:spTgt spid="5">
                                            <p:txEl>
                                              <p:pRg st="22" end="22"/>
                                            </p:txEl>
                                          </p:spTgt>
                                        </p:tgtEl>
                                        <p:attrNameLst>
                                          <p:attrName>style.visibility</p:attrName>
                                        </p:attrNameLst>
                                      </p:cBhvr>
                                      <p:to>
                                        <p:strVal val="visible"/>
                                      </p:to>
                                    </p:set>
                                    <p:animEffect transition="in" filter="wipe(up)">
                                      <p:cBhvr>
                                        <p:cTn id="130" dur="500"/>
                                        <p:tgtEl>
                                          <p:spTgt spid="5">
                                            <p:txEl>
                                              <p:pRg st="22" end="22"/>
                                            </p:txEl>
                                          </p:spTgt>
                                        </p:tgtEl>
                                      </p:cBhvr>
                                    </p:animEffect>
                                  </p:childTnLst>
                                </p:cTn>
                              </p:par>
                            </p:childTnLst>
                          </p:cTn>
                        </p:par>
                        <p:par>
                          <p:cTn id="131" fill="hold">
                            <p:stCondLst>
                              <p:cond delay="11500"/>
                            </p:stCondLst>
                            <p:childTnLst>
                              <p:par>
                                <p:cTn id="132" presetID="22" presetClass="entr" presetSubtype="1" fill="hold" grpId="0" nodeType="afterEffect">
                                  <p:stCondLst>
                                    <p:cond delay="0"/>
                                  </p:stCondLst>
                                  <p:childTnLst>
                                    <p:set>
                                      <p:cBhvr>
                                        <p:cTn id="133" dur="1" fill="hold">
                                          <p:stCondLst>
                                            <p:cond delay="0"/>
                                          </p:stCondLst>
                                        </p:cTn>
                                        <p:tgtEl>
                                          <p:spTgt spid="5">
                                            <p:txEl>
                                              <p:pRg st="23" end="23"/>
                                            </p:txEl>
                                          </p:spTgt>
                                        </p:tgtEl>
                                        <p:attrNameLst>
                                          <p:attrName>style.visibility</p:attrName>
                                        </p:attrNameLst>
                                      </p:cBhvr>
                                      <p:to>
                                        <p:strVal val="visible"/>
                                      </p:to>
                                    </p:set>
                                    <p:animEffect transition="in" filter="wipe(up)">
                                      <p:cBhvr>
                                        <p:cTn id="134" dur="500"/>
                                        <p:tgtEl>
                                          <p:spTgt spid="5">
                                            <p:txEl>
                                              <p:pRg st="23" end="23"/>
                                            </p:txEl>
                                          </p:spTgt>
                                        </p:tgtEl>
                                      </p:cBhvr>
                                    </p:animEffect>
                                  </p:childTnLst>
                                </p:cTn>
                              </p:par>
                            </p:childTnLst>
                          </p:cTn>
                        </p:par>
                        <p:par>
                          <p:cTn id="135" fill="hold">
                            <p:stCondLst>
                              <p:cond delay="12000"/>
                            </p:stCondLst>
                            <p:childTnLst>
                              <p:par>
                                <p:cTn id="136" presetID="22" presetClass="entr" presetSubtype="1" fill="hold" grpId="0" nodeType="afterEffect">
                                  <p:stCondLst>
                                    <p:cond delay="0"/>
                                  </p:stCondLst>
                                  <p:childTnLst>
                                    <p:set>
                                      <p:cBhvr>
                                        <p:cTn id="137" dur="1" fill="hold">
                                          <p:stCondLst>
                                            <p:cond delay="0"/>
                                          </p:stCondLst>
                                        </p:cTn>
                                        <p:tgtEl>
                                          <p:spTgt spid="5">
                                            <p:txEl>
                                              <p:pRg st="24" end="24"/>
                                            </p:txEl>
                                          </p:spTgt>
                                        </p:tgtEl>
                                        <p:attrNameLst>
                                          <p:attrName>style.visibility</p:attrName>
                                        </p:attrNameLst>
                                      </p:cBhvr>
                                      <p:to>
                                        <p:strVal val="visible"/>
                                      </p:to>
                                    </p:set>
                                    <p:animEffect transition="in" filter="wipe(up)">
                                      <p:cBhvr>
                                        <p:cTn id="138" dur="500"/>
                                        <p:tgtEl>
                                          <p:spTgt spid="5">
                                            <p:txEl>
                                              <p:pRg st="24" end="24"/>
                                            </p:txEl>
                                          </p:spTgt>
                                        </p:tgtEl>
                                      </p:cBhvr>
                                    </p:animEffect>
                                  </p:childTnLst>
                                </p:cTn>
                              </p:par>
                            </p:childTnLst>
                          </p:cTn>
                        </p:par>
                        <p:par>
                          <p:cTn id="139" fill="hold">
                            <p:stCondLst>
                              <p:cond delay="12500"/>
                            </p:stCondLst>
                            <p:childTnLst>
                              <p:par>
                                <p:cTn id="140" presetID="22" presetClass="entr" presetSubtype="1" fill="hold" grpId="0" nodeType="afterEffect">
                                  <p:stCondLst>
                                    <p:cond delay="0"/>
                                  </p:stCondLst>
                                  <p:childTnLst>
                                    <p:set>
                                      <p:cBhvr>
                                        <p:cTn id="141" dur="1" fill="hold">
                                          <p:stCondLst>
                                            <p:cond delay="0"/>
                                          </p:stCondLst>
                                        </p:cTn>
                                        <p:tgtEl>
                                          <p:spTgt spid="34">
                                            <p:txEl>
                                              <p:pRg st="0" end="0"/>
                                            </p:txEl>
                                          </p:spTgt>
                                        </p:tgtEl>
                                        <p:attrNameLst>
                                          <p:attrName>style.visibility</p:attrName>
                                        </p:attrNameLst>
                                      </p:cBhvr>
                                      <p:to>
                                        <p:strVal val="visible"/>
                                      </p:to>
                                    </p:set>
                                    <p:animEffect transition="in" filter="wipe(up)">
                                      <p:cBhvr>
                                        <p:cTn id="142" dur="500"/>
                                        <p:tgtEl>
                                          <p:spTgt spid="34">
                                            <p:txEl>
                                              <p:pRg st="0" end="0"/>
                                            </p:txEl>
                                          </p:spTgt>
                                        </p:tgtEl>
                                      </p:cBhvr>
                                    </p:animEffect>
                                  </p:childTnLst>
                                </p:cTn>
                              </p:par>
                            </p:childTnLst>
                          </p:cTn>
                        </p:par>
                        <p:par>
                          <p:cTn id="143" fill="hold">
                            <p:stCondLst>
                              <p:cond delay="13000"/>
                            </p:stCondLst>
                            <p:childTnLst>
                              <p:par>
                                <p:cTn id="144" presetID="22" presetClass="entr" presetSubtype="1" fill="hold" grpId="0" nodeType="afterEffect">
                                  <p:stCondLst>
                                    <p:cond delay="0"/>
                                  </p:stCondLst>
                                  <p:childTnLst>
                                    <p:set>
                                      <p:cBhvr>
                                        <p:cTn id="145" dur="1" fill="hold">
                                          <p:stCondLst>
                                            <p:cond delay="0"/>
                                          </p:stCondLst>
                                        </p:cTn>
                                        <p:tgtEl>
                                          <p:spTgt spid="34">
                                            <p:txEl>
                                              <p:pRg st="1" end="1"/>
                                            </p:txEl>
                                          </p:spTgt>
                                        </p:tgtEl>
                                        <p:attrNameLst>
                                          <p:attrName>style.visibility</p:attrName>
                                        </p:attrNameLst>
                                      </p:cBhvr>
                                      <p:to>
                                        <p:strVal val="visible"/>
                                      </p:to>
                                    </p:set>
                                    <p:animEffect transition="in" filter="wipe(up)">
                                      <p:cBhvr>
                                        <p:cTn id="146" dur="500"/>
                                        <p:tgtEl>
                                          <p:spTgt spid="34">
                                            <p:txEl>
                                              <p:pRg st="1" end="1"/>
                                            </p:txEl>
                                          </p:spTgt>
                                        </p:tgtEl>
                                      </p:cBhvr>
                                    </p:animEffect>
                                  </p:childTnLst>
                                </p:cTn>
                              </p:par>
                            </p:childTnLst>
                          </p:cTn>
                        </p:par>
                        <p:par>
                          <p:cTn id="147" fill="hold">
                            <p:stCondLst>
                              <p:cond delay="13500"/>
                            </p:stCondLst>
                            <p:childTnLst>
                              <p:par>
                                <p:cTn id="148" presetID="22" presetClass="entr" presetSubtype="1" fill="hold" grpId="0" nodeType="afterEffect">
                                  <p:stCondLst>
                                    <p:cond delay="0"/>
                                  </p:stCondLst>
                                  <p:childTnLst>
                                    <p:set>
                                      <p:cBhvr>
                                        <p:cTn id="149" dur="1" fill="hold">
                                          <p:stCondLst>
                                            <p:cond delay="0"/>
                                          </p:stCondLst>
                                        </p:cTn>
                                        <p:tgtEl>
                                          <p:spTgt spid="34">
                                            <p:txEl>
                                              <p:pRg st="2" end="2"/>
                                            </p:txEl>
                                          </p:spTgt>
                                        </p:tgtEl>
                                        <p:attrNameLst>
                                          <p:attrName>style.visibility</p:attrName>
                                        </p:attrNameLst>
                                      </p:cBhvr>
                                      <p:to>
                                        <p:strVal val="visible"/>
                                      </p:to>
                                    </p:set>
                                    <p:animEffect transition="in" filter="wipe(up)">
                                      <p:cBhvr>
                                        <p:cTn id="150" dur="500"/>
                                        <p:tgtEl>
                                          <p:spTgt spid="34">
                                            <p:txEl>
                                              <p:pRg st="2" end="2"/>
                                            </p:txEl>
                                          </p:spTgt>
                                        </p:tgtEl>
                                      </p:cBhvr>
                                    </p:animEffect>
                                  </p:childTnLst>
                                </p:cTn>
                              </p:par>
                            </p:childTnLst>
                          </p:cTn>
                        </p:par>
                        <p:par>
                          <p:cTn id="151" fill="hold">
                            <p:stCondLst>
                              <p:cond delay="14000"/>
                            </p:stCondLst>
                            <p:childTnLst>
                              <p:par>
                                <p:cTn id="152" presetID="22" presetClass="entr" presetSubtype="1" fill="hold" grpId="0" nodeType="afterEffect">
                                  <p:stCondLst>
                                    <p:cond delay="0"/>
                                  </p:stCondLst>
                                  <p:childTnLst>
                                    <p:set>
                                      <p:cBhvr>
                                        <p:cTn id="153" dur="1" fill="hold">
                                          <p:stCondLst>
                                            <p:cond delay="0"/>
                                          </p:stCondLst>
                                        </p:cTn>
                                        <p:tgtEl>
                                          <p:spTgt spid="34">
                                            <p:txEl>
                                              <p:pRg st="3" end="3"/>
                                            </p:txEl>
                                          </p:spTgt>
                                        </p:tgtEl>
                                        <p:attrNameLst>
                                          <p:attrName>style.visibility</p:attrName>
                                        </p:attrNameLst>
                                      </p:cBhvr>
                                      <p:to>
                                        <p:strVal val="visible"/>
                                      </p:to>
                                    </p:set>
                                    <p:animEffect transition="in" filter="wipe(up)">
                                      <p:cBhvr>
                                        <p:cTn id="154" dur="500"/>
                                        <p:tgtEl>
                                          <p:spTgt spid="34">
                                            <p:txEl>
                                              <p:pRg st="3" end="3"/>
                                            </p:txEl>
                                          </p:spTgt>
                                        </p:tgtEl>
                                      </p:cBhvr>
                                    </p:animEffect>
                                  </p:childTnLst>
                                </p:cTn>
                              </p:par>
                            </p:childTnLst>
                          </p:cTn>
                        </p:par>
                        <p:par>
                          <p:cTn id="155" fill="hold">
                            <p:stCondLst>
                              <p:cond delay="14500"/>
                            </p:stCondLst>
                            <p:childTnLst>
                              <p:par>
                                <p:cTn id="156" presetID="22" presetClass="entr" presetSubtype="1" fill="hold" grpId="0" nodeType="afterEffect">
                                  <p:stCondLst>
                                    <p:cond delay="0"/>
                                  </p:stCondLst>
                                  <p:childTnLst>
                                    <p:set>
                                      <p:cBhvr>
                                        <p:cTn id="157" dur="1" fill="hold">
                                          <p:stCondLst>
                                            <p:cond delay="0"/>
                                          </p:stCondLst>
                                        </p:cTn>
                                        <p:tgtEl>
                                          <p:spTgt spid="34">
                                            <p:txEl>
                                              <p:pRg st="4" end="4"/>
                                            </p:txEl>
                                          </p:spTgt>
                                        </p:tgtEl>
                                        <p:attrNameLst>
                                          <p:attrName>style.visibility</p:attrName>
                                        </p:attrNameLst>
                                      </p:cBhvr>
                                      <p:to>
                                        <p:strVal val="visible"/>
                                      </p:to>
                                    </p:set>
                                    <p:animEffect transition="in" filter="wipe(up)">
                                      <p:cBhvr>
                                        <p:cTn id="158" dur="500"/>
                                        <p:tgtEl>
                                          <p:spTgt spid="34">
                                            <p:txEl>
                                              <p:pRg st="4" end="4"/>
                                            </p:txEl>
                                          </p:spTgt>
                                        </p:tgtEl>
                                      </p:cBhvr>
                                    </p:animEffect>
                                  </p:childTnLst>
                                </p:cTn>
                              </p:par>
                            </p:childTnLst>
                          </p:cTn>
                        </p:par>
                        <p:par>
                          <p:cTn id="159" fill="hold">
                            <p:stCondLst>
                              <p:cond delay="15000"/>
                            </p:stCondLst>
                            <p:childTnLst>
                              <p:par>
                                <p:cTn id="160" presetID="22" presetClass="entr" presetSubtype="1" fill="hold" grpId="0" nodeType="afterEffect">
                                  <p:stCondLst>
                                    <p:cond delay="0"/>
                                  </p:stCondLst>
                                  <p:childTnLst>
                                    <p:set>
                                      <p:cBhvr>
                                        <p:cTn id="161" dur="1" fill="hold">
                                          <p:stCondLst>
                                            <p:cond delay="0"/>
                                          </p:stCondLst>
                                        </p:cTn>
                                        <p:tgtEl>
                                          <p:spTgt spid="34">
                                            <p:txEl>
                                              <p:pRg st="5" end="5"/>
                                            </p:txEl>
                                          </p:spTgt>
                                        </p:tgtEl>
                                        <p:attrNameLst>
                                          <p:attrName>style.visibility</p:attrName>
                                        </p:attrNameLst>
                                      </p:cBhvr>
                                      <p:to>
                                        <p:strVal val="visible"/>
                                      </p:to>
                                    </p:set>
                                    <p:animEffect transition="in" filter="wipe(up)">
                                      <p:cBhvr>
                                        <p:cTn id="162" dur="500"/>
                                        <p:tgtEl>
                                          <p:spTgt spid="34">
                                            <p:txEl>
                                              <p:pRg st="5" end="5"/>
                                            </p:txEl>
                                          </p:spTgt>
                                        </p:tgtEl>
                                      </p:cBhvr>
                                    </p:animEffect>
                                  </p:childTnLst>
                                </p:cTn>
                              </p:par>
                            </p:childTnLst>
                          </p:cTn>
                        </p:par>
                        <p:par>
                          <p:cTn id="163" fill="hold">
                            <p:stCondLst>
                              <p:cond delay="15500"/>
                            </p:stCondLst>
                            <p:childTnLst>
                              <p:par>
                                <p:cTn id="164" presetID="22" presetClass="entr" presetSubtype="1" fill="hold" grpId="0" nodeType="afterEffect">
                                  <p:stCondLst>
                                    <p:cond delay="0"/>
                                  </p:stCondLst>
                                  <p:childTnLst>
                                    <p:set>
                                      <p:cBhvr>
                                        <p:cTn id="165" dur="1" fill="hold">
                                          <p:stCondLst>
                                            <p:cond delay="0"/>
                                          </p:stCondLst>
                                        </p:cTn>
                                        <p:tgtEl>
                                          <p:spTgt spid="34">
                                            <p:txEl>
                                              <p:pRg st="6" end="6"/>
                                            </p:txEl>
                                          </p:spTgt>
                                        </p:tgtEl>
                                        <p:attrNameLst>
                                          <p:attrName>style.visibility</p:attrName>
                                        </p:attrNameLst>
                                      </p:cBhvr>
                                      <p:to>
                                        <p:strVal val="visible"/>
                                      </p:to>
                                    </p:set>
                                    <p:animEffect transition="in" filter="wipe(up)">
                                      <p:cBhvr>
                                        <p:cTn id="166" dur="500"/>
                                        <p:tgtEl>
                                          <p:spTgt spid="34">
                                            <p:txEl>
                                              <p:pRg st="6" end="6"/>
                                            </p:txEl>
                                          </p:spTgt>
                                        </p:tgtEl>
                                      </p:cBhvr>
                                    </p:animEffect>
                                  </p:childTnLst>
                                </p:cTn>
                              </p:par>
                            </p:childTnLst>
                          </p:cTn>
                        </p:par>
                        <p:par>
                          <p:cTn id="167" fill="hold">
                            <p:stCondLst>
                              <p:cond delay="16000"/>
                            </p:stCondLst>
                            <p:childTnLst>
                              <p:par>
                                <p:cTn id="168" presetID="22" presetClass="entr" presetSubtype="1" fill="hold" grpId="0" nodeType="afterEffect">
                                  <p:stCondLst>
                                    <p:cond delay="0"/>
                                  </p:stCondLst>
                                  <p:childTnLst>
                                    <p:set>
                                      <p:cBhvr>
                                        <p:cTn id="169" dur="1" fill="hold">
                                          <p:stCondLst>
                                            <p:cond delay="0"/>
                                          </p:stCondLst>
                                        </p:cTn>
                                        <p:tgtEl>
                                          <p:spTgt spid="34">
                                            <p:txEl>
                                              <p:pRg st="7" end="7"/>
                                            </p:txEl>
                                          </p:spTgt>
                                        </p:tgtEl>
                                        <p:attrNameLst>
                                          <p:attrName>style.visibility</p:attrName>
                                        </p:attrNameLst>
                                      </p:cBhvr>
                                      <p:to>
                                        <p:strVal val="visible"/>
                                      </p:to>
                                    </p:set>
                                    <p:animEffect transition="in" filter="wipe(up)">
                                      <p:cBhvr>
                                        <p:cTn id="170" dur="500"/>
                                        <p:tgtEl>
                                          <p:spTgt spid="34">
                                            <p:txEl>
                                              <p:pRg st="7" end="7"/>
                                            </p:txEl>
                                          </p:spTgt>
                                        </p:tgtEl>
                                      </p:cBhvr>
                                    </p:animEffect>
                                  </p:childTnLst>
                                </p:cTn>
                              </p:par>
                            </p:childTnLst>
                          </p:cTn>
                        </p:par>
                        <p:par>
                          <p:cTn id="171" fill="hold">
                            <p:stCondLst>
                              <p:cond delay="16500"/>
                            </p:stCondLst>
                            <p:childTnLst>
                              <p:par>
                                <p:cTn id="172" presetID="22" presetClass="entr" presetSubtype="1" fill="hold" grpId="0" nodeType="afterEffect">
                                  <p:stCondLst>
                                    <p:cond delay="0"/>
                                  </p:stCondLst>
                                  <p:childTnLst>
                                    <p:set>
                                      <p:cBhvr>
                                        <p:cTn id="173" dur="1" fill="hold">
                                          <p:stCondLst>
                                            <p:cond delay="0"/>
                                          </p:stCondLst>
                                        </p:cTn>
                                        <p:tgtEl>
                                          <p:spTgt spid="34">
                                            <p:txEl>
                                              <p:pRg st="8" end="8"/>
                                            </p:txEl>
                                          </p:spTgt>
                                        </p:tgtEl>
                                        <p:attrNameLst>
                                          <p:attrName>style.visibility</p:attrName>
                                        </p:attrNameLst>
                                      </p:cBhvr>
                                      <p:to>
                                        <p:strVal val="visible"/>
                                      </p:to>
                                    </p:set>
                                    <p:animEffect transition="in" filter="wipe(up)">
                                      <p:cBhvr>
                                        <p:cTn id="174" dur="500"/>
                                        <p:tgtEl>
                                          <p:spTgt spid="34">
                                            <p:txEl>
                                              <p:pRg st="8" end="8"/>
                                            </p:txEl>
                                          </p:spTgt>
                                        </p:tgtEl>
                                      </p:cBhvr>
                                    </p:animEffect>
                                  </p:childTnLst>
                                </p:cTn>
                              </p:par>
                            </p:childTnLst>
                          </p:cTn>
                        </p:par>
                        <p:par>
                          <p:cTn id="175" fill="hold">
                            <p:stCondLst>
                              <p:cond delay="17000"/>
                            </p:stCondLst>
                            <p:childTnLst>
                              <p:par>
                                <p:cTn id="176" presetID="22" presetClass="entr" presetSubtype="1" fill="hold" grpId="0" nodeType="afterEffect">
                                  <p:stCondLst>
                                    <p:cond delay="0"/>
                                  </p:stCondLst>
                                  <p:childTnLst>
                                    <p:set>
                                      <p:cBhvr>
                                        <p:cTn id="177" dur="1" fill="hold">
                                          <p:stCondLst>
                                            <p:cond delay="0"/>
                                          </p:stCondLst>
                                        </p:cTn>
                                        <p:tgtEl>
                                          <p:spTgt spid="34">
                                            <p:txEl>
                                              <p:pRg st="9" end="9"/>
                                            </p:txEl>
                                          </p:spTgt>
                                        </p:tgtEl>
                                        <p:attrNameLst>
                                          <p:attrName>style.visibility</p:attrName>
                                        </p:attrNameLst>
                                      </p:cBhvr>
                                      <p:to>
                                        <p:strVal val="visible"/>
                                      </p:to>
                                    </p:set>
                                    <p:animEffect transition="in" filter="wipe(up)">
                                      <p:cBhvr>
                                        <p:cTn id="178" dur="500"/>
                                        <p:tgtEl>
                                          <p:spTgt spid="34">
                                            <p:txEl>
                                              <p:pRg st="9" end="9"/>
                                            </p:txEl>
                                          </p:spTgt>
                                        </p:tgtEl>
                                      </p:cBhvr>
                                    </p:animEffect>
                                  </p:childTnLst>
                                </p:cTn>
                              </p:par>
                            </p:childTnLst>
                          </p:cTn>
                        </p:par>
                        <p:par>
                          <p:cTn id="179" fill="hold">
                            <p:stCondLst>
                              <p:cond delay="17500"/>
                            </p:stCondLst>
                            <p:childTnLst>
                              <p:par>
                                <p:cTn id="180" presetID="22" presetClass="entr" presetSubtype="1" fill="hold" grpId="0" nodeType="afterEffect">
                                  <p:stCondLst>
                                    <p:cond delay="0"/>
                                  </p:stCondLst>
                                  <p:childTnLst>
                                    <p:set>
                                      <p:cBhvr>
                                        <p:cTn id="181" dur="1" fill="hold">
                                          <p:stCondLst>
                                            <p:cond delay="0"/>
                                          </p:stCondLst>
                                        </p:cTn>
                                        <p:tgtEl>
                                          <p:spTgt spid="34">
                                            <p:txEl>
                                              <p:pRg st="10" end="10"/>
                                            </p:txEl>
                                          </p:spTgt>
                                        </p:tgtEl>
                                        <p:attrNameLst>
                                          <p:attrName>style.visibility</p:attrName>
                                        </p:attrNameLst>
                                      </p:cBhvr>
                                      <p:to>
                                        <p:strVal val="visible"/>
                                      </p:to>
                                    </p:set>
                                    <p:animEffect transition="in" filter="wipe(up)">
                                      <p:cBhvr>
                                        <p:cTn id="182" dur="500"/>
                                        <p:tgtEl>
                                          <p:spTgt spid="34">
                                            <p:txEl>
                                              <p:pRg st="10" end="10"/>
                                            </p:txEl>
                                          </p:spTgt>
                                        </p:tgtEl>
                                      </p:cBhvr>
                                    </p:animEffect>
                                  </p:childTnLst>
                                </p:cTn>
                              </p:par>
                            </p:childTnLst>
                          </p:cTn>
                        </p:par>
                        <p:par>
                          <p:cTn id="183" fill="hold">
                            <p:stCondLst>
                              <p:cond delay="18000"/>
                            </p:stCondLst>
                            <p:childTnLst>
                              <p:par>
                                <p:cTn id="184" presetID="22" presetClass="entr" presetSubtype="1" fill="hold" grpId="0" nodeType="afterEffect">
                                  <p:stCondLst>
                                    <p:cond delay="0"/>
                                  </p:stCondLst>
                                  <p:childTnLst>
                                    <p:set>
                                      <p:cBhvr>
                                        <p:cTn id="185" dur="1" fill="hold">
                                          <p:stCondLst>
                                            <p:cond delay="0"/>
                                          </p:stCondLst>
                                        </p:cTn>
                                        <p:tgtEl>
                                          <p:spTgt spid="34">
                                            <p:txEl>
                                              <p:pRg st="11" end="11"/>
                                            </p:txEl>
                                          </p:spTgt>
                                        </p:tgtEl>
                                        <p:attrNameLst>
                                          <p:attrName>style.visibility</p:attrName>
                                        </p:attrNameLst>
                                      </p:cBhvr>
                                      <p:to>
                                        <p:strVal val="visible"/>
                                      </p:to>
                                    </p:set>
                                    <p:animEffect transition="in" filter="wipe(up)">
                                      <p:cBhvr>
                                        <p:cTn id="186" dur="500"/>
                                        <p:tgtEl>
                                          <p:spTgt spid="34">
                                            <p:txEl>
                                              <p:pRg st="11" end="11"/>
                                            </p:txEl>
                                          </p:spTgt>
                                        </p:tgtEl>
                                      </p:cBhvr>
                                    </p:animEffect>
                                  </p:childTnLst>
                                </p:cTn>
                              </p:par>
                            </p:childTnLst>
                          </p:cTn>
                        </p:par>
                        <p:par>
                          <p:cTn id="187" fill="hold">
                            <p:stCondLst>
                              <p:cond delay="18500"/>
                            </p:stCondLst>
                            <p:childTnLst>
                              <p:par>
                                <p:cTn id="188" presetID="22" presetClass="entr" presetSubtype="1" fill="hold" grpId="0" nodeType="afterEffect">
                                  <p:stCondLst>
                                    <p:cond delay="0"/>
                                  </p:stCondLst>
                                  <p:childTnLst>
                                    <p:set>
                                      <p:cBhvr>
                                        <p:cTn id="189" dur="1" fill="hold">
                                          <p:stCondLst>
                                            <p:cond delay="0"/>
                                          </p:stCondLst>
                                        </p:cTn>
                                        <p:tgtEl>
                                          <p:spTgt spid="34">
                                            <p:txEl>
                                              <p:pRg st="12" end="12"/>
                                            </p:txEl>
                                          </p:spTgt>
                                        </p:tgtEl>
                                        <p:attrNameLst>
                                          <p:attrName>style.visibility</p:attrName>
                                        </p:attrNameLst>
                                      </p:cBhvr>
                                      <p:to>
                                        <p:strVal val="visible"/>
                                      </p:to>
                                    </p:set>
                                    <p:animEffect transition="in" filter="wipe(up)">
                                      <p:cBhvr>
                                        <p:cTn id="190" dur="500"/>
                                        <p:tgtEl>
                                          <p:spTgt spid="34">
                                            <p:txEl>
                                              <p:pRg st="12" end="12"/>
                                            </p:txEl>
                                          </p:spTgt>
                                        </p:tgtEl>
                                      </p:cBhvr>
                                    </p:animEffect>
                                  </p:childTnLst>
                                </p:cTn>
                              </p:par>
                            </p:childTnLst>
                          </p:cTn>
                        </p:par>
                        <p:par>
                          <p:cTn id="191" fill="hold">
                            <p:stCondLst>
                              <p:cond delay="19000"/>
                            </p:stCondLst>
                            <p:childTnLst>
                              <p:par>
                                <p:cTn id="192" presetID="22" presetClass="entr" presetSubtype="1" fill="hold" grpId="0" nodeType="afterEffect">
                                  <p:stCondLst>
                                    <p:cond delay="0"/>
                                  </p:stCondLst>
                                  <p:childTnLst>
                                    <p:set>
                                      <p:cBhvr>
                                        <p:cTn id="193" dur="1" fill="hold">
                                          <p:stCondLst>
                                            <p:cond delay="0"/>
                                          </p:stCondLst>
                                        </p:cTn>
                                        <p:tgtEl>
                                          <p:spTgt spid="34">
                                            <p:txEl>
                                              <p:pRg st="13" end="13"/>
                                            </p:txEl>
                                          </p:spTgt>
                                        </p:tgtEl>
                                        <p:attrNameLst>
                                          <p:attrName>style.visibility</p:attrName>
                                        </p:attrNameLst>
                                      </p:cBhvr>
                                      <p:to>
                                        <p:strVal val="visible"/>
                                      </p:to>
                                    </p:set>
                                    <p:animEffect transition="in" filter="wipe(up)">
                                      <p:cBhvr>
                                        <p:cTn id="194" dur="500"/>
                                        <p:tgtEl>
                                          <p:spTgt spid="34">
                                            <p:txEl>
                                              <p:pRg st="13" end="13"/>
                                            </p:txEl>
                                          </p:spTgt>
                                        </p:tgtEl>
                                      </p:cBhvr>
                                    </p:animEffect>
                                  </p:childTnLst>
                                </p:cTn>
                              </p:par>
                            </p:childTnLst>
                          </p:cTn>
                        </p:par>
                        <p:par>
                          <p:cTn id="195" fill="hold">
                            <p:stCondLst>
                              <p:cond delay="19500"/>
                            </p:stCondLst>
                            <p:childTnLst>
                              <p:par>
                                <p:cTn id="196" presetID="22" presetClass="entr" presetSubtype="1" fill="hold" grpId="0" nodeType="afterEffect">
                                  <p:stCondLst>
                                    <p:cond delay="0"/>
                                  </p:stCondLst>
                                  <p:childTnLst>
                                    <p:set>
                                      <p:cBhvr>
                                        <p:cTn id="197" dur="1" fill="hold">
                                          <p:stCondLst>
                                            <p:cond delay="0"/>
                                          </p:stCondLst>
                                        </p:cTn>
                                        <p:tgtEl>
                                          <p:spTgt spid="34">
                                            <p:txEl>
                                              <p:pRg st="14" end="14"/>
                                            </p:txEl>
                                          </p:spTgt>
                                        </p:tgtEl>
                                        <p:attrNameLst>
                                          <p:attrName>style.visibility</p:attrName>
                                        </p:attrNameLst>
                                      </p:cBhvr>
                                      <p:to>
                                        <p:strVal val="visible"/>
                                      </p:to>
                                    </p:set>
                                    <p:animEffect transition="in" filter="wipe(up)">
                                      <p:cBhvr>
                                        <p:cTn id="198" dur="500"/>
                                        <p:tgtEl>
                                          <p:spTgt spid="34">
                                            <p:txEl>
                                              <p:pRg st="14" end="14"/>
                                            </p:txEl>
                                          </p:spTgt>
                                        </p:tgtEl>
                                      </p:cBhvr>
                                    </p:animEffect>
                                  </p:childTnLst>
                                </p:cTn>
                              </p:par>
                            </p:childTnLst>
                          </p:cTn>
                        </p:par>
                        <p:par>
                          <p:cTn id="199" fill="hold">
                            <p:stCondLst>
                              <p:cond delay="20000"/>
                            </p:stCondLst>
                            <p:childTnLst>
                              <p:par>
                                <p:cTn id="200" presetID="22" presetClass="entr" presetSubtype="1" fill="hold" grpId="0" nodeType="afterEffect">
                                  <p:stCondLst>
                                    <p:cond delay="0"/>
                                  </p:stCondLst>
                                  <p:childTnLst>
                                    <p:set>
                                      <p:cBhvr>
                                        <p:cTn id="201" dur="1" fill="hold">
                                          <p:stCondLst>
                                            <p:cond delay="0"/>
                                          </p:stCondLst>
                                        </p:cTn>
                                        <p:tgtEl>
                                          <p:spTgt spid="34">
                                            <p:txEl>
                                              <p:pRg st="15" end="15"/>
                                            </p:txEl>
                                          </p:spTgt>
                                        </p:tgtEl>
                                        <p:attrNameLst>
                                          <p:attrName>style.visibility</p:attrName>
                                        </p:attrNameLst>
                                      </p:cBhvr>
                                      <p:to>
                                        <p:strVal val="visible"/>
                                      </p:to>
                                    </p:set>
                                    <p:animEffect transition="in" filter="wipe(up)">
                                      <p:cBhvr>
                                        <p:cTn id="202" dur="500"/>
                                        <p:tgtEl>
                                          <p:spTgt spid="34">
                                            <p:txEl>
                                              <p:pRg st="15" end="15"/>
                                            </p:txEl>
                                          </p:spTgt>
                                        </p:tgtEl>
                                      </p:cBhvr>
                                    </p:animEffect>
                                  </p:childTnLst>
                                </p:cTn>
                              </p:par>
                            </p:childTnLst>
                          </p:cTn>
                        </p:par>
                        <p:par>
                          <p:cTn id="203" fill="hold">
                            <p:stCondLst>
                              <p:cond delay="20500"/>
                            </p:stCondLst>
                            <p:childTnLst>
                              <p:par>
                                <p:cTn id="204" presetID="22" presetClass="entr" presetSubtype="1" fill="hold" grpId="0" nodeType="afterEffect">
                                  <p:stCondLst>
                                    <p:cond delay="0"/>
                                  </p:stCondLst>
                                  <p:childTnLst>
                                    <p:set>
                                      <p:cBhvr>
                                        <p:cTn id="205" dur="1" fill="hold">
                                          <p:stCondLst>
                                            <p:cond delay="0"/>
                                          </p:stCondLst>
                                        </p:cTn>
                                        <p:tgtEl>
                                          <p:spTgt spid="34">
                                            <p:txEl>
                                              <p:pRg st="16" end="16"/>
                                            </p:txEl>
                                          </p:spTgt>
                                        </p:tgtEl>
                                        <p:attrNameLst>
                                          <p:attrName>style.visibility</p:attrName>
                                        </p:attrNameLst>
                                      </p:cBhvr>
                                      <p:to>
                                        <p:strVal val="visible"/>
                                      </p:to>
                                    </p:set>
                                    <p:animEffect transition="in" filter="wipe(up)">
                                      <p:cBhvr>
                                        <p:cTn id="206" dur="500"/>
                                        <p:tgtEl>
                                          <p:spTgt spid="34">
                                            <p:txEl>
                                              <p:pRg st="16" end="16"/>
                                            </p:txEl>
                                          </p:spTgt>
                                        </p:tgtEl>
                                      </p:cBhvr>
                                    </p:animEffect>
                                  </p:childTnLst>
                                </p:cTn>
                              </p:par>
                            </p:childTnLst>
                          </p:cTn>
                        </p:par>
                        <p:par>
                          <p:cTn id="207" fill="hold">
                            <p:stCondLst>
                              <p:cond delay="21000"/>
                            </p:stCondLst>
                            <p:childTnLst>
                              <p:par>
                                <p:cTn id="208" presetID="22" presetClass="entr" presetSubtype="1" fill="hold" grpId="0" nodeType="afterEffect">
                                  <p:stCondLst>
                                    <p:cond delay="0"/>
                                  </p:stCondLst>
                                  <p:childTnLst>
                                    <p:set>
                                      <p:cBhvr>
                                        <p:cTn id="209" dur="1" fill="hold">
                                          <p:stCondLst>
                                            <p:cond delay="0"/>
                                          </p:stCondLst>
                                        </p:cTn>
                                        <p:tgtEl>
                                          <p:spTgt spid="34">
                                            <p:txEl>
                                              <p:pRg st="17" end="17"/>
                                            </p:txEl>
                                          </p:spTgt>
                                        </p:tgtEl>
                                        <p:attrNameLst>
                                          <p:attrName>style.visibility</p:attrName>
                                        </p:attrNameLst>
                                      </p:cBhvr>
                                      <p:to>
                                        <p:strVal val="visible"/>
                                      </p:to>
                                    </p:set>
                                    <p:animEffect transition="in" filter="wipe(up)">
                                      <p:cBhvr>
                                        <p:cTn id="210" dur="500"/>
                                        <p:tgtEl>
                                          <p:spTgt spid="34">
                                            <p:txEl>
                                              <p:pRg st="17" end="17"/>
                                            </p:txEl>
                                          </p:spTgt>
                                        </p:tgtEl>
                                      </p:cBhvr>
                                    </p:animEffect>
                                  </p:childTnLst>
                                </p:cTn>
                              </p:par>
                            </p:childTnLst>
                          </p:cTn>
                        </p:par>
                        <p:par>
                          <p:cTn id="211" fill="hold">
                            <p:stCondLst>
                              <p:cond delay="21500"/>
                            </p:stCondLst>
                            <p:childTnLst>
                              <p:par>
                                <p:cTn id="212" presetID="22" presetClass="entr" presetSubtype="1" fill="hold" grpId="0" nodeType="afterEffect">
                                  <p:stCondLst>
                                    <p:cond delay="0"/>
                                  </p:stCondLst>
                                  <p:childTnLst>
                                    <p:set>
                                      <p:cBhvr>
                                        <p:cTn id="213" dur="1" fill="hold">
                                          <p:stCondLst>
                                            <p:cond delay="0"/>
                                          </p:stCondLst>
                                        </p:cTn>
                                        <p:tgtEl>
                                          <p:spTgt spid="34">
                                            <p:txEl>
                                              <p:pRg st="18" end="18"/>
                                            </p:txEl>
                                          </p:spTgt>
                                        </p:tgtEl>
                                        <p:attrNameLst>
                                          <p:attrName>style.visibility</p:attrName>
                                        </p:attrNameLst>
                                      </p:cBhvr>
                                      <p:to>
                                        <p:strVal val="visible"/>
                                      </p:to>
                                    </p:set>
                                    <p:animEffect transition="in" filter="wipe(up)">
                                      <p:cBhvr>
                                        <p:cTn id="214" dur="500"/>
                                        <p:tgtEl>
                                          <p:spTgt spid="34">
                                            <p:txEl>
                                              <p:pRg st="18" end="18"/>
                                            </p:txEl>
                                          </p:spTgt>
                                        </p:tgtEl>
                                      </p:cBhvr>
                                    </p:animEffect>
                                  </p:childTnLst>
                                </p:cTn>
                              </p:par>
                            </p:childTnLst>
                          </p:cTn>
                        </p:par>
                        <p:par>
                          <p:cTn id="215" fill="hold">
                            <p:stCondLst>
                              <p:cond delay="22000"/>
                            </p:stCondLst>
                            <p:childTnLst>
                              <p:par>
                                <p:cTn id="216" presetID="22" presetClass="entr" presetSubtype="1" fill="hold" grpId="0" nodeType="afterEffect">
                                  <p:stCondLst>
                                    <p:cond delay="0"/>
                                  </p:stCondLst>
                                  <p:childTnLst>
                                    <p:set>
                                      <p:cBhvr>
                                        <p:cTn id="217" dur="1" fill="hold">
                                          <p:stCondLst>
                                            <p:cond delay="0"/>
                                          </p:stCondLst>
                                        </p:cTn>
                                        <p:tgtEl>
                                          <p:spTgt spid="34">
                                            <p:txEl>
                                              <p:pRg st="19" end="19"/>
                                            </p:txEl>
                                          </p:spTgt>
                                        </p:tgtEl>
                                        <p:attrNameLst>
                                          <p:attrName>style.visibility</p:attrName>
                                        </p:attrNameLst>
                                      </p:cBhvr>
                                      <p:to>
                                        <p:strVal val="visible"/>
                                      </p:to>
                                    </p:set>
                                    <p:animEffect transition="in" filter="wipe(up)">
                                      <p:cBhvr>
                                        <p:cTn id="218" dur="500"/>
                                        <p:tgtEl>
                                          <p:spTgt spid="34">
                                            <p:txEl>
                                              <p:pRg st="19" end="19"/>
                                            </p:txEl>
                                          </p:spTgt>
                                        </p:tgtEl>
                                      </p:cBhvr>
                                    </p:animEffect>
                                  </p:childTnLst>
                                </p:cTn>
                              </p:par>
                            </p:childTnLst>
                          </p:cTn>
                        </p:par>
                        <p:par>
                          <p:cTn id="219" fill="hold">
                            <p:stCondLst>
                              <p:cond delay="22500"/>
                            </p:stCondLst>
                            <p:childTnLst>
                              <p:par>
                                <p:cTn id="220" presetID="22" presetClass="entr" presetSubtype="1" fill="hold" grpId="0" nodeType="afterEffect">
                                  <p:stCondLst>
                                    <p:cond delay="0"/>
                                  </p:stCondLst>
                                  <p:childTnLst>
                                    <p:set>
                                      <p:cBhvr>
                                        <p:cTn id="221" dur="1" fill="hold">
                                          <p:stCondLst>
                                            <p:cond delay="0"/>
                                          </p:stCondLst>
                                        </p:cTn>
                                        <p:tgtEl>
                                          <p:spTgt spid="34">
                                            <p:txEl>
                                              <p:pRg st="20" end="20"/>
                                            </p:txEl>
                                          </p:spTgt>
                                        </p:tgtEl>
                                        <p:attrNameLst>
                                          <p:attrName>style.visibility</p:attrName>
                                        </p:attrNameLst>
                                      </p:cBhvr>
                                      <p:to>
                                        <p:strVal val="visible"/>
                                      </p:to>
                                    </p:set>
                                    <p:animEffect transition="in" filter="wipe(up)">
                                      <p:cBhvr>
                                        <p:cTn id="222" dur="500"/>
                                        <p:tgtEl>
                                          <p:spTgt spid="34">
                                            <p:txEl>
                                              <p:pRg st="20" end="20"/>
                                            </p:txEl>
                                          </p:spTgt>
                                        </p:tgtEl>
                                      </p:cBhvr>
                                    </p:animEffect>
                                  </p:childTnLst>
                                </p:cTn>
                              </p:par>
                            </p:childTnLst>
                          </p:cTn>
                        </p:par>
                        <p:par>
                          <p:cTn id="223" fill="hold">
                            <p:stCondLst>
                              <p:cond delay="23000"/>
                            </p:stCondLst>
                            <p:childTnLst>
                              <p:par>
                                <p:cTn id="224" presetID="22" presetClass="entr" presetSubtype="1" fill="hold" grpId="0" nodeType="afterEffect">
                                  <p:stCondLst>
                                    <p:cond delay="0"/>
                                  </p:stCondLst>
                                  <p:childTnLst>
                                    <p:set>
                                      <p:cBhvr>
                                        <p:cTn id="225" dur="1" fill="hold">
                                          <p:stCondLst>
                                            <p:cond delay="0"/>
                                          </p:stCondLst>
                                        </p:cTn>
                                        <p:tgtEl>
                                          <p:spTgt spid="34">
                                            <p:txEl>
                                              <p:pRg st="21" end="21"/>
                                            </p:txEl>
                                          </p:spTgt>
                                        </p:tgtEl>
                                        <p:attrNameLst>
                                          <p:attrName>style.visibility</p:attrName>
                                        </p:attrNameLst>
                                      </p:cBhvr>
                                      <p:to>
                                        <p:strVal val="visible"/>
                                      </p:to>
                                    </p:set>
                                    <p:animEffect transition="in" filter="wipe(up)">
                                      <p:cBhvr>
                                        <p:cTn id="226" dur="500"/>
                                        <p:tgtEl>
                                          <p:spTgt spid="34">
                                            <p:txEl>
                                              <p:pRg st="21" end="21"/>
                                            </p:txEl>
                                          </p:spTgt>
                                        </p:tgtEl>
                                      </p:cBhvr>
                                    </p:animEffect>
                                  </p:childTnLst>
                                </p:cTn>
                              </p:par>
                            </p:childTnLst>
                          </p:cTn>
                        </p:par>
                        <p:par>
                          <p:cTn id="227" fill="hold">
                            <p:stCondLst>
                              <p:cond delay="23500"/>
                            </p:stCondLst>
                            <p:childTnLst>
                              <p:par>
                                <p:cTn id="228" presetID="22" presetClass="entr" presetSubtype="1" fill="hold" grpId="0" nodeType="afterEffect">
                                  <p:stCondLst>
                                    <p:cond delay="0"/>
                                  </p:stCondLst>
                                  <p:childTnLst>
                                    <p:set>
                                      <p:cBhvr>
                                        <p:cTn id="229" dur="1" fill="hold">
                                          <p:stCondLst>
                                            <p:cond delay="0"/>
                                          </p:stCondLst>
                                        </p:cTn>
                                        <p:tgtEl>
                                          <p:spTgt spid="34">
                                            <p:txEl>
                                              <p:pRg st="22" end="22"/>
                                            </p:txEl>
                                          </p:spTgt>
                                        </p:tgtEl>
                                        <p:attrNameLst>
                                          <p:attrName>style.visibility</p:attrName>
                                        </p:attrNameLst>
                                      </p:cBhvr>
                                      <p:to>
                                        <p:strVal val="visible"/>
                                      </p:to>
                                    </p:set>
                                    <p:animEffect transition="in" filter="wipe(up)">
                                      <p:cBhvr>
                                        <p:cTn id="230" dur="500"/>
                                        <p:tgtEl>
                                          <p:spTgt spid="34">
                                            <p:txEl>
                                              <p:pRg st="22" end="22"/>
                                            </p:txEl>
                                          </p:spTgt>
                                        </p:tgtEl>
                                      </p:cBhvr>
                                    </p:animEffect>
                                  </p:childTnLst>
                                </p:cTn>
                              </p:par>
                            </p:childTnLst>
                          </p:cTn>
                        </p:par>
                        <p:par>
                          <p:cTn id="231" fill="hold">
                            <p:stCondLst>
                              <p:cond delay="24000"/>
                            </p:stCondLst>
                            <p:childTnLst>
                              <p:par>
                                <p:cTn id="232" presetID="22" presetClass="entr" presetSubtype="1" fill="hold" grpId="0" nodeType="afterEffect">
                                  <p:stCondLst>
                                    <p:cond delay="0"/>
                                  </p:stCondLst>
                                  <p:childTnLst>
                                    <p:set>
                                      <p:cBhvr>
                                        <p:cTn id="233" dur="1" fill="hold">
                                          <p:stCondLst>
                                            <p:cond delay="0"/>
                                          </p:stCondLst>
                                        </p:cTn>
                                        <p:tgtEl>
                                          <p:spTgt spid="4">
                                            <p:txEl>
                                              <p:pRg st="0" end="0"/>
                                            </p:txEl>
                                          </p:spTgt>
                                        </p:tgtEl>
                                        <p:attrNameLst>
                                          <p:attrName>style.visibility</p:attrName>
                                        </p:attrNameLst>
                                      </p:cBhvr>
                                      <p:to>
                                        <p:strVal val="visible"/>
                                      </p:to>
                                    </p:set>
                                    <p:animEffect transition="in" filter="wipe(up)">
                                      <p:cBhvr>
                                        <p:cTn id="234" dur="500"/>
                                        <p:tgtEl>
                                          <p:spTgt spid="4">
                                            <p:txEl>
                                              <p:pRg st="0" end="0"/>
                                            </p:txEl>
                                          </p:spTgt>
                                        </p:tgtEl>
                                      </p:cBhvr>
                                    </p:animEffect>
                                  </p:childTnLst>
                                </p:cTn>
                              </p:par>
                            </p:childTnLst>
                          </p:cTn>
                        </p:par>
                        <p:par>
                          <p:cTn id="235" fill="hold">
                            <p:stCondLst>
                              <p:cond delay="24500"/>
                            </p:stCondLst>
                            <p:childTnLst>
                              <p:par>
                                <p:cTn id="236" presetID="22" presetClass="entr" presetSubtype="1" fill="hold" grpId="0" nodeType="afterEffect">
                                  <p:stCondLst>
                                    <p:cond delay="0"/>
                                  </p:stCondLst>
                                  <p:childTnLst>
                                    <p:set>
                                      <p:cBhvr>
                                        <p:cTn id="237" dur="1" fill="hold">
                                          <p:stCondLst>
                                            <p:cond delay="0"/>
                                          </p:stCondLst>
                                        </p:cTn>
                                        <p:tgtEl>
                                          <p:spTgt spid="4">
                                            <p:txEl>
                                              <p:pRg st="1" end="1"/>
                                            </p:txEl>
                                          </p:spTgt>
                                        </p:tgtEl>
                                        <p:attrNameLst>
                                          <p:attrName>style.visibility</p:attrName>
                                        </p:attrNameLst>
                                      </p:cBhvr>
                                      <p:to>
                                        <p:strVal val="visible"/>
                                      </p:to>
                                    </p:set>
                                    <p:animEffect transition="in" filter="wipe(up)">
                                      <p:cBhvr>
                                        <p:cTn id="238" dur="500"/>
                                        <p:tgtEl>
                                          <p:spTgt spid="4">
                                            <p:txEl>
                                              <p:pRg st="1" end="1"/>
                                            </p:txEl>
                                          </p:spTgt>
                                        </p:tgtEl>
                                      </p:cBhvr>
                                    </p:animEffect>
                                  </p:childTnLst>
                                </p:cTn>
                              </p:par>
                            </p:childTnLst>
                          </p:cTn>
                        </p:par>
                        <p:par>
                          <p:cTn id="239" fill="hold">
                            <p:stCondLst>
                              <p:cond delay="25000"/>
                            </p:stCondLst>
                            <p:childTnLst>
                              <p:par>
                                <p:cTn id="240" presetID="22" presetClass="entr" presetSubtype="1" fill="hold" grpId="0" nodeType="afterEffect">
                                  <p:stCondLst>
                                    <p:cond delay="0"/>
                                  </p:stCondLst>
                                  <p:childTnLst>
                                    <p:set>
                                      <p:cBhvr>
                                        <p:cTn id="241" dur="1" fill="hold">
                                          <p:stCondLst>
                                            <p:cond delay="0"/>
                                          </p:stCondLst>
                                        </p:cTn>
                                        <p:tgtEl>
                                          <p:spTgt spid="4">
                                            <p:txEl>
                                              <p:pRg st="2" end="2"/>
                                            </p:txEl>
                                          </p:spTgt>
                                        </p:tgtEl>
                                        <p:attrNameLst>
                                          <p:attrName>style.visibility</p:attrName>
                                        </p:attrNameLst>
                                      </p:cBhvr>
                                      <p:to>
                                        <p:strVal val="visible"/>
                                      </p:to>
                                    </p:set>
                                    <p:animEffect transition="in" filter="wipe(up)">
                                      <p:cBhvr>
                                        <p:cTn id="242" dur="500"/>
                                        <p:tgtEl>
                                          <p:spTgt spid="4">
                                            <p:txEl>
                                              <p:pRg st="2" end="2"/>
                                            </p:txEl>
                                          </p:spTgt>
                                        </p:tgtEl>
                                      </p:cBhvr>
                                    </p:animEffect>
                                  </p:childTnLst>
                                </p:cTn>
                              </p:par>
                            </p:childTnLst>
                          </p:cTn>
                        </p:par>
                        <p:par>
                          <p:cTn id="243" fill="hold">
                            <p:stCondLst>
                              <p:cond delay="25500"/>
                            </p:stCondLst>
                            <p:childTnLst>
                              <p:par>
                                <p:cTn id="244" presetID="22" presetClass="entr" presetSubtype="1" fill="hold" grpId="0" nodeType="afterEffect">
                                  <p:stCondLst>
                                    <p:cond delay="0"/>
                                  </p:stCondLst>
                                  <p:childTnLst>
                                    <p:set>
                                      <p:cBhvr>
                                        <p:cTn id="245" dur="1" fill="hold">
                                          <p:stCondLst>
                                            <p:cond delay="0"/>
                                          </p:stCondLst>
                                        </p:cTn>
                                        <p:tgtEl>
                                          <p:spTgt spid="4">
                                            <p:txEl>
                                              <p:pRg st="3" end="3"/>
                                            </p:txEl>
                                          </p:spTgt>
                                        </p:tgtEl>
                                        <p:attrNameLst>
                                          <p:attrName>style.visibility</p:attrName>
                                        </p:attrNameLst>
                                      </p:cBhvr>
                                      <p:to>
                                        <p:strVal val="visible"/>
                                      </p:to>
                                    </p:set>
                                    <p:animEffect transition="in" filter="wipe(up)">
                                      <p:cBhvr>
                                        <p:cTn id="246" dur="500"/>
                                        <p:tgtEl>
                                          <p:spTgt spid="4">
                                            <p:txEl>
                                              <p:pRg st="3" end="3"/>
                                            </p:txEl>
                                          </p:spTgt>
                                        </p:tgtEl>
                                      </p:cBhvr>
                                    </p:animEffect>
                                  </p:childTnLst>
                                </p:cTn>
                              </p:par>
                            </p:childTnLst>
                          </p:cTn>
                        </p:par>
                        <p:par>
                          <p:cTn id="247" fill="hold">
                            <p:stCondLst>
                              <p:cond delay="26000"/>
                            </p:stCondLst>
                            <p:childTnLst>
                              <p:par>
                                <p:cTn id="248" presetID="22" presetClass="entr" presetSubtype="1" fill="hold" grpId="0" nodeType="afterEffect">
                                  <p:stCondLst>
                                    <p:cond delay="0"/>
                                  </p:stCondLst>
                                  <p:childTnLst>
                                    <p:set>
                                      <p:cBhvr>
                                        <p:cTn id="249" dur="1" fill="hold">
                                          <p:stCondLst>
                                            <p:cond delay="0"/>
                                          </p:stCondLst>
                                        </p:cTn>
                                        <p:tgtEl>
                                          <p:spTgt spid="4">
                                            <p:txEl>
                                              <p:pRg st="4" end="4"/>
                                            </p:txEl>
                                          </p:spTgt>
                                        </p:tgtEl>
                                        <p:attrNameLst>
                                          <p:attrName>style.visibility</p:attrName>
                                        </p:attrNameLst>
                                      </p:cBhvr>
                                      <p:to>
                                        <p:strVal val="visible"/>
                                      </p:to>
                                    </p:set>
                                    <p:animEffect transition="in" filter="wipe(up)">
                                      <p:cBhvr>
                                        <p:cTn id="250" dur="500"/>
                                        <p:tgtEl>
                                          <p:spTgt spid="4">
                                            <p:txEl>
                                              <p:pRg st="4" end="4"/>
                                            </p:txEl>
                                          </p:spTgt>
                                        </p:tgtEl>
                                      </p:cBhvr>
                                    </p:animEffect>
                                  </p:childTnLst>
                                </p:cTn>
                              </p:par>
                            </p:childTnLst>
                          </p:cTn>
                        </p:par>
                        <p:par>
                          <p:cTn id="251" fill="hold">
                            <p:stCondLst>
                              <p:cond delay="26500"/>
                            </p:stCondLst>
                            <p:childTnLst>
                              <p:par>
                                <p:cTn id="252" presetID="22" presetClass="entr" presetSubtype="1" fill="hold" grpId="0" nodeType="afterEffect">
                                  <p:stCondLst>
                                    <p:cond delay="0"/>
                                  </p:stCondLst>
                                  <p:childTnLst>
                                    <p:set>
                                      <p:cBhvr>
                                        <p:cTn id="253" dur="1" fill="hold">
                                          <p:stCondLst>
                                            <p:cond delay="0"/>
                                          </p:stCondLst>
                                        </p:cTn>
                                        <p:tgtEl>
                                          <p:spTgt spid="4">
                                            <p:txEl>
                                              <p:pRg st="5" end="5"/>
                                            </p:txEl>
                                          </p:spTgt>
                                        </p:tgtEl>
                                        <p:attrNameLst>
                                          <p:attrName>style.visibility</p:attrName>
                                        </p:attrNameLst>
                                      </p:cBhvr>
                                      <p:to>
                                        <p:strVal val="visible"/>
                                      </p:to>
                                    </p:set>
                                    <p:animEffect transition="in" filter="wipe(up)">
                                      <p:cBhvr>
                                        <p:cTn id="254" dur="500"/>
                                        <p:tgtEl>
                                          <p:spTgt spid="4">
                                            <p:txEl>
                                              <p:pRg st="5" end="5"/>
                                            </p:txEl>
                                          </p:spTgt>
                                        </p:tgtEl>
                                      </p:cBhvr>
                                    </p:animEffect>
                                  </p:childTnLst>
                                </p:cTn>
                              </p:par>
                            </p:childTnLst>
                          </p:cTn>
                        </p:par>
                        <p:par>
                          <p:cTn id="255" fill="hold">
                            <p:stCondLst>
                              <p:cond delay="27000"/>
                            </p:stCondLst>
                            <p:childTnLst>
                              <p:par>
                                <p:cTn id="256" presetID="22" presetClass="entr" presetSubtype="1" fill="hold" grpId="0" nodeType="afterEffect">
                                  <p:stCondLst>
                                    <p:cond delay="0"/>
                                  </p:stCondLst>
                                  <p:childTnLst>
                                    <p:set>
                                      <p:cBhvr>
                                        <p:cTn id="257" dur="1" fill="hold">
                                          <p:stCondLst>
                                            <p:cond delay="0"/>
                                          </p:stCondLst>
                                        </p:cTn>
                                        <p:tgtEl>
                                          <p:spTgt spid="4">
                                            <p:txEl>
                                              <p:pRg st="6" end="6"/>
                                            </p:txEl>
                                          </p:spTgt>
                                        </p:tgtEl>
                                        <p:attrNameLst>
                                          <p:attrName>style.visibility</p:attrName>
                                        </p:attrNameLst>
                                      </p:cBhvr>
                                      <p:to>
                                        <p:strVal val="visible"/>
                                      </p:to>
                                    </p:set>
                                    <p:animEffect transition="in" filter="wipe(up)">
                                      <p:cBhvr>
                                        <p:cTn id="258" dur="500"/>
                                        <p:tgtEl>
                                          <p:spTgt spid="4">
                                            <p:txEl>
                                              <p:pRg st="6" end="6"/>
                                            </p:txEl>
                                          </p:spTgt>
                                        </p:tgtEl>
                                      </p:cBhvr>
                                    </p:animEffect>
                                  </p:childTnLst>
                                </p:cTn>
                              </p:par>
                            </p:childTnLst>
                          </p:cTn>
                        </p:par>
                        <p:par>
                          <p:cTn id="259" fill="hold">
                            <p:stCondLst>
                              <p:cond delay="27500"/>
                            </p:stCondLst>
                            <p:childTnLst>
                              <p:par>
                                <p:cTn id="260" presetID="22" presetClass="entr" presetSubtype="1" fill="hold" grpId="0" nodeType="afterEffect">
                                  <p:stCondLst>
                                    <p:cond delay="0"/>
                                  </p:stCondLst>
                                  <p:childTnLst>
                                    <p:set>
                                      <p:cBhvr>
                                        <p:cTn id="261" dur="1" fill="hold">
                                          <p:stCondLst>
                                            <p:cond delay="0"/>
                                          </p:stCondLst>
                                        </p:cTn>
                                        <p:tgtEl>
                                          <p:spTgt spid="4">
                                            <p:txEl>
                                              <p:pRg st="7" end="7"/>
                                            </p:txEl>
                                          </p:spTgt>
                                        </p:tgtEl>
                                        <p:attrNameLst>
                                          <p:attrName>style.visibility</p:attrName>
                                        </p:attrNameLst>
                                      </p:cBhvr>
                                      <p:to>
                                        <p:strVal val="visible"/>
                                      </p:to>
                                    </p:set>
                                    <p:animEffect transition="in" filter="wipe(up)">
                                      <p:cBhvr>
                                        <p:cTn id="262" dur="500"/>
                                        <p:tgtEl>
                                          <p:spTgt spid="4">
                                            <p:txEl>
                                              <p:pRg st="7" end="7"/>
                                            </p:txEl>
                                          </p:spTgt>
                                        </p:tgtEl>
                                      </p:cBhvr>
                                    </p:animEffect>
                                  </p:childTnLst>
                                </p:cTn>
                              </p:par>
                            </p:childTnLst>
                          </p:cTn>
                        </p:par>
                        <p:par>
                          <p:cTn id="263" fill="hold">
                            <p:stCondLst>
                              <p:cond delay="28000"/>
                            </p:stCondLst>
                            <p:childTnLst>
                              <p:par>
                                <p:cTn id="264" presetID="22" presetClass="entr" presetSubtype="1" fill="hold" grpId="0" nodeType="afterEffect">
                                  <p:stCondLst>
                                    <p:cond delay="0"/>
                                  </p:stCondLst>
                                  <p:childTnLst>
                                    <p:set>
                                      <p:cBhvr>
                                        <p:cTn id="265" dur="1" fill="hold">
                                          <p:stCondLst>
                                            <p:cond delay="0"/>
                                          </p:stCondLst>
                                        </p:cTn>
                                        <p:tgtEl>
                                          <p:spTgt spid="4">
                                            <p:txEl>
                                              <p:pRg st="8" end="8"/>
                                            </p:txEl>
                                          </p:spTgt>
                                        </p:tgtEl>
                                        <p:attrNameLst>
                                          <p:attrName>style.visibility</p:attrName>
                                        </p:attrNameLst>
                                      </p:cBhvr>
                                      <p:to>
                                        <p:strVal val="visible"/>
                                      </p:to>
                                    </p:set>
                                    <p:animEffect transition="in" filter="wipe(up)">
                                      <p:cBhvr>
                                        <p:cTn id="266" dur="500"/>
                                        <p:tgtEl>
                                          <p:spTgt spid="4">
                                            <p:txEl>
                                              <p:pRg st="8" end="8"/>
                                            </p:txEl>
                                          </p:spTgt>
                                        </p:tgtEl>
                                      </p:cBhvr>
                                    </p:animEffect>
                                  </p:childTnLst>
                                </p:cTn>
                              </p:par>
                            </p:childTnLst>
                          </p:cTn>
                        </p:par>
                        <p:par>
                          <p:cTn id="267" fill="hold">
                            <p:stCondLst>
                              <p:cond delay="28500"/>
                            </p:stCondLst>
                            <p:childTnLst>
                              <p:par>
                                <p:cTn id="268" presetID="22" presetClass="entr" presetSubtype="1" fill="hold" grpId="0" nodeType="afterEffect">
                                  <p:stCondLst>
                                    <p:cond delay="0"/>
                                  </p:stCondLst>
                                  <p:childTnLst>
                                    <p:set>
                                      <p:cBhvr>
                                        <p:cTn id="269" dur="1" fill="hold">
                                          <p:stCondLst>
                                            <p:cond delay="0"/>
                                          </p:stCondLst>
                                        </p:cTn>
                                        <p:tgtEl>
                                          <p:spTgt spid="4">
                                            <p:txEl>
                                              <p:pRg st="9" end="9"/>
                                            </p:txEl>
                                          </p:spTgt>
                                        </p:tgtEl>
                                        <p:attrNameLst>
                                          <p:attrName>style.visibility</p:attrName>
                                        </p:attrNameLst>
                                      </p:cBhvr>
                                      <p:to>
                                        <p:strVal val="visible"/>
                                      </p:to>
                                    </p:set>
                                    <p:animEffect transition="in" filter="wipe(up)">
                                      <p:cBhvr>
                                        <p:cTn id="270" dur="500"/>
                                        <p:tgtEl>
                                          <p:spTgt spid="4">
                                            <p:txEl>
                                              <p:pRg st="9" end="9"/>
                                            </p:txEl>
                                          </p:spTgt>
                                        </p:tgtEl>
                                      </p:cBhvr>
                                    </p:animEffect>
                                  </p:childTnLst>
                                </p:cTn>
                              </p:par>
                            </p:childTnLst>
                          </p:cTn>
                        </p:par>
                        <p:par>
                          <p:cTn id="271" fill="hold">
                            <p:stCondLst>
                              <p:cond delay="29000"/>
                            </p:stCondLst>
                            <p:childTnLst>
                              <p:par>
                                <p:cTn id="272" presetID="22" presetClass="entr" presetSubtype="1" fill="hold" grpId="0" nodeType="afterEffect">
                                  <p:stCondLst>
                                    <p:cond delay="0"/>
                                  </p:stCondLst>
                                  <p:childTnLst>
                                    <p:set>
                                      <p:cBhvr>
                                        <p:cTn id="273" dur="1" fill="hold">
                                          <p:stCondLst>
                                            <p:cond delay="0"/>
                                          </p:stCondLst>
                                        </p:cTn>
                                        <p:tgtEl>
                                          <p:spTgt spid="4">
                                            <p:txEl>
                                              <p:pRg st="10" end="10"/>
                                            </p:txEl>
                                          </p:spTgt>
                                        </p:tgtEl>
                                        <p:attrNameLst>
                                          <p:attrName>style.visibility</p:attrName>
                                        </p:attrNameLst>
                                      </p:cBhvr>
                                      <p:to>
                                        <p:strVal val="visible"/>
                                      </p:to>
                                    </p:set>
                                    <p:animEffect transition="in" filter="wipe(up)">
                                      <p:cBhvr>
                                        <p:cTn id="274" dur="500"/>
                                        <p:tgtEl>
                                          <p:spTgt spid="4">
                                            <p:txEl>
                                              <p:pRg st="10" end="10"/>
                                            </p:txEl>
                                          </p:spTgt>
                                        </p:tgtEl>
                                      </p:cBhvr>
                                    </p:animEffect>
                                  </p:childTnLst>
                                </p:cTn>
                              </p:par>
                            </p:childTnLst>
                          </p:cTn>
                        </p:par>
                        <p:par>
                          <p:cTn id="275" fill="hold">
                            <p:stCondLst>
                              <p:cond delay="29500"/>
                            </p:stCondLst>
                            <p:childTnLst>
                              <p:par>
                                <p:cTn id="276" presetID="22" presetClass="entr" presetSubtype="1" fill="hold" grpId="0" nodeType="afterEffect">
                                  <p:stCondLst>
                                    <p:cond delay="0"/>
                                  </p:stCondLst>
                                  <p:childTnLst>
                                    <p:set>
                                      <p:cBhvr>
                                        <p:cTn id="277" dur="1" fill="hold">
                                          <p:stCondLst>
                                            <p:cond delay="0"/>
                                          </p:stCondLst>
                                        </p:cTn>
                                        <p:tgtEl>
                                          <p:spTgt spid="4">
                                            <p:txEl>
                                              <p:pRg st="11" end="11"/>
                                            </p:txEl>
                                          </p:spTgt>
                                        </p:tgtEl>
                                        <p:attrNameLst>
                                          <p:attrName>style.visibility</p:attrName>
                                        </p:attrNameLst>
                                      </p:cBhvr>
                                      <p:to>
                                        <p:strVal val="visible"/>
                                      </p:to>
                                    </p:set>
                                    <p:animEffect transition="in" filter="wipe(up)">
                                      <p:cBhvr>
                                        <p:cTn id="278" dur="500"/>
                                        <p:tgtEl>
                                          <p:spTgt spid="4">
                                            <p:txEl>
                                              <p:pRg st="11" end="11"/>
                                            </p:txEl>
                                          </p:spTgt>
                                        </p:tgtEl>
                                      </p:cBhvr>
                                    </p:animEffect>
                                  </p:childTnLst>
                                </p:cTn>
                              </p:par>
                            </p:childTnLst>
                          </p:cTn>
                        </p:par>
                      </p:childTnLst>
                    </p:cTn>
                  </p:par>
                  <p:par>
                    <p:cTn id="279" fill="hold">
                      <p:stCondLst>
                        <p:cond delay="indefinite"/>
                      </p:stCondLst>
                      <p:childTnLst>
                        <p:par>
                          <p:cTn id="280" fill="hold">
                            <p:stCondLst>
                              <p:cond delay="0"/>
                            </p:stCondLst>
                            <p:childTnLst>
                              <p:par>
                                <p:cTn id="281" presetID="22" presetClass="entr" presetSubtype="1" fill="hold" nodeType="clickEffect">
                                  <p:stCondLst>
                                    <p:cond delay="0"/>
                                  </p:stCondLst>
                                  <p:childTnLst>
                                    <p:set>
                                      <p:cBhvr>
                                        <p:cTn id="282" dur="1" fill="hold">
                                          <p:stCondLst>
                                            <p:cond delay="0"/>
                                          </p:stCondLst>
                                        </p:cTn>
                                        <p:tgtEl>
                                          <p:spTgt spid="2"/>
                                        </p:tgtEl>
                                        <p:attrNameLst>
                                          <p:attrName>style.visibility</p:attrName>
                                        </p:attrNameLst>
                                      </p:cBhvr>
                                      <p:to>
                                        <p:strVal val="visible"/>
                                      </p:to>
                                    </p:set>
                                    <p:animEffect transition="in" filter="wipe(up)">
                                      <p:cBhvr>
                                        <p:cTn id="283" dur="500"/>
                                        <p:tgtEl>
                                          <p:spTgt spid="2"/>
                                        </p:tgtEl>
                                      </p:cBhvr>
                                    </p:animEffect>
                                  </p:childTnLst>
                                </p:cTn>
                              </p:par>
                            </p:childTnLst>
                          </p:cTn>
                        </p:par>
                      </p:childTnLst>
                    </p:cTn>
                  </p:par>
                  <p:par>
                    <p:cTn id="284" fill="hold">
                      <p:stCondLst>
                        <p:cond delay="indefinite"/>
                      </p:stCondLst>
                      <p:childTnLst>
                        <p:par>
                          <p:cTn id="285" fill="hold">
                            <p:stCondLst>
                              <p:cond delay="0"/>
                            </p:stCondLst>
                            <p:childTnLst>
                              <p:par>
                                <p:cTn id="286" presetID="3" presetClass="entr" presetSubtype="10" fill="hold" grpId="0" nodeType="clickEffect">
                                  <p:stCondLst>
                                    <p:cond delay="0"/>
                                  </p:stCondLst>
                                  <p:childTnLst>
                                    <p:set>
                                      <p:cBhvr>
                                        <p:cTn id="287" dur="1" fill="hold">
                                          <p:stCondLst>
                                            <p:cond delay="0"/>
                                          </p:stCondLst>
                                        </p:cTn>
                                        <p:tgtEl>
                                          <p:spTgt spid="14">
                                            <p:txEl>
                                              <p:pRg st="0" end="0"/>
                                            </p:txEl>
                                          </p:spTgt>
                                        </p:tgtEl>
                                        <p:attrNameLst>
                                          <p:attrName>style.visibility</p:attrName>
                                        </p:attrNameLst>
                                      </p:cBhvr>
                                      <p:to>
                                        <p:strVal val="visible"/>
                                      </p:to>
                                    </p:set>
                                    <p:animEffect transition="in" filter="blinds(horizontal)">
                                      <p:cBhvr>
                                        <p:cTn id="288" dur="500"/>
                                        <p:tgtEl>
                                          <p:spTgt spid="14">
                                            <p:txEl>
                                              <p:pRg st="0" end="0"/>
                                            </p:txEl>
                                          </p:spTgt>
                                        </p:tgtEl>
                                      </p:cBhvr>
                                    </p:animEffect>
                                  </p:childTnLst>
                                </p:cTn>
                              </p:par>
                            </p:childTnLst>
                          </p:cTn>
                        </p:par>
                      </p:childTnLst>
                    </p:cTn>
                  </p:par>
                  <p:par>
                    <p:cTn id="289" fill="hold">
                      <p:stCondLst>
                        <p:cond delay="indefinite"/>
                      </p:stCondLst>
                      <p:childTnLst>
                        <p:par>
                          <p:cTn id="290" fill="hold">
                            <p:stCondLst>
                              <p:cond delay="0"/>
                            </p:stCondLst>
                            <p:childTnLst>
                              <p:par>
                                <p:cTn id="291" presetID="3" presetClass="entr" presetSubtype="10" fill="hold" grpId="0" nodeType="clickEffect">
                                  <p:stCondLst>
                                    <p:cond delay="0"/>
                                  </p:stCondLst>
                                  <p:childTnLst>
                                    <p:set>
                                      <p:cBhvr>
                                        <p:cTn id="292" dur="1" fill="hold">
                                          <p:stCondLst>
                                            <p:cond delay="0"/>
                                          </p:stCondLst>
                                        </p:cTn>
                                        <p:tgtEl>
                                          <p:spTgt spid="14">
                                            <p:txEl>
                                              <p:pRg st="1" end="1"/>
                                            </p:txEl>
                                          </p:spTgt>
                                        </p:tgtEl>
                                        <p:attrNameLst>
                                          <p:attrName>style.visibility</p:attrName>
                                        </p:attrNameLst>
                                      </p:cBhvr>
                                      <p:to>
                                        <p:strVal val="visible"/>
                                      </p:to>
                                    </p:set>
                                    <p:animEffect transition="in" filter="blinds(horizontal)">
                                      <p:cBhvr>
                                        <p:cTn id="293"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4" grpId="0" uiExpand="1" build="p" bldLvl="5"/>
      <p:bldP spid="5" grpId="0" build="p" bldLvl="5"/>
      <p:bldP spid="14" grpId="0" build="p" autoUpdateAnimBg="0"/>
      <p:bldP spid="23" grpId="0" animBg="1"/>
      <p:bldP spid="30" grpId="0" animBg="1"/>
      <p:bldP spid="39" grpId="0" build="p" bldLvl="5"/>
      <p:bldP spid="34" grpId="0" uiExpand="1"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Kontejnerski šabloni i iteratori</a:t>
            </a:r>
            <a:endParaRPr lang="en-US" sz="3200" smtClean="0"/>
          </a:p>
        </p:txBody>
      </p:sp>
      <p:sp>
        <p:nvSpPr>
          <p:cNvPr id="5" name="Rectangle 3"/>
          <p:cNvSpPr txBox="1">
            <a:spLocks noChangeArrowheads="1"/>
          </p:cNvSpPr>
          <p:nvPr/>
        </p:nvSpPr>
        <p:spPr bwMode="auto">
          <a:xfrm>
            <a:off x="0" y="1444625"/>
            <a:ext cx="3565525" cy="5000625"/>
          </a:xfrm>
          <a:prstGeom prst="rect">
            <a:avLst/>
          </a:prstGeom>
          <a:noFill/>
          <a:ln w="9525">
            <a:noFill/>
            <a:miter lim="800000"/>
            <a:headEnd/>
            <a:tailEnd/>
          </a:ln>
        </p:spPr>
        <p:txBody>
          <a:bodyPr/>
          <a:lstStyle/>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using namespace std;</a:t>
            </a:r>
          </a:p>
          <a:p>
            <a:pPr marL="342900" indent="-342900" eaLnBrk="1" hangingPunct="1">
              <a:spcBef>
                <a:spcPts val="0"/>
              </a:spcBef>
              <a:buClr>
                <a:schemeClr val="folHlink"/>
              </a:buClr>
              <a:buSzPct val="60000"/>
              <a:defRPr/>
            </a:pPr>
            <a:r>
              <a:rPr lang="en-US" sz="1300" b="1" dirty="0">
                <a:solidFill>
                  <a:srgbClr val="002060"/>
                </a:solidFill>
                <a:effectLst>
                  <a:outerShdw blurRad="38100" dist="38100" dir="2700000" algn="tl">
                    <a:srgbClr val="C0C0C0"/>
                  </a:outerShdw>
                </a:effectLst>
                <a:latin typeface="Courier New" pitchFamily="49" charset="0"/>
              </a:rPr>
              <a:t>template &lt;class T&gt; struct X</a:t>
            </a:r>
          </a:p>
          <a:p>
            <a:pPr marL="342900" indent="-342900" eaLnBrk="1" hangingPunct="1">
              <a:spcBef>
                <a:spcPts val="0"/>
              </a:spcBef>
              <a:buClr>
                <a:schemeClr val="folHlink"/>
              </a:buClr>
              <a:buSzPct val="60000"/>
              <a:defRPr/>
            </a:pPr>
            <a:r>
              <a:rPr lang="en-US" sz="1300" b="1" dirty="0">
                <a:solidFill>
                  <a:srgbClr val="002060"/>
                </a:solidFill>
                <a:effectLst>
                  <a:outerShdw blurRad="38100" dist="38100" dir="2700000" algn="tl">
                    <a:srgbClr val="C0C0C0"/>
                  </a:outerShdw>
                </a:effectLst>
                <a:latin typeface="Courier New" pitchFamily="49" charset="0"/>
              </a:rPr>
              <a:t>{</a:t>
            </a:r>
            <a:r>
              <a:rPr lang="sr-Latn-BA" sz="1300" b="1" dirty="0">
                <a:solidFill>
                  <a:srgbClr val="002060"/>
                </a:solidFill>
                <a:effectLst>
                  <a:outerShdw blurRad="38100" dist="38100" dir="2700000" algn="tl">
                    <a:srgbClr val="C0C0C0"/>
                  </a:outerShdw>
                </a:effectLst>
                <a:latin typeface="Courier New" pitchFamily="49" charset="0"/>
              </a:rPr>
              <a:t> </a:t>
            </a:r>
            <a:r>
              <a:rPr lang="en-US" sz="1300" b="1" dirty="0">
                <a:solidFill>
                  <a:srgbClr val="002060"/>
                </a:solidFill>
                <a:effectLst>
                  <a:outerShdw blurRad="38100" dist="38100" dir="2700000" algn="tl">
                    <a:srgbClr val="C0C0C0"/>
                  </a:outerShdw>
                </a:effectLst>
                <a:latin typeface="Courier New" pitchFamily="49" charset="0"/>
              </a:rPr>
              <a:t>T data;</a:t>
            </a:r>
            <a:r>
              <a:rPr lang="sr-Latn-BA" sz="1300" b="1" dirty="0">
                <a:solidFill>
                  <a:srgbClr val="002060"/>
                </a:solidFill>
                <a:effectLst>
                  <a:outerShdw blurRad="38100" dist="38100" dir="2700000" algn="tl">
                    <a:srgbClr val="C0C0C0"/>
                  </a:outerShdw>
                </a:effectLst>
                <a:latin typeface="Courier New" pitchFamily="49" charset="0"/>
              </a:rPr>
              <a:t>  </a:t>
            </a:r>
            <a:r>
              <a:rPr lang="en-US" sz="1300" b="1" dirty="0">
                <a:solidFill>
                  <a:srgbClr val="002060"/>
                </a:solidFill>
                <a:effectLst>
                  <a:outerShdw blurRad="38100" dist="38100" dir="2700000" algn="tl">
                    <a:srgbClr val="C0C0C0"/>
                  </a:outerShdw>
                </a:effectLst>
                <a:latin typeface="Courier New" pitchFamily="49" charset="0"/>
              </a:rPr>
              <a:t>X *next;</a:t>
            </a:r>
          </a:p>
          <a:p>
            <a:pPr marL="342900" indent="-342900" eaLnBrk="1" hangingPunct="1">
              <a:spcBef>
                <a:spcPts val="0"/>
              </a:spcBef>
              <a:buClr>
                <a:schemeClr val="folHlink"/>
              </a:buClr>
              <a:buSzPct val="60000"/>
              <a:defRPr/>
            </a:pPr>
            <a:r>
              <a:rPr lang="en-US" sz="1300" b="1" dirty="0">
                <a:solidFill>
                  <a:srgbClr val="002060"/>
                </a:solidFill>
                <a:effectLst>
                  <a:outerShdw blurRad="38100" dist="38100" dir="2700000" algn="tl">
                    <a:srgbClr val="C0C0C0"/>
                  </a:outerShdw>
                </a:effectLst>
                <a:latin typeface="Courier New" pitchFamily="49" charset="0"/>
              </a:rPr>
              <a:t>  X(T &amp;t):data(t),next(0){}</a:t>
            </a:r>
          </a:p>
          <a:p>
            <a:pPr marL="342900" indent="-342900" eaLnBrk="1" hangingPunct="1">
              <a:spcBef>
                <a:spcPts val="0"/>
              </a:spcBef>
              <a:buClr>
                <a:schemeClr val="folHlink"/>
              </a:buClr>
              <a:buSzPct val="60000"/>
              <a:defRPr/>
            </a:pPr>
            <a:r>
              <a:rPr lang="en-US" sz="1300" b="1" dirty="0">
                <a:solidFill>
                  <a:srgbClr val="002060"/>
                </a:solidFill>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solidFill>
                  <a:srgbClr val="800000"/>
                </a:solidFill>
                <a:effectLst>
                  <a:outerShdw blurRad="38100" dist="38100" dir="2700000" algn="tl">
                    <a:srgbClr val="C0C0C0"/>
                  </a:outerShdw>
                </a:effectLst>
                <a:latin typeface="Courier New" pitchFamily="49" charset="0"/>
              </a:rPr>
              <a:t>template &lt;class T&gt; class Iterator;</a:t>
            </a:r>
          </a:p>
          <a:p>
            <a:pPr marL="342900" indent="-342900" eaLnBrk="1" hangingPunct="1">
              <a:spcBef>
                <a:spcPts val="0"/>
              </a:spcBef>
              <a:buClr>
                <a:schemeClr val="folHlink"/>
              </a:buClr>
              <a:buSzPct val="60000"/>
              <a:defRPr/>
            </a:pPr>
            <a:r>
              <a:rPr lang="en-US" sz="1300" b="1" dirty="0">
                <a:solidFill>
                  <a:srgbClr val="002060"/>
                </a:solidFill>
                <a:effectLst>
                  <a:outerShdw blurRad="38100" dist="38100" dir="2700000" algn="tl">
                    <a:srgbClr val="C0C0C0"/>
                  </a:outerShdw>
                </a:effectLst>
                <a:latin typeface="Courier New" pitchFamily="49" charset="0"/>
              </a:rPr>
              <a:t>template &lt;class T&gt; class Lista</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r>
              <a:rPr lang="sr-Latn-BA" sz="1300" b="1" dirty="0">
                <a:effectLst>
                  <a:outerShdw blurRad="38100" dist="38100" dir="2700000" algn="tl">
                    <a:srgbClr val="C0C0C0"/>
                  </a:outerShdw>
                </a:effectLst>
                <a:latin typeface="Courier New" pitchFamily="49" charset="0"/>
              </a:rPr>
              <a:t> </a:t>
            </a:r>
            <a:r>
              <a:rPr lang="en-US" sz="1300" b="1" dirty="0">
                <a:solidFill>
                  <a:srgbClr val="800000"/>
                </a:solidFill>
                <a:effectLst>
                  <a:outerShdw blurRad="38100" dist="38100" dir="2700000" algn="tl">
                    <a:srgbClr val="C0C0C0"/>
                  </a:outerShdw>
                </a:effectLst>
                <a:latin typeface="Courier New" pitchFamily="49" charset="0"/>
              </a:rPr>
              <a:t>friend class Iterator&lt;T&gt;</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public:</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Lista</a:t>
            </a:r>
            <a:r>
              <a:rPr lang="en-US" sz="1300" b="1" dirty="0">
                <a:effectLst>
                  <a:outerShdw blurRad="38100" dist="38100" dir="2700000" algn="tl">
                    <a:srgbClr val="C0C0C0"/>
                  </a:outerShdw>
                </a:effectLst>
                <a:latin typeface="Courier New" pitchFamily="49" charset="0"/>
              </a:rPr>
              <a:t>():</a:t>
            </a:r>
            <a:r>
              <a:rPr lang="en-US" sz="1300" b="1" dirty="0" err="1">
                <a:effectLst>
                  <a:outerShdw blurRad="38100" dist="38100" dir="2700000" algn="tl">
                    <a:srgbClr val="C0C0C0"/>
                  </a:outerShdw>
                </a:effectLst>
                <a:latin typeface="Courier New" pitchFamily="49" charset="0"/>
              </a:rPr>
              <a:t>glava</a:t>
            </a:r>
            <a:r>
              <a:rPr lang="en-US" sz="1300" b="1" dirty="0">
                <a:effectLst>
                  <a:outerShdw blurRad="38100" dist="38100" dir="2700000" algn="tl">
                    <a:srgbClr val="C0C0C0"/>
                  </a:outerShdw>
                </a:effectLst>
                <a:latin typeface="Courier New" pitchFamily="49" charset="0"/>
              </a:rPr>
              <a:t>(0),rep(0){}</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Lista&amp; dodaj(T 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if (</a:t>
            </a:r>
            <a:r>
              <a:rPr lang="en-US" sz="1300" b="1" dirty="0" err="1">
                <a:effectLst>
                  <a:outerShdw blurRad="38100" dist="38100" dir="2700000" algn="tl">
                    <a:srgbClr val="C0C0C0"/>
                  </a:outerShdw>
                </a:effectLst>
                <a:latin typeface="Courier New" pitchFamily="49" charset="0"/>
              </a:rPr>
              <a:t>glava</a:t>
            </a:r>
            <a:r>
              <a:rPr lang="en-US" sz="1300" b="1" dirty="0">
                <a:effectLst>
                  <a:outerShdw blurRad="38100" dist="38100" dir="2700000" algn="tl">
                    <a:srgbClr val="C0C0C0"/>
                  </a:outerShdw>
                </a:effectLst>
                <a:latin typeface="Courier New" pitchFamily="49" charset="0"/>
              </a:rPr>
              <a:t>==0)</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glava</a:t>
            </a:r>
            <a:r>
              <a:rPr lang="en-US" sz="1300" b="1" dirty="0">
                <a:effectLst>
                  <a:outerShdw blurRad="38100" dist="38100" dir="2700000" algn="tl">
                    <a:srgbClr val="C0C0C0"/>
                  </a:outerShdw>
                </a:effectLst>
                <a:latin typeface="Courier New" pitchFamily="49" charset="0"/>
              </a:rPr>
              <a:t>=rep=new X&lt;T&gt;(t);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else</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 rep-&gt;next=new X&lt;T&gt;(t);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rep=rep-&gt;next;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return *this;</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~Lista()</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 while(glava)</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 X&lt;T&gt; *t=glava-&gt;next;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delete glava; glava=t;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300" b="1" dirty="0">
                <a:solidFill>
                  <a:srgbClr val="002060"/>
                </a:solidFill>
                <a:effectLst>
                  <a:outerShdw blurRad="38100" dist="38100" dir="2700000" algn="tl">
                    <a:srgbClr val="C0C0C0"/>
                  </a:outerShdw>
                </a:effectLst>
                <a:latin typeface="Courier New" pitchFamily="49" charset="0"/>
              </a:rPr>
              <a:t>private:</a:t>
            </a:r>
            <a:r>
              <a:rPr lang="sr-Latn-BA" sz="1300" b="1" dirty="0">
                <a:solidFill>
                  <a:srgbClr val="002060"/>
                </a:solidFill>
                <a:effectLst>
                  <a:outerShdw blurRad="38100" dist="38100" dir="2700000" algn="tl">
                    <a:srgbClr val="C0C0C0"/>
                  </a:outerShdw>
                </a:effectLst>
                <a:latin typeface="Courier New" pitchFamily="49" charset="0"/>
              </a:rPr>
              <a:t> </a:t>
            </a:r>
            <a:r>
              <a:rPr lang="en-US" sz="1300" b="1" dirty="0">
                <a:solidFill>
                  <a:srgbClr val="002060"/>
                </a:solidFill>
                <a:effectLst>
                  <a:outerShdw blurRad="38100" dist="38100" dir="2700000" algn="tl">
                    <a:srgbClr val="C0C0C0"/>
                  </a:outerShdw>
                </a:effectLst>
                <a:latin typeface="Courier New" pitchFamily="49" charset="0"/>
              </a:rPr>
              <a:t>X&lt;T&gt; *</a:t>
            </a:r>
            <a:r>
              <a:rPr lang="en-US" sz="1300" b="1" dirty="0" err="1">
                <a:solidFill>
                  <a:srgbClr val="002060"/>
                </a:solidFill>
                <a:effectLst>
                  <a:outerShdw blurRad="38100" dist="38100" dir="2700000" algn="tl">
                    <a:srgbClr val="C0C0C0"/>
                  </a:outerShdw>
                </a:effectLst>
                <a:latin typeface="Courier New" pitchFamily="49" charset="0"/>
              </a:rPr>
              <a:t>glava</a:t>
            </a:r>
            <a:r>
              <a:rPr lang="en-US" sz="1300" b="1" dirty="0">
                <a:solidFill>
                  <a:srgbClr val="002060"/>
                </a:solidFill>
                <a:effectLst>
                  <a:outerShdw blurRad="38100" dist="38100" dir="2700000" algn="tl">
                    <a:srgbClr val="C0C0C0"/>
                  </a:outerShdw>
                </a:effectLst>
                <a:latin typeface="Courier New" pitchFamily="49" charset="0"/>
              </a:rPr>
              <a:t>, *rep;</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p:txBody>
      </p:sp>
      <p:sp>
        <p:nvSpPr>
          <p:cNvPr id="39" name="Rectangle 3"/>
          <p:cNvSpPr txBox="1">
            <a:spLocks noChangeArrowheads="1"/>
          </p:cNvSpPr>
          <p:nvPr/>
        </p:nvSpPr>
        <p:spPr bwMode="auto">
          <a:xfrm>
            <a:off x="0" y="1187450"/>
            <a:ext cx="5286375" cy="419100"/>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r>
              <a:rPr lang="sr-Latn-BA" sz="1400" b="1" dirty="0">
                <a:effectLst>
                  <a:outerShdw blurRad="38100" dist="38100" dir="2700000" algn="tl">
                    <a:srgbClr val="C0C0C0"/>
                  </a:outerShdw>
                </a:effectLst>
                <a:cs typeface="Tahoma" pitchFamily="34" charset="0"/>
              </a:rPr>
              <a:t> (Lista sa iteratorom)</a:t>
            </a:r>
            <a:endParaRPr lang="en-US" sz="1300" b="1" dirty="0">
              <a:effectLst>
                <a:outerShdw blurRad="38100" dist="38100" dir="2700000" algn="tl">
                  <a:srgbClr val="C0C0C0"/>
                </a:outerShdw>
              </a:effectLst>
              <a:latin typeface="Courier New" pitchFamily="49" charset="0"/>
            </a:endParaRPr>
          </a:p>
        </p:txBody>
      </p:sp>
      <p:sp>
        <p:nvSpPr>
          <p:cNvPr id="34" name="TextBox 33"/>
          <p:cNvSpPr txBox="1">
            <a:spLocks noChangeArrowheads="1"/>
          </p:cNvSpPr>
          <p:nvPr/>
        </p:nvSpPr>
        <p:spPr bwMode="auto">
          <a:xfrm>
            <a:off x="4037013" y="1071563"/>
            <a:ext cx="4964112" cy="738187"/>
          </a:xfrm>
          <a:prstGeom prst="rect">
            <a:avLst/>
          </a:prstGeom>
          <a:solidFill>
            <a:srgbClr val="99FF33"/>
          </a:solidFill>
          <a:ln w="38100">
            <a:solidFill>
              <a:srgbClr val="C00000"/>
            </a:solidFill>
            <a:miter lim="800000"/>
            <a:headEnd/>
            <a:tailEnd/>
          </a:ln>
        </p:spPr>
        <p:txBody>
          <a:bodyPr>
            <a:spAutoFit/>
          </a:bodyPr>
          <a:lstStyle/>
          <a:p>
            <a:pPr algn="ctr"/>
            <a:r>
              <a:rPr lang="sr-Latn-BA" sz="1400" b="1">
                <a:solidFill>
                  <a:srgbClr val="000099"/>
                </a:solidFill>
              </a:rPr>
              <a:t>Iterator je svojevrstan "</a:t>
            </a:r>
            <a:r>
              <a:rPr lang="sr-Latn-BA" sz="1400" b="1">
                <a:solidFill>
                  <a:srgbClr val="800000"/>
                </a:solidFill>
              </a:rPr>
              <a:t>spoljni pokazivač</a:t>
            </a:r>
            <a:r>
              <a:rPr lang="sr-Latn-BA" sz="1400" b="1">
                <a:solidFill>
                  <a:srgbClr val="000099"/>
                </a:solidFill>
              </a:rPr>
              <a:t>", koji omogućava da se pristupi nekom elementu kontejnera i da se pređe na drugi elemen</a:t>
            </a:r>
            <a:r>
              <a:rPr lang="sr-Latn-BA" sz="1400" b="1">
                <a:solidFill>
                  <a:srgbClr val="002060"/>
                </a:solidFill>
              </a:rPr>
              <a:t>t.</a:t>
            </a:r>
          </a:p>
        </p:txBody>
      </p:sp>
      <p:sp>
        <p:nvSpPr>
          <p:cNvPr id="37" name="Rectangle 3"/>
          <p:cNvSpPr txBox="1">
            <a:spLocks noChangeArrowheads="1"/>
          </p:cNvSpPr>
          <p:nvPr/>
        </p:nvSpPr>
        <p:spPr bwMode="auto">
          <a:xfrm>
            <a:off x="3444875" y="1857375"/>
            <a:ext cx="3143250" cy="4929188"/>
          </a:xfrm>
          <a:prstGeom prst="rect">
            <a:avLst/>
          </a:prstGeom>
          <a:noFill/>
          <a:ln w="9525">
            <a:noFill/>
            <a:miter lim="800000"/>
            <a:headEnd/>
            <a:tailEnd/>
          </a:ln>
        </p:spPr>
        <p:txBody>
          <a:bodyPr/>
          <a:lstStyle/>
          <a:p>
            <a:pPr marL="342900" indent="-342900" eaLnBrk="1" hangingPunct="1">
              <a:spcBef>
                <a:spcPct val="25000"/>
              </a:spcBef>
              <a:buClr>
                <a:schemeClr val="folHlink"/>
              </a:buClr>
              <a:buSzPct val="60000"/>
              <a:defRPr/>
            </a:pPr>
            <a:r>
              <a:rPr lang="en-US" sz="1300" b="1" dirty="0">
                <a:solidFill>
                  <a:srgbClr val="800000"/>
                </a:solidFill>
                <a:effectLst>
                  <a:outerShdw blurRad="38100" dist="38100" dir="2700000" algn="tl">
                    <a:srgbClr val="C0C0C0"/>
                  </a:outerShdw>
                </a:effectLst>
                <a:latin typeface="Courier New" pitchFamily="49" charset="0"/>
              </a:rPr>
              <a:t>template &lt;class T&gt;</a:t>
            </a:r>
          </a:p>
          <a:p>
            <a:pPr marL="342900" indent="-342900" eaLnBrk="1" hangingPunct="1">
              <a:spcBef>
                <a:spcPts val="0"/>
              </a:spcBef>
              <a:buClr>
                <a:schemeClr val="folHlink"/>
              </a:buClr>
              <a:buSzPct val="60000"/>
              <a:defRPr/>
            </a:pPr>
            <a:r>
              <a:rPr lang="en-US" sz="1300" b="1" dirty="0">
                <a:solidFill>
                  <a:srgbClr val="800000"/>
                </a:solidFill>
                <a:effectLst>
                  <a:outerShdw blurRad="38100" dist="38100" dir="2700000" algn="tl">
                    <a:srgbClr val="C0C0C0"/>
                  </a:outerShdw>
                </a:effectLst>
                <a:latin typeface="Courier New" pitchFamily="49" charset="0"/>
              </a:rPr>
              <a:t>class Iterator</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private:</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Lista</a:t>
            </a:r>
            <a:r>
              <a:rPr lang="en-US" sz="1300" b="1" dirty="0">
                <a:effectLst>
                  <a:outerShdw blurRad="38100" dist="38100" dir="2700000" algn="tl">
                    <a:srgbClr val="C0C0C0"/>
                  </a:outerShdw>
                </a:effectLst>
                <a:latin typeface="Courier New" pitchFamily="49" charset="0"/>
              </a:rPr>
              <a:t>&lt;T&gt; &amp;ref;</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X&lt;T&gt; *x;</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public:</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Iterator(Lista&lt;T&gt; &amp;l):ref(l)</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 x = </a:t>
            </a:r>
            <a:r>
              <a:rPr lang="en-US" sz="1300" b="1" dirty="0" err="1">
                <a:effectLst>
                  <a:outerShdw blurRad="38100" dist="38100" dir="2700000" algn="tl">
                    <a:srgbClr val="C0C0C0"/>
                  </a:outerShdw>
                </a:effectLst>
                <a:latin typeface="Courier New" pitchFamily="49" charset="0"/>
              </a:rPr>
              <a:t>ref.glava</a:t>
            </a:r>
            <a:r>
              <a:rPr lang="en-US" sz="13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operator++()</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if (x-&gt;next==0)</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return 0;</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x=x-&gt;next;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return 1;</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Iterator &amp;operator=(T 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 x-&gt;data = 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return *this;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void print()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 </a:t>
            </a:r>
            <a:endParaRPr lang="sr-Latn-BA" sz="1300" b="1" dirty="0">
              <a:effectLst>
                <a:outerShdw blurRad="38100" dist="38100" dir="2700000" algn="tl">
                  <a:srgbClr val="C0C0C0"/>
                </a:outerShdw>
              </a:effectLst>
              <a:latin typeface="Courier New" pitchFamily="49" charset="0"/>
            </a:endParaRPr>
          </a:p>
          <a:p>
            <a:pPr marL="342900" indent="-342900" eaLnBrk="1" hangingPunct="1">
              <a:spcBef>
                <a:spcPts val="0"/>
              </a:spcBef>
              <a:buClr>
                <a:schemeClr val="folHlink"/>
              </a:buClr>
              <a:buSzPct val="60000"/>
              <a:defRPr/>
            </a:pP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cout &lt;&lt; x-&gt;data</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&lt;&lt; " ";</a:t>
            </a:r>
            <a:endParaRPr lang="sr-Latn-BA" sz="1300" b="1" dirty="0">
              <a:effectLst>
                <a:outerShdw blurRad="38100" dist="38100" dir="2700000" algn="tl">
                  <a:srgbClr val="C0C0C0"/>
                </a:outerShdw>
              </a:effectLst>
              <a:latin typeface="Courier New" pitchFamily="49" charset="0"/>
            </a:endParaRPr>
          </a:p>
          <a:p>
            <a:pPr marL="342900" indent="-342900" eaLnBrk="1" hangingPunct="1">
              <a:spcBef>
                <a:spcPts val="0"/>
              </a:spcBef>
              <a:buClr>
                <a:schemeClr val="folHlink"/>
              </a:buClr>
              <a:buSzPct val="60000"/>
              <a:defRPr/>
            </a:pP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p:txBody>
      </p:sp>
      <p:sp>
        <p:nvSpPr>
          <p:cNvPr id="38" name="Rectangle 3"/>
          <p:cNvSpPr txBox="1">
            <a:spLocks noChangeArrowheads="1"/>
          </p:cNvSpPr>
          <p:nvPr/>
        </p:nvSpPr>
        <p:spPr bwMode="auto">
          <a:xfrm>
            <a:off x="6372225" y="1825625"/>
            <a:ext cx="2743200" cy="4929188"/>
          </a:xfrm>
          <a:prstGeom prst="rect">
            <a:avLst/>
          </a:prstGeom>
          <a:noFill/>
          <a:ln w="9525">
            <a:noFill/>
            <a:miter lim="800000"/>
            <a:headEnd/>
            <a:tailEnd/>
          </a:ln>
        </p:spPr>
        <p:txBody>
          <a:bodyPr/>
          <a:lstStyle/>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int main()</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solidFill>
                  <a:srgbClr val="002060"/>
                </a:solidFill>
                <a:effectLst>
                  <a:outerShdw blurRad="38100" dist="38100" dir="2700000" algn="tl">
                    <a:srgbClr val="C0C0C0"/>
                  </a:outerShdw>
                </a:effectLst>
                <a:latin typeface="Courier New" pitchFamily="49" charset="0"/>
              </a:rPr>
              <a:t>Lista</a:t>
            </a:r>
            <a:r>
              <a:rPr lang="en-US" sz="1300" b="1" dirty="0">
                <a:solidFill>
                  <a:srgbClr val="002060"/>
                </a:solidFill>
                <a:effectLst>
                  <a:outerShdw blurRad="38100" dist="38100" dir="2700000" algn="tl">
                    <a:srgbClr val="C0C0C0"/>
                  </a:outerShdw>
                </a:effectLst>
                <a:latin typeface="Courier New" pitchFamily="49" charset="0"/>
              </a:rPr>
              <a:t>&lt;</a:t>
            </a:r>
            <a:r>
              <a:rPr lang="en-US" sz="1300" b="1" dirty="0" err="1">
                <a:solidFill>
                  <a:srgbClr val="002060"/>
                </a:solidFill>
                <a:effectLst>
                  <a:outerShdw blurRad="38100" dist="38100" dir="2700000" algn="tl">
                    <a:srgbClr val="C0C0C0"/>
                  </a:outerShdw>
                </a:effectLst>
                <a:latin typeface="Courier New" pitchFamily="49" charset="0"/>
              </a:rPr>
              <a:t>int</a:t>
            </a:r>
            <a:r>
              <a:rPr lang="en-US" sz="1300" b="1" dirty="0">
                <a:solidFill>
                  <a:srgbClr val="002060"/>
                </a:solidFill>
                <a:effectLst>
                  <a:outerShdw blurRad="38100" dist="38100" dir="2700000" algn="tl">
                    <a:srgbClr val="C0C0C0"/>
                  </a:outerShdw>
                </a:effectLst>
                <a:latin typeface="Courier New" pitchFamily="49" charset="0"/>
              </a:rPr>
              <a:t>&gt; </a:t>
            </a:r>
            <a:r>
              <a:rPr lang="en-US" sz="1300" b="1" dirty="0" err="1">
                <a:solidFill>
                  <a:srgbClr val="002060"/>
                </a:solidFill>
                <a:effectLst>
                  <a:outerShdw blurRad="38100" dist="38100" dir="2700000" algn="tl">
                    <a:srgbClr val="C0C0C0"/>
                  </a:outerShdw>
                </a:effectLst>
                <a:latin typeface="Courier New" pitchFamily="49" charset="0"/>
              </a:rPr>
              <a:t>li</a:t>
            </a:r>
            <a:r>
              <a:rPr lang="en-US" sz="1300" b="1" dirty="0">
                <a:solidFill>
                  <a:srgbClr val="002060"/>
                </a:solidFill>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for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=1;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&lt;5;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li.dodaj</a:t>
            </a:r>
            <a:r>
              <a:rPr lang="en-US" sz="1300" b="1" dirty="0">
                <a:effectLst>
                  <a:outerShdw blurRad="38100" dist="38100" dir="2700000" algn="tl">
                    <a:srgbClr val="C0C0C0"/>
                  </a:outerShdw>
                </a:effectLst>
                <a:latin typeface="Courier New" pitchFamily="49" charset="0"/>
              </a:rPr>
              <a:t>(100+i);</a:t>
            </a:r>
          </a:p>
          <a:p>
            <a:pPr marL="342900" indent="-342900" eaLnBrk="1" hangingPunct="1">
              <a:spcBef>
                <a:spcPts val="0"/>
              </a:spcBef>
              <a:buClr>
                <a:schemeClr val="folHlink"/>
              </a:buClr>
              <a:buSzPct val="60000"/>
              <a:defRPr/>
            </a:pPr>
            <a:endParaRPr lang="en-US" sz="1300" b="1" dirty="0">
              <a:effectLst>
                <a:outerShdw blurRad="38100" dist="38100" dir="2700000" algn="tl">
                  <a:srgbClr val="C0C0C0"/>
                </a:outerShdw>
              </a:effectLst>
              <a:latin typeface="Courier New" pitchFamily="49" charset="0"/>
            </a:endParaRP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a:solidFill>
                  <a:srgbClr val="800000"/>
                </a:solidFill>
                <a:effectLst>
                  <a:outerShdw blurRad="38100" dist="38100" dir="2700000" algn="tl">
                    <a:srgbClr val="C0C0C0"/>
                  </a:outerShdw>
                </a:effectLst>
                <a:latin typeface="Courier New" pitchFamily="49" charset="0"/>
              </a:rPr>
              <a:t>Iterator&lt;int&gt; it1(li);</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"Original: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do</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it1.print();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while (++it1);</a:t>
            </a:r>
          </a:p>
          <a:p>
            <a:pPr marL="342900" indent="-342900" eaLnBrk="1" hangingPunct="1">
              <a:spcBef>
                <a:spcPts val="0"/>
              </a:spcBef>
              <a:buClr>
                <a:schemeClr val="folHlink"/>
              </a:buClr>
              <a:buSzPct val="60000"/>
              <a:defRPr/>
            </a:pPr>
            <a:endParaRPr lang="en-US" sz="1300" b="1" dirty="0">
              <a:effectLst>
                <a:outerShdw blurRad="38100" dist="38100" dir="2700000" algn="tl">
                  <a:srgbClr val="C0C0C0"/>
                </a:outerShdw>
              </a:effectLst>
              <a:latin typeface="Courier New" pitchFamily="49" charset="0"/>
            </a:endParaRP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it1=50;</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a:solidFill>
                  <a:srgbClr val="800000"/>
                </a:solidFill>
                <a:effectLst>
                  <a:outerShdw blurRad="38100" dist="38100" dir="2700000" algn="tl">
                    <a:srgbClr val="C0C0C0"/>
                  </a:outerShdw>
                </a:effectLst>
                <a:latin typeface="Courier New" pitchFamily="49" charset="0"/>
              </a:rPr>
              <a:t>Iterator&lt;int&gt; it2(li);</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nNova</a:t>
            </a:r>
            <a:r>
              <a:rPr lang="en-US" sz="13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do</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it2.print();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while (++it2);</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return 0;</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5940425" y="5857875"/>
            <a:ext cx="3095625" cy="928688"/>
            <a:chOff x="4040" y="3140"/>
            <a:chExt cx="1526" cy="1063"/>
          </a:xfrm>
        </p:grpSpPr>
        <p:sp>
          <p:nvSpPr>
            <p:cNvPr id="23562"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23563"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43" name="AutoShape 144"/>
          <p:cNvSpPr>
            <a:spLocks noChangeArrowheads="1"/>
          </p:cNvSpPr>
          <p:nvPr/>
        </p:nvSpPr>
        <p:spPr bwMode="auto">
          <a:xfrm>
            <a:off x="6029325" y="5930900"/>
            <a:ext cx="2863850" cy="554038"/>
          </a:xfrm>
          <a:prstGeom prst="roundRect">
            <a:avLst>
              <a:gd name="adj" fmla="val 0"/>
            </a:avLst>
          </a:prstGeom>
          <a:noFill/>
          <a:ln w="9525">
            <a:noFill/>
            <a:round/>
            <a:headEnd/>
            <a:tailEnd/>
          </a:ln>
        </p:spPr>
        <p:txBody>
          <a:bodyPr lIns="0" rIns="0">
            <a:spAutoFit/>
          </a:bodyPr>
          <a:lstStyle/>
          <a:p>
            <a:r>
              <a:rPr lang="pt-BR" sz="1500" b="1">
                <a:solidFill>
                  <a:srgbClr val="FFFF00"/>
                </a:solidFill>
                <a:latin typeface="Courier New" pitchFamily="49" charset="0"/>
              </a:rPr>
              <a:t>Original: 101 102 103 104</a:t>
            </a:r>
          </a:p>
          <a:p>
            <a:r>
              <a:rPr lang="pt-BR" sz="1500" b="1">
                <a:solidFill>
                  <a:srgbClr val="FFFF00"/>
                </a:solidFill>
                <a:latin typeface="Courier New" pitchFamily="49" charset="0"/>
              </a:rPr>
              <a:t>Nova: 101 102 103 50</a:t>
            </a:r>
            <a:endParaRPr lang="sr-Latn-CS" sz="15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
                                            <p:txEl>
                                              <p:pRg st="0" end="0"/>
                                            </p:txEl>
                                          </p:spTgt>
                                        </p:tgtEl>
                                        <p:attrNameLst>
                                          <p:attrName>style.visibility</p:attrName>
                                        </p:attrNameLst>
                                      </p:cBhvr>
                                      <p:to>
                                        <p:strVal val="visible"/>
                                      </p:to>
                                    </p:set>
                                    <p:animEffect transition="in" filter="wipe(up)">
                                      <p:cBhvr>
                                        <p:cTn id="17" dur="500"/>
                                        <p:tgtEl>
                                          <p:spTgt spid="3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up)">
                                      <p:cBhvr>
                                        <p:cTn id="22" dur="500"/>
                                        <p:tgtEl>
                                          <p:spTgt spid="5">
                                            <p:txEl>
                                              <p:pRg st="0" end="0"/>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wipe(up)">
                                      <p:cBhvr>
                                        <p:cTn id="26" dur="500"/>
                                        <p:tgtEl>
                                          <p:spTgt spid="5">
                                            <p:txEl>
                                              <p:pRg st="1" end="1"/>
                                            </p:txEl>
                                          </p:spTgt>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wipe(up)">
                                      <p:cBhvr>
                                        <p:cTn id="30" dur="500"/>
                                        <p:tgtEl>
                                          <p:spTgt spid="5">
                                            <p:txEl>
                                              <p:pRg st="2" end="2"/>
                                            </p:txEl>
                                          </p:spTgt>
                                        </p:tgtEl>
                                      </p:cBhvr>
                                    </p:animEffect>
                                  </p:childTnLst>
                                </p:cTn>
                              </p:par>
                            </p:childTnLst>
                          </p:cTn>
                        </p:par>
                        <p:par>
                          <p:cTn id="31" fill="hold">
                            <p:stCondLst>
                              <p:cond delay="1500"/>
                            </p:stCondLst>
                            <p:childTnLst>
                              <p:par>
                                <p:cTn id="32" presetID="22" presetClass="entr" presetSubtype="1" fill="hold" grpId="0" nodeType="after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wipe(up)">
                                      <p:cBhvr>
                                        <p:cTn id="34" dur="500"/>
                                        <p:tgtEl>
                                          <p:spTgt spid="5">
                                            <p:txEl>
                                              <p:pRg st="3" end="3"/>
                                            </p:txEl>
                                          </p:spTgt>
                                        </p:tgtEl>
                                      </p:cBhvr>
                                    </p:animEffect>
                                  </p:childTnLst>
                                </p:cTn>
                              </p:par>
                            </p:childTnLst>
                          </p:cTn>
                        </p:par>
                        <p:par>
                          <p:cTn id="35" fill="hold">
                            <p:stCondLst>
                              <p:cond delay="2000"/>
                            </p:stCondLst>
                            <p:childTnLst>
                              <p:par>
                                <p:cTn id="36" presetID="22" presetClass="entr" presetSubtype="1" fill="hold" grpId="0" nodeType="after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Effect transition="in" filter="wipe(up)">
                                      <p:cBhvr>
                                        <p:cTn id="38" dur="500"/>
                                        <p:tgtEl>
                                          <p:spTgt spid="5">
                                            <p:txEl>
                                              <p:pRg st="4" end="4"/>
                                            </p:txEl>
                                          </p:spTgt>
                                        </p:tgtEl>
                                      </p:cBhvr>
                                    </p:animEffect>
                                  </p:childTnLst>
                                </p:cTn>
                              </p:par>
                            </p:childTnLst>
                          </p:cTn>
                        </p:par>
                        <p:par>
                          <p:cTn id="39" fill="hold">
                            <p:stCondLst>
                              <p:cond delay="2500"/>
                            </p:stCondLst>
                            <p:childTnLst>
                              <p:par>
                                <p:cTn id="40" presetID="22" presetClass="entr" presetSubtype="1" fill="hold" grpId="0" nodeType="after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wipe(up)">
                                      <p:cBhvr>
                                        <p:cTn id="42" dur="500"/>
                                        <p:tgtEl>
                                          <p:spTgt spid="5">
                                            <p:txEl>
                                              <p:pRg st="5" end="5"/>
                                            </p:txEl>
                                          </p:spTgt>
                                        </p:tgtEl>
                                      </p:cBhvr>
                                    </p:animEffect>
                                  </p:childTnLst>
                                </p:cTn>
                              </p:par>
                            </p:childTnLst>
                          </p:cTn>
                        </p:par>
                        <p:par>
                          <p:cTn id="43" fill="hold">
                            <p:stCondLst>
                              <p:cond delay="3000"/>
                            </p:stCondLst>
                            <p:childTnLst>
                              <p:par>
                                <p:cTn id="44" presetID="22" presetClass="entr" presetSubtype="1" fill="hold" grpId="0" nodeType="after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Effect transition="in" filter="wipe(up)">
                                      <p:cBhvr>
                                        <p:cTn id="46" dur="500"/>
                                        <p:tgtEl>
                                          <p:spTgt spid="5">
                                            <p:txEl>
                                              <p:pRg st="6" end="6"/>
                                            </p:txEl>
                                          </p:spTgt>
                                        </p:tgtEl>
                                      </p:cBhvr>
                                    </p:animEffect>
                                  </p:childTnLst>
                                </p:cTn>
                              </p:par>
                            </p:childTnLst>
                          </p:cTn>
                        </p:par>
                        <p:par>
                          <p:cTn id="47" fill="hold">
                            <p:stCondLst>
                              <p:cond delay="3500"/>
                            </p:stCondLst>
                            <p:childTnLst>
                              <p:par>
                                <p:cTn id="48" presetID="22" presetClass="entr" presetSubtype="1" fill="hold" grpId="0" nodeType="after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wipe(up)">
                                      <p:cBhvr>
                                        <p:cTn id="50" dur="500"/>
                                        <p:tgtEl>
                                          <p:spTgt spid="5">
                                            <p:txEl>
                                              <p:pRg st="7" end="7"/>
                                            </p:txEl>
                                          </p:spTgt>
                                        </p:tgtEl>
                                      </p:cBhvr>
                                    </p:animEffec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5">
                                            <p:txEl>
                                              <p:pRg st="8" end="8"/>
                                            </p:txEl>
                                          </p:spTgt>
                                        </p:tgtEl>
                                        <p:attrNameLst>
                                          <p:attrName>style.visibility</p:attrName>
                                        </p:attrNameLst>
                                      </p:cBhvr>
                                      <p:to>
                                        <p:strVal val="visible"/>
                                      </p:to>
                                    </p:set>
                                    <p:animEffect transition="in" filter="wipe(up)">
                                      <p:cBhvr>
                                        <p:cTn id="54" dur="500"/>
                                        <p:tgtEl>
                                          <p:spTgt spid="5">
                                            <p:txEl>
                                              <p:pRg st="8" end="8"/>
                                            </p:txEl>
                                          </p:spTgt>
                                        </p:tgtEl>
                                      </p:cBhvr>
                                    </p:animEffect>
                                  </p:childTnLst>
                                </p:cTn>
                              </p:par>
                            </p:childTnLst>
                          </p:cTn>
                        </p:par>
                        <p:par>
                          <p:cTn id="55" fill="hold">
                            <p:stCondLst>
                              <p:cond delay="4500"/>
                            </p:stCondLst>
                            <p:childTnLst>
                              <p:par>
                                <p:cTn id="56" presetID="22" presetClass="entr" presetSubtype="1" fill="hold" grpId="0" nodeType="afterEffect">
                                  <p:stCondLst>
                                    <p:cond delay="0"/>
                                  </p:stCondLst>
                                  <p:childTnLst>
                                    <p:set>
                                      <p:cBhvr>
                                        <p:cTn id="57" dur="1" fill="hold">
                                          <p:stCondLst>
                                            <p:cond delay="0"/>
                                          </p:stCondLst>
                                        </p:cTn>
                                        <p:tgtEl>
                                          <p:spTgt spid="5">
                                            <p:txEl>
                                              <p:pRg st="9" end="9"/>
                                            </p:txEl>
                                          </p:spTgt>
                                        </p:tgtEl>
                                        <p:attrNameLst>
                                          <p:attrName>style.visibility</p:attrName>
                                        </p:attrNameLst>
                                      </p:cBhvr>
                                      <p:to>
                                        <p:strVal val="visible"/>
                                      </p:to>
                                    </p:set>
                                    <p:animEffect transition="in" filter="wipe(up)">
                                      <p:cBhvr>
                                        <p:cTn id="58" dur="500"/>
                                        <p:tgtEl>
                                          <p:spTgt spid="5">
                                            <p:txEl>
                                              <p:pRg st="9" end="9"/>
                                            </p:txEl>
                                          </p:spTgt>
                                        </p:tgtEl>
                                      </p:cBhvr>
                                    </p:animEffect>
                                  </p:childTnLst>
                                </p:cTn>
                              </p:par>
                            </p:childTnLst>
                          </p:cTn>
                        </p:par>
                        <p:par>
                          <p:cTn id="59" fill="hold">
                            <p:stCondLst>
                              <p:cond delay="5000"/>
                            </p:stCondLst>
                            <p:childTnLst>
                              <p:par>
                                <p:cTn id="60" presetID="22" presetClass="entr" presetSubtype="1" fill="hold" grpId="0" nodeType="after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wipe(up)">
                                      <p:cBhvr>
                                        <p:cTn id="62" dur="500"/>
                                        <p:tgtEl>
                                          <p:spTgt spid="5">
                                            <p:txEl>
                                              <p:pRg st="10" end="10"/>
                                            </p:txEl>
                                          </p:spTgt>
                                        </p:tgtEl>
                                      </p:cBhvr>
                                    </p:animEffect>
                                  </p:childTnLst>
                                </p:cTn>
                              </p:par>
                            </p:childTnLst>
                          </p:cTn>
                        </p:par>
                        <p:par>
                          <p:cTn id="63" fill="hold">
                            <p:stCondLst>
                              <p:cond delay="5500"/>
                            </p:stCondLst>
                            <p:childTnLst>
                              <p:par>
                                <p:cTn id="64" presetID="22" presetClass="entr" presetSubtype="1" fill="hold" grpId="0" nodeType="afterEffect">
                                  <p:stCondLst>
                                    <p:cond delay="0"/>
                                  </p:stCondLst>
                                  <p:childTnLst>
                                    <p:set>
                                      <p:cBhvr>
                                        <p:cTn id="65" dur="1" fill="hold">
                                          <p:stCondLst>
                                            <p:cond delay="0"/>
                                          </p:stCondLst>
                                        </p:cTn>
                                        <p:tgtEl>
                                          <p:spTgt spid="5">
                                            <p:txEl>
                                              <p:pRg st="11" end="11"/>
                                            </p:txEl>
                                          </p:spTgt>
                                        </p:tgtEl>
                                        <p:attrNameLst>
                                          <p:attrName>style.visibility</p:attrName>
                                        </p:attrNameLst>
                                      </p:cBhvr>
                                      <p:to>
                                        <p:strVal val="visible"/>
                                      </p:to>
                                    </p:set>
                                    <p:animEffect transition="in" filter="wipe(up)">
                                      <p:cBhvr>
                                        <p:cTn id="66" dur="500"/>
                                        <p:tgtEl>
                                          <p:spTgt spid="5">
                                            <p:txEl>
                                              <p:pRg st="11" end="11"/>
                                            </p:txEl>
                                          </p:spTgt>
                                        </p:tgtEl>
                                      </p:cBhvr>
                                    </p:animEffect>
                                  </p:childTnLst>
                                </p:cTn>
                              </p:par>
                            </p:childTnLst>
                          </p:cTn>
                        </p:par>
                        <p:par>
                          <p:cTn id="67" fill="hold">
                            <p:stCondLst>
                              <p:cond delay="6000"/>
                            </p:stCondLst>
                            <p:childTnLst>
                              <p:par>
                                <p:cTn id="68" presetID="22" presetClass="entr" presetSubtype="1" fill="hold" grpId="0" nodeType="afterEffect">
                                  <p:stCondLst>
                                    <p:cond delay="0"/>
                                  </p:stCondLst>
                                  <p:childTnLst>
                                    <p:set>
                                      <p:cBhvr>
                                        <p:cTn id="69" dur="1" fill="hold">
                                          <p:stCondLst>
                                            <p:cond delay="0"/>
                                          </p:stCondLst>
                                        </p:cTn>
                                        <p:tgtEl>
                                          <p:spTgt spid="5">
                                            <p:txEl>
                                              <p:pRg st="12" end="12"/>
                                            </p:txEl>
                                          </p:spTgt>
                                        </p:tgtEl>
                                        <p:attrNameLst>
                                          <p:attrName>style.visibility</p:attrName>
                                        </p:attrNameLst>
                                      </p:cBhvr>
                                      <p:to>
                                        <p:strVal val="visible"/>
                                      </p:to>
                                    </p:set>
                                    <p:animEffect transition="in" filter="wipe(up)">
                                      <p:cBhvr>
                                        <p:cTn id="70" dur="500"/>
                                        <p:tgtEl>
                                          <p:spTgt spid="5">
                                            <p:txEl>
                                              <p:pRg st="12" end="12"/>
                                            </p:txEl>
                                          </p:spTgt>
                                        </p:tgtEl>
                                      </p:cBhvr>
                                    </p:animEffect>
                                  </p:childTnLst>
                                </p:cTn>
                              </p:par>
                            </p:childTnLst>
                          </p:cTn>
                        </p:par>
                        <p:par>
                          <p:cTn id="71" fill="hold">
                            <p:stCondLst>
                              <p:cond delay="6500"/>
                            </p:stCondLst>
                            <p:childTnLst>
                              <p:par>
                                <p:cTn id="72" presetID="22" presetClass="entr" presetSubtype="1" fill="hold" grpId="0" nodeType="afterEffect">
                                  <p:stCondLst>
                                    <p:cond delay="0"/>
                                  </p:stCondLst>
                                  <p:childTnLst>
                                    <p:set>
                                      <p:cBhvr>
                                        <p:cTn id="73" dur="1" fill="hold">
                                          <p:stCondLst>
                                            <p:cond delay="0"/>
                                          </p:stCondLst>
                                        </p:cTn>
                                        <p:tgtEl>
                                          <p:spTgt spid="5">
                                            <p:txEl>
                                              <p:pRg st="13" end="13"/>
                                            </p:txEl>
                                          </p:spTgt>
                                        </p:tgtEl>
                                        <p:attrNameLst>
                                          <p:attrName>style.visibility</p:attrName>
                                        </p:attrNameLst>
                                      </p:cBhvr>
                                      <p:to>
                                        <p:strVal val="visible"/>
                                      </p:to>
                                    </p:set>
                                    <p:animEffect transition="in" filter="wipe(up)">
                                      <p:cBhvr>
                                        <p:cTn id="74" dur="500"/>
                                        <p:tgtEl>
                                          <p:spTgt spid="5">
                                            <p:txEl>
                                              <p:pRg st="13" end="13"/>
                                            </p:txEl>
                                          </p:spTgt>
                                        </p:tgtEl>
                                      </p:cBhvr>
                                    </p:animEffect>
                                  </p:childTnLst>
                                </p:cTn>
                              </p:par>
                            </p:childTnLst>
                          </p:cTn>
                        </p:par>
                        <p:par>
                          <p:cTn id="75" fill="hold">
                            <p:stCondLst>
                              <p:cond delay="7000"/>
                            </p:stCondLst>
                            <p:childTnLst>
                              <p:par>
                                <p:cTn id="76" presetID="22" presetClass="entr" presetSubtype="1" fill="hold" grpId="0" nodeType="afterEffect">
                                  <p:stCondLst>
                                    <p:cond delay="0"/>
                                  </p:stCondLst>
                                  <p:childTnLst>
                                    <p:set>
                                      <p:cBhvr>
                                        <p:cTn id="77" dur="1" fill="hold">
                                          <p:stCondLst>
                                            <p:cond delay="0"/>
                                          </p:stCondLst>
                                        </p:cTn>
                                        <p:tgtEl>
                                          <p:spTgt spid="5">
                                            <p:txEl>
                                              <p:pRg st="14" end="14"/>
                                            </p:txEl>
                                          </p:spTgt>
                                        </p:tgtEl>
                                        <p:attrNameLst>
                                          <p:attrName>style.visibility</p:attrName>
                                        </p:attrNameLst>
                                      </p:cBhvr>
                                      <p:to>
                                        <p:strVal val="visible"/>
                                      </p:to>
                                    </p:set>
                                    <p:animEffect transition="in" filter="wipe(up)">
                                      <p:cBhvr>
                                        <p:cTn id="78" dur="500"/>
                                        <p:tgtEl>
                                          <p:spTgt spid="5">
                                            <p:txEl>
                                              <p:pRg st="14" end="14"/>
                                            </p:txEl>
                                          </p:spTgt>
                                        </p:tgtEl>
                                      </p:cBhvr>
                                    </p:animEffect>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5">
                                            <p:txEl>
                                              <p:pRg st="15" end="15"/>
                                            </p:txEl>
                                          </p:spTgt>
                                        </p:tgtEl>
                                        <p:attrNameLst>
                                          <p:attrName>style.visibility</p:attrName>
                                        </p:attrNameLst>
                                      </p:cBhvr>
                                      <p:to>
                                        <p:strVal val="visible"/>
                                      </p:to>
                                    </p:set>
                                    <p:animEffect transition="in" filter="wipe(up)">
                                      <p:cBhvr>
                                        <p:cTn id="82" dur="500"/>
                                        <p:tgtEl>
                                          <p:spTgt spid="5">
                                            <p:txEl>
                                              <p:pRg st="15" end="15"/>
                                            </p:txEl>
                                          </p:spTgt>
                                        </p:tgtEl>
                                      </p:cBhvr>
                                    </p:animEffect>
                                  </p:childTnLst>
                                </p:cTn>
                              </p:par>
                            </p:childTnLst>
                          </p:cTn>
                        </p:par>
                        <p:par>
                          <p:cTn id="83" fill="hold">
                            <p:stCondLst>
                              <p:cond delay="8000"/>
                            </p:stCondLst>
                            <p:childTnLst>
                              <p:par>
                                <p:cTn id="84" presetID="22" presetClass="entr" presetSubtype="1" fill="hold" grpId="0" nodeType="afterEffect">
                                  <p:stCondLst>
                                    <p:cond delay="0"/>
                                  </p:stCondLst>
                                  <p:childTnLst>
                                    <p:set>
                                      <p:cBhvr>
                                        <p:cTn id="85" dur="1" fill="hold">
                                          <p:stCondLst>
                                            <p:cond delay="0"/>
                                          </p:stCondLst>
                                        </p:cTn>
                                        <p:tgtEl>
                                          <p:spTgt spid="5">
                                            <p:txEl>
                                              <p:pRg st="16" end="16"/>
                                            </p:txEl>
                                          </p:spTgt>
                                        </p:tgtEl>
                                        <p:attrNameLst>
                                          <p:attrName>style.visibility</p:attrName>
                                        </p:attrNameLst>
                                      </p:cBhvr>
                                      <p:to>
                                        <p:strVal val="visible"/>
                                      </p:to>
                                    </p:set>
                                    <p:animEffect transition="in" filter="wipe(up)">
                                      <p:cBhvr>
                                        <p:cTn id="86" dur="500"/>
                                        <p:tgtEl>
                                          <p:spTgt spid="5">
                                            <p:txEl>
                                              <p:pRg st="16" end="16"/>
                                            </p:txEl>
                                          </p:spTgt>
                                        </p:tgtEl>
                                      </p:cBhvr>
                                    </p:animEffect>
                                  </p:childTnLst>
                                </p:cTn>
                              </p:par>
                            </p:childTnLst>
                          </p:cTn>
                        </p:par>
                        <p:par>
                          <p:cTn id="87" fill="hold">
                            <p:stCondLst>
                              <p:cond delay="8500"/>
                            </p:stCondLst>
                            <p:childTnLst>
                              <p:par>
                                <p:cTn id="88" presetID="22" presetClass="entr" presetSubtype="1" fill="hold" grpId="0" nodeType="afterEffect">
                                  <p:stCondLst>
                                    <p:cond delay="0"/>
                                  </p:stCondLst>
                                  <p:childTnLst>
                                    <p:set>
                                      <p:cBhvr>
                                        <p:cTn id="89" dur="1" fill="hold">
                                          <p:stCondLst>
                                            <p:cond delay="0"/>
                                          </p:stCondLst>
                                        </p:cTn>
                                        <p:tgtEl>
                                          <p:spTgt spid="5">
                                            <p:txEl>
                                              <p:pRg st="17" end="17"/>
                                            </p:txEl>
                                          </p:spTgt>
                                        </p:tgtEl>
                                        <p:attrNameLst>
                                          <p:attrName>style.visibility</p:attrName>
                                        </p:attrNameLst>
                                      </p:cBhvr>
                                      <p:to>
                                        <p:strVal val="visible"/>
                                      </p:to>
                                    </p:set>
                                    <p:animEffect transition="in" filter="wipe(up)">
                                      <p:cBhvr>
                                        <p:cTn id="90" dur="500"/>
                                        <p:tgtEl>
                                          <p:spTgt spid="5">
                                            <p:txEl>
                                              <p:pRg st="17" end="17"/>
                                            </p:txEl>
                                          </p:spTgt>
                                        </p:tgtEl>
                                      </p:cBhvr>
                                    </p:animEffect>
                                  </p:childTnLst>
                                </p:cTn>
                              </p:par>
                            </p:childTnLst>
                          </p:cTn>
                        </p:par>
                        <p:par>
                          <p:cTn id="91" fill="hold">
                            <p:stCondLst>
                              <p:cond delay="9000"/>
                            </p:stCondLst>
                            <p:childTnLst>
                              <p:par>
                                <p:cTn id="92" presetID="22" presetClass="entr" presetSubtype="1" fill="hold" grpId="0" nodeType="afterEffect">
                                  <p:stCondLst>
                                    <p:cond delay="0"/>
                                  </p:stCondLst>
                                  <p:childTnLst>
                                    <p:set>
                                      <p:cBhvr>
                                        <p:cTn id="93" dur="1" fill="hold">
                                          <p:stCondLst>
                                            <p:cond delay="0"/>
                                          </p:stCondLst>
                                        </p:cTn>
                                        <p:tgtEl>
                                          <p:spTgt spid="5">
                                            <p:txEl>
                                              <p:pRg st="18" end="18"/>
                                            </p:txEl>
                                          </p:spTgt>
                                        </p:tgtEl>
                                        <p:attrNameLst>
                                          <p:attrName>style.visibility</p:attrName>
                                        </p:attrNameLst>
                                      </p:cBhvr>
                                      <p:to>
                                        <p:strVal val="visible"/>
                                      </p:to>
                                    </p:set>
                                    <p:animEffect transition="in" filter="wipe(up)">
                                      <p:cBhvr>
                                        <p:cTn id="94" dur="500"/>
                                        <p:tgtEl>
                                          <p:spTgt spid="5">
                                            <p:txEl>
                                              <p:pRg st="18" end="18"/>
                                            </p:txEl>
                                          </p:spTgt>
                                        </p:tgtEl>
                                      </p:cBhvr>
                                    </p:animEffect>
                                  </p:childTnLst>
                                </p:cTn>
                              </p:par>
                            </p:childTnLst>
                          </p:cTn>
                        </p:par>
                        <p:par>
                          <p:cTn id="95" fill="hold">
                            <p:stCondLst>
                              <p:cond delay="9500"/>
                            </p:stCondLst>
                            <p:childTnLst>
                              <p:par>
                                <p:cTn id="96" presetID="22" presetClass="entr" presetSubtype="1" fill="hold" grpId="0" nodeType="afterEffect">
                                  <p:stCondLst>
                                    <p:cond delay="0"/>
                                  </p:stCondLst>
                                  <p:childTnLst>
                                    <p:set>
                                      <p:cBhvr>
                                        <p:cTn id="97" dur="1" fill="hold">
                                          <p:stCondLst>
                                            <p:cond delay="0"/>
                                          </p:stCondLst>
                                        </p:cTn>
                                        <p:tgtEl>
                                          <p:spTgt spid="5">
                                            <p:txEl>
                                              <p:pRg st="19" end="19"/>
                                            </p:txEl>
                                          </p:spTgt>
                                        </p:tgtEl>
                                        <p:attrNameLst>
                                          <p:attrName>style.visibility</p:attrName>
                                        </p:attrNameLst>
                                      </p:cBhvr>
                                      <p:to>
                                        <p:strVal val="visible"/>
                                      </p:to>
                                    </p:set>
                                    <p:animEffect transition="in" filter="wipe(up)">
                                      <p:cBhvr>
                                        <p:cTn id="98" dur="500"/>
                                        <p:tgtEl>
                                          <p:spTgt spid="5">
                                            <p:txEl>
                                              <p:pRg st="19" end="19"/>
                                            </p:txEl>
                                          </p:spTgt>
                                        </p:tgtEl>
                                      </p:cBhvr>
                                    </p:animEffect>
                                  </p:childTnLst>
                                </p:cTn>
                              </p:par>
                            </p:childTnLst>
                          </p:cTn>
                        </p:par>
                        <p:par>
                          <p:cTn id="99" fill="hold">
                            <p:stCondLst>
                              <p:cond delay="10000"/>
                            </p:stCondLst>
                            <p:childTnLst>
                              <p:par>
                                <p:cTn id="100" presetID="22" presetClass="entr" presetSubtype="1" fill="hold" grpId="0" nodeType="afterEffect">
                                  <p:stCondLst>
                                    <p:cond delay="0"/>
                                  </p:stCondLst>
                                  <p:childTnLst>
                                    <p:set>
                                      <p:cBhvr>
                                        <p:cTn id="101" dur="1" fill="hold">
                                          <p:stCondLst>
                                            <p:cond delay="0"/>
                                          </p:stCondLst>
                                        </p:cTn>
                                        <p:tgtEl>
                                          <p:spTgt spid="5">
                                            <p:txEl>
                                              <p:pRg st="20" end="20"/>
                                            </p:txEl>
                                          </p:spTgt>
                                        </p:tgtEl>
                                        <p:attrNameLst>
                                          <p:attrName>style.visibility</p:attrName>
                                        </p:attrNameLst>
                                      </p:cBhvr>
                                      <p:to>
                                        <p:strVal val="visible"/>
                                      </p:to>
                                    </p:set>
                                    <p:animEffect transition="in" filter="wipe(up)">
                                      <p:cBhvr>
                                        <p:cTn id="102" dur="500"/>
                                        <p:tgtEl>
                                          <p:spTgt spid="5">
                                            <p:txEl>
                                              <p:pRg st="20" end="20"/>
                                            </p:txEl>
                                          </p:spTgt>
                                        </p:tgtEl>
                                      </p:cBhvr>
                                    </p:animEffect>
                                  </p:childTnLst>
                                </p:cTn>
                              </p:par>
                            </p:childTnLst>
                          </p:cTn>
                        </p:par>
                        <p:par>
                          <p:cTn id="103" fill="hold">
                            <p:stCondLst>
                              <p:cond delay="10500"/>
                            </p:stCondLst>
                            <p:childTnLst>
                              <p:par>
                                <p:cTn id="104" presetID="22" presetClass="entr" presetSubtype="1" fill="hold" grpId="0" nodeType="afterEffect">
                                  <p:stCondLst>
                                    <p:cond delay="0"/>
                                  </p:stCondLst>
                                  <p:childTnLst>
                                    <p:set>
                                      <p:cBhvr>
                                        <p:cTn id="105" dur="1" fill="hold">
                                          <p:stCondLst>
                                            <p:cond delay="0"/>
                                          </p:stCondLst>
                                        </p:cTn>
                                        <p:tgtEl>
                                          <p:spTgt spid="5">
                                            <p:txEl>
                                              <p:pRg st="21" end="21"/>
                                            </p:txEl>
                                          </p:spTgt>
                                        </p:tgtEl>
                                        <p:attrNameLst>
                                          <p:attrName>style.visibility</p:attrName>
                                        </p:attrNameLst>
                                      </p:cBhvr>
                                      <p:to>
                                        <p:strVal val="visible"/>
                                      </p:to>
                                    </p:set>
                                    <p:animEffect transition="in" filter="wipe(up)">
                                      <p:cBhvr>
                                        <p:cTn id="106" dur="500"/>
                                        <p:tgtEl>
                                          <p:spTgt spid="5">
                                            <p:txEl>
                                              <p:pRg st="21" end="21"/>
                                            </p:txEl>
                                          </p:spTgt>
                                        </p:tgtEl>
                                      </p:cBhvr>
                                    </p:animEffect>
                                  </p:childTnLst>
                                </p:cTn>
                              </p:par>
                            </p:childTnLst>
                          </p:cTn>
                        </p:par>
                        <p:par>
                          <p:cTn id="107" fill="hold">
                            <p:stCondLst>
                              <p:cond delay="11000"/>
                            </p:stCondLst>
                            <p:childTnLst>
                              <p:par>
                                <p:cTn id="108" presetID="22" presetClass="entr" presetSubtype="1" fill="hold" grpId="0" nodeType="afterEffect">
                                  <p:stCondLst>
                                    <p:cond delay="0"/>
                                  </p:stCondLst>
                                  <p:childTnLst>
                                    <p:set>
                                      <p:cBhvr>
                                        <p:cTn id="109" dur="1" fill="hold">
                                          <p:stCondLst>
                                            <p:cond delay="0"/>
                                          </p:stCondLst>
                                        </p:cTn>
                                        <p:tgtEl>
                                          <p:spTgt spid="5">
                                            <p:txEl>
                                              <p:pRg st="22" end="22"/>
                                            </p:txEl>
                                          </p:spTgt>
                                        </p:tgtEl>
                                        <p:attrNameLst>
                                          <p:attrName>style.visibility</p:attrName>
                                        </p:attrNameLst>
                                      </p:cBhvr>
                                      <p:to>
                                        <p:strVal val="visible"/>
                                      </p:to>
                                    </p:set>
                                    <p:animEffect transition="in" filter="wipe(up)">
                                      <p:cBhvr>
                                        <p:cTn id="110" dur="500"/>
                                        <p:tgtEl>
                                          <p:spTgt spid="5">
                                            <p:txEl>
                                              <p:pRg st="22" end="22"/>
                                            </p:txEl>
                                          </p:spTgt>
                                        </p:tgtEl>
                                      </p:cBhvr>
                                    </p:animEffect>
                                  </p:childTnLst>
                                </p:cTn>
                              </p:par>
                            </p:childTnLst>
                          </p:cTn>
                        </p:par>
                        <p:par>
                          <p:cTn id="111" fill="hold">
                            <p:stCondLst>
                              <p:cond delay="11500"/>
                            </p:stCondLst>
                            <p:childTnLst>
                              <p:par>
                                <p:cTn id="112" presetID="22" presetClass="entr" presetSubtype="1" fill="hold" grpId="0" nodeType="afterEffect">
                                  <p:stCondLst>
                                    <p:cond delay="0"/>
                                  </p:stCondLst>
                                  <p:childTnLst>
                                    <p:set>
                                      <p:cBhvr>
                                        <p:cTn id="113" dur="1" fill="hold">
                                          <p:stCondLst>
                                            <p:cond delay="0"/>
                                          </p:stCondLst>
                                        </p:cTn>
                                        <p:tgtEl>
                                          <p:spTgt spid="5">
                                            <p:txEl>
                                              <p:pRg st="23" end="23"/>
                                            </p:txEl>
                                          </p:spTgt>
                                        </p:tgtEl>
                                        <p:attrNameLst>
                                          <p:attrName>style.visibility</p:attrName>
                                        </p:attrNameLst>
                                      </p:cBhvr>
                                      <p:to>
                                        <p:strVal val="visible"/>
                                      </p:to>
                                    </p:set>
                                    <p:animEffect transition="in" filter="wipe(up)">
                                      <p:cBhvr>
                                        <p:cTn id="114" dur="500"/>
                                        <p:tgtEl>
                                          <p:spTgt spid="5">
                                            <p:txEl>
                                              <p:pRg st="23" end="23"/>
                                            </p:txEl>
                                          </p:spTgt>
                                        </p:tgtEl>
                                      </p:cBhvr>
                                    </p:animEffect>
                                  </p:childTnLst>
                                </p:cTn>
                              </p:par>
                            </p:childTnLst>
                          </p:cTn>
                        </p:par>
                        <p:par>
                          <p:cTn id="115" fill="hold">
                            <p:stCondLst>
                              <p:cond delay="12000"/>
                            </p:stCondLst>
                            <p:childTnLst>
                              <p:par>
                                <p:cTn id="116" presetID="22" presetClass="entr" presetSubtype="1" fill="hold" grpId="0" nodeType="afterEffect">
                                  <p:stCondLst>
                                    <p:cond delay="0"/>
                                  </p:stCondLst>
                                  <p:childTnLst>
                                    <p:set>
                                      <p:cBhvr>
                                        <p:cTn id="117" dur="1" fill="hold">
                                          <p:stCondLst>
                                            <p:cond delay="0"/>
                                          </p:stCondLst>
                                        </p:cTn>
                                        <p:tgtEl>
                                          <p:spTgt spid="5">
                                            <p:txEl>
                                              <p:pRg st="24" end="24"/>
                                            </p:txEl>
                                          </p:spTgt>
                                        </p:tgtEl>
                                        <p:attrNameLst>
                                          <p:attrName>style.visibility</p:attrName>
                                        </p:attrNameLst>
                                      </p:cBhvr>
                                      <p:to>
                                        <p:strVal val="visible"/>
                                      </p:to>
                                    </p:set>
                                    <p:animEffect transition="in" filter="wipe(up)">
                                      <p:cBhvr>
                                        <p:cTn id="118" dur="500"/>
                                        <p:tgtEl>
                                          <p:spTgt spid="5">
                                            <p:txEl>
                                              <p:pRg st="24" end="24"/>
                                            </p:txEl>
                                          </p:spTgt>
                                        </p:tgtEl>
                                      </p:cBhvr>
                                    </p:animEffect>
                                  </p:childTnLst>
                                </p:cTn>
                              </p:par>
                            </p:childTnLst>
                          </p:cTn>
                        </p:par>
                        <p:par>
                          <p:cTn id="119" fill="hold">
                            <p:stCondLst>
                              <p:cond delay="12500"/>
                            </p:stCondLst>
                            <p:childTnLst>
                              <p:par>
                                <p:cTn id="120" presetID="22" presetClass="entr" presetSubtype="1" fill="hold" grpId="0" nodeType="afterEffect">
                                  <p:stCondLst>
                                    <p:cond delay="0"/>
                                  </p:stCondLst>
                                  <p:childTnLst>
                                    <p:set>
                                      <p:cBhvr>
                                        <p:cTn id="121" dur="1" fill="hold">
                                          <p:stCondLst>
                                            <p:cond delay="0"/>
                                          </p:stCondLst>
                                        </p:cTn>
                                        <p:tgtEl>
                                          <p:spTgt spid="5">
                                            <p:txEl>
                                              <p:pRg st="25" end="25"/>
                                            </p:txEl>
                                          </p:spTgt>
                                        </p:tgtEl>
                                        <p:attrNameLst>
                                          <p:attrName>style.visibility</p:attrName>
                                        </p:attrNameLst>
                                      </p:cBhvr>
                                      <p:to>
                                        <p:strVal val="visible"/>
                                      </p:to>
                                    </p:set>
                                    <p:animEffect transition="in" filter="wipe(up)">
                                      <p:cBhvr>
                                        <p:cTn id="122" dur="500"/>
                                        <p:tgtEl>
                                          <p:spTgt spid="5">
                                            <p:txEl>
                                              <p:pRg st="25" end="25"/>
                                            </p:txEl>
                                          </p:spTgt>
                                        </p:tgtEl>
                                      </p:cBhvr>
                                    </p:animEffect>
                                  </p:childTnLst>
                                </p:cTn>
                              </p:par>
                            </p:childTnLst>
                          </p:cTn>
                        </p:par>
                        <p:par>
                          <p:cTn id="123" fill="hold">
                            <p:stCondLst>
                              <p:cond delay="13000"/>
                            </p:stCondLst>
                            <p:childTnLst>
                              <p:par>
                                <p:cTn id="124" presetID="22" presetClass="entr" presetSubtype="1" fill="hold" grpId="0" nodeType="afterEffect">
                                  <p:stCondLst>
                                    <p:cond delay="0"/>
                                  </p:stCondLst>
                                  <p:childTnLst>
                                    <p:set>
                                      <p:cBhvr>
                                        <p:cTn id="125" dur="1" fill="hold">
                                          <p:stCondLst>
                                            <p:cond delay="0"/>
                                          </p:stCondLst>
                                        </p:cTn>
                                        <p:tgtEl>
                                          <p:spTgt spid="5">
                                            <p:txEl>
                                              <p:pRg st="26" end="26"/>
                                            </p:txEl>
                                          </p:spTgt>
                                        </p:tgtEl>
                                        <p:attrNameLst>
                                          <p:attrName>style.visibility</p:attrName>
                                        </p:attrNameLst>
                                      </p:cBhvr>
                                      <p:to>
                                        <p:strVal val="visible"/>
                                      </p:to>
                                    </p:set>
                                    <p:animEffect transition="in" filter="wipe(up)">
                                      <p:cBhvr>
                                        <p:cTn id="126" dur="500"/>
                                        <p:tgtEl>
                                          <p:spTgt spid="5">
                                            <p:txEl>
                                              <p:pRg st="26" end="26"/>
                                            </p:txEl>
                                          </p:spTgt>
                                        </p:tgtEl>
                                      </p:cBhvr>
                                    </p:animEffect>
                                  </p:childTnLst>
                                </p:cTn>
                              </p:par>
                            </p:childTnLst>
                          </p:cTn>
                        </p:par>
                        <p:par>
                          <p:cTn id="127" fill="hold">
                            <p:stCondLst>
                              <p:cond delay="13500"/>
                            </p:stCondLst>
                            <p:childTnLst>
                              <p:par>
                                <p:cTn id="128" presetID="22" presetClass="entr" presetSubtype="1" fill="hold" grpId="0" nodeType="afterEffect">
                                  <p:stCondLst>
                                    <p:cond delay="0"/>
                                  </p:stCondLst>
                                  <p:childTnLst>
                                    <p:set>
                                      <p:cBhvr>
                                        <p:cTn id="129" dur="1" fill="hold">
                                          <p:stCondLst>
                                            <p:cond delay="0"/>
                                          </p:stCondLst>
                                        </p:cTn>
                                        <p:tgtEl>
                                          <p:spTgt spid="37">
                                            <p:txEl>
                                              <p:pRg st="0" end="0"/>
                                            </p:txEl>
                                          </p:spTgt>
                                        </p:tgtEl>
                                        <p:attrNameLst>
                                          <p:attrName>style.visibility</p:attrName>
                                        </p:attrNameLst>
                                      </p:cBhvr>
                                      <p:to>
                                        <p:strVal val="visible"/>
                                      </p:to>
                                    </p:set>
                                    <p:animEffect transition="in" filter="wipe(up)">
                                      <p:cBhvr>
                                        <p:cTn id="130" dur="500"/>
                                        <p:tgtEl>
                                          <p:spTgt spid="37">
                                            <p:txEl>
                                              <p:pRg st="0" end="0"/>
                                            </p:txEl>
                                          </p:spTgt>
                                        </p:tgtEl>
                                      </p:cBhvr>
                                    </p:animEffect>
                                  </p:childTnLst>
                                </p:cTn>
                              </p:par>
                            </p:childTnLst>
                          </p:cTn>
                        </p:par>
                        <p:par>
                          <p:cTn id="131" fill="hold">
                            <p:stCondLst>
                              <p:cond delay="14000"/>
                            </p:stCondLst>
                            <p:childTnLst>
                              <p:par>
                                <p:cTn id="132" presetID="22" presetClass="entr" presetSubtype="1" fill="hold" grpId="0" nodeType="afterEffect">
                                  <p:stCondLst>
                                    <p:cond delay="0"/>
                                  </p:stCondLst>
                                  <p:childTnLst>
                                    <p:set>
                                      <p:cBhvr>
                                        <p:cTn id="133" dur="1" fill="hold">
                                          <p:stCondLst>
                                            <p:cond delay="0"/>
                                          </p:stCondLst>
                                        </p:cTn>
                                        <p:tgtEl>
                                          <p:spTgt spid="37">
                                            <p:txEl>
                                              <p:pRg st="1" end="1"/>
                                            </p:txEl>
                                          </p:spTgt>
                                        </p:tgtEl>
                                        <p:attrNameLst>
                                          <p:attrName>style.visibility</p:attrName>
                                        </p:attrNameLst>
                                      </p:cBhvr>
                                      <p:to>
                                        <p:strVal val="visible"/>
                                      </p:to>
                                    </p:set>
                                    <p:animEffect transition="in" filter="wipe(up)">
                                      <p:cBhvr>
                                        <p:cTn id="134" dur="500"/>
                                        <p:tgtEl>
                                          <p:spTgt spid="37">
                                            <p:txEl>
                                              <p:pRg st="1" end="1"/>
                                            </p:txEl>
                                          </p:spTgt>
                                        </p:tgtEl>
                                      </p:cBhvr>
                                    </p:animEffect>
                                  </p:childTnLst>
                                </p:cTn>
                              </p:par>
                            </p:childTnLst>
                          </p:cTn>
                        </p:par>
                        <p:par>
                          <p:cTn id="135" fill="hold">
                            <p:stCondLst>
                              <p:cond delay="14500"/>
                            </p:stCondLst>
                            <p:childTnLst>
                              <p:par>
                                <p:cTn id="136" presetID="22" presetClass="entr" presetSubtype="1" fill="hold" grpId="0" nodeType="afterEffect">
                                  <p:stCondLst>
                                    <p:cond delay="0"/>
                                  </p:stCondLst>
                                  <p:childTnLst>
                                    <p:set>
                                      <p:cBhvr>
                                        <p:cTn id="137" dur="1" fill="hold">
                                          <p:stCondLst>
                                            <p:cond delay="0"/>
                                          </p:stCondLst>
                                        </p:cTn>
                                        <p:tgtEl>
                                          <p:spTgt spid="37">
                                            <p:txEl>
                                              <p:pRg st="2" end="2"/>
                                            </p:txEl>
                                          </p:spTgt>
                                        </p:tgtEl>
                                        <p:attrNameLst>
                                          <p:attrName>style.visibility</p:attrName>
                                        </p:attrNameLst>
                                      </p:cBhvr>
                                      <p:to>
                                        <p:strVal val="visible"/>
                                      </p:to>
                                    </p:set>
                                    <p:animEffect transition="in" filter="wipe(up)">
                                      <p:cBhvr>
                                        <p:cTn id="138" dur="500"/>
                                        <p:tgtEl>
                                          <p:spTgt spid="37">
                                            <p:txEl>
                                              <p:pRg st="2" end="2"/>
                                            </p:txEl>
                                          </p:spTgt>
                                        </p:tgtEl>
                                      </p:cBhvr>
                                    </p:animEffect>
                                  </p:childTnLst>
                                </p:cTn>
                              </p:par>
                            </p:childTnLst>
                          </p:cTn>
                        </p:par>
                        <p:par>
                          <p:cTn id="139" fill="hold">
                            <p:stCondLst>
                              <p:cond delay="15000"/>
                            </p:stCondLst>
                            <p:childTnLst>
                              <p:par>
                                <p:cTn id="140" presetID="22" presetClass="entr" presetSubtype="1" fill="hold" grpId="0" nodeType="afterEffect">
                                  <p:stCondLst>
                                    <p:cond delay="0"/>
                                  </p:stCondLst>
                                  <p:childTnLst>
                                    <p:set>
                                      <p:cBhvr>
                                        <p:cTn id="141" dur="1" fill="hold">
                                          <p:stCondLst>
                                            <p:cond delay="0"/>
                                          </p:stCondLst>
                                        </p:cTn>
                                        <p:tgtEl>
                                          <p:spTgt spid="37">
                                            <p:txEl>
                                              <p:pRg st="3" end="3"/>
                                            </p:txEl>
                                          </p:spTgt>
                                        </p:tgtEl>
                                        <p:attrNameLst>
                                          <p:attrName>style.visibility</p:attrName>
                                        </p:attrNameLst>
                                      </p:cBhvr>
                                      <p:to>
                                        <p:strVal val="visible"/>
                                      </p:to>
                                    </p:set>
                                    <p:animEffect transition="in" filter="wipe(up)">
                                      <p:cBhvr>
                                        <p:cTn id="142" dur="500"/>
                                        <p:tgtEl>
                                          <p:spTgt spid="37">
                                            <p:txEl>
                                              <p:pRg st="3" end="3"/>
                                            </p:txEl>
                                          </p:spTgt>
                                        </p:tgtEl>
                                      </p:cBhvr>
                                    </p:animEffect>
                                  </p:childTnLst>
                                </p:cTn>
                              </p:par>
                            </p:childTnLst>
                          </p:cTn>
                        </p:par>
                        <p:par>
                          <p:cTn id="143" fill="hold">
                            <p:stCondLst>
                              <p:cond delay="15500"/>
                            </p:stCondLst>
                            <p:childTnLst>
                              <p:par>
                                <p:cTn id="144" presetID="22" presetClass="entr" presetSubtype="1" fill="hold" grpId="0" nodeType="afterEffect">
                                  <p:stCondLst>
                                    <p:cond delay="0"/>
                                  </p:stCondLst>
                                  <p:childTnLst>
                                    <p:set>
                                      <p:cBhvr>
                                        <p:cTn id="145" dur="1" fill="hold">
                                          <p:stCondLst>
                                            <p:cond delay="0"/>
                                          </p:stCondLst>
                                        </p:cTn>
                                        <p:tgtEl>
                                          <p:spTgt spid="37">
                                            <p:txEl>
                                              <p:pRg st="4" end="4"/>
                                            </p:txEl>
                                          </p:spTgt>
                                        </p:tgtEl>
                                        <p:attrNameLst>
                                          <p:attrName>style.visibility</p:attrName>
                                        </p:attrNameLst>
                                      </p:cBhvr>
                                      <p:to>
                                        <p:strVal val="visible"/>
                                      </p:to>
                                    </p:set>
                                    <p:animEffect transition="in" filter="wipe(up)">
                                      <p:cBhvr>
                                        <p:cTn id="146" dur="500"/>
                                        <p:tgtEl>
                                          <p:spTgt spid="37">
                                            <p:txEl>
                                              <p:pRg st="4" end="4"/>
                                            </p:txEl>
                                          </p:spTgt>
                                        </p:tgtEl>
                                      </p:cBhvr>
                                    </p:animEffect>
                                  </p:childTnLst>
                                </p:cTn>
                              </p:par>
                            </p:childTnLst>
                          </p:cTn>
                        </p:par>
                        <p:par>
                          <p:cTn id="147" fill="hold">
                            <p:stCondLst>
                              <p:cond delay="16000"/>
                            </p:stCondLst>
                            <p:childTnLst>
                              <p:par>
                                <p:cTn id="148" presetID="22" presetClass="entr" presetSubtype="1" fill="hold" grpId="0" nodeType="afterEffect">
                                  <p:stCondLst>
                                    <p:cond delay="0"/>
                                  </p:stCondLst>
                                  <p:childTnLst>
                                    <p:set>
                                      <p:cBhvr>
                                        <p:cTn id="149" dur="1" fill="hold">
                                          <p:stCondLst>
                                            <p:cond delay="0"/>
                                          </p:stCondLst>
                                        </p:cTn>
                                        <p:tgtEl>
                                          <p:spTgt spid="37">
                                            <p:txEl>
                                              <p:pRg st="5" end="5"/>
                                            </p:txEl>
                                          </p:spTgt>
                                        </p:tgtEl>
                                        <p:attrNameLst>
                                          <p:attrName>style.visibility</p:attrName>
                                        </p:attrNameLst>
                                      </p:cBhvr>
                                      <p:to>
                                        <p:strVal val="visible"/>
                                      </p:to>
                                    </p:set>
                                    <p:animEffect transition="in" filter="wipe(up)">
                                      <p:cBhvr>
                                        <p:cTn id="150" dur="500"/>
                                        <p:tgtEl>
                                          <p:spTgt spid="37">
                                            <p:txEl>
                                              <p:pRg st="5" end="5"/>
                                            </p:txEl>
                                          </p:spTgt>
                                        </p:tgtEl>
                                      </p:cBhvr>
                                    </p:animEffect>
                                  </p:childTnLst>
                                </p:cTn>
                              </p:par>
                            </p:childTnLst>
                          </p:cTn>
                        </p:par>
                        <p:par>
                          <p:cTn id="151" fill="hold">
                            <p:stCondLst>
                              <p:cond delay="16500"/>
                            </p:stCondLst>
                            <p:childTnLst>
                              <p:par>
                                <p:cTn id="152" presetID="22" presetClass="entr" presetSubtype="1" fill="hold" grpId="0" nodeType="afterEffect">
                                  <p:stCondLst>
                                    <p:cond delay="0"/>
                                  </p:stCondLst>
                                  <p:childTnLst>
                                    <p:set>
                                      <p:cBhvr>
                                        <p:cTn id="153" dur="1" fill="hold">
                                          <p:stCondLst>
                                            <p:cond delay="0"/>
                                          </p:stCondLst>
                                        </p:cTn>
                                        <p:tgtEl>
                                          <p:spTgt spid="37">
                                            <p:txEl>
                                              <p:pRg st="6" end="6"/>
                                            </p:txEl>
                                          </p:spTgt>
                                        </p:tgtEl>
                                        <p:attrNameLst>
                                          <p:attrName>style.visibility</p:attrName>
                                        </p:attrNameLst>
                                      </p:cBhvr>
                                      <p:to>
                                        <p:strVal val="visible"/>
                                      </p:to>
                                    </p:set>
                                    <p:animEffect transition="in" filter="wipe(up)">
                                      <p:cBhvr>
                                        <p:cTn id="154" dur="500"/>
                                        <p:tgtEl>
                                          <p:spTgt spid="37">
                                            <p:txEl>
                                              <p:pRg st="6" end="6"/>
                                            </p:txEl>
                                          </p:spTgt>
                                        </p:tgtEl>
                                      </p:cBhvr>
                                    </p:animEffect>
                                  </p:childTnLst>
                                </p:cTn>
                              </p:par>
                            </p:childTnLst>
                          </p:cTn>
                        </p:par>
                        <p:par>
                          <p:cTn id="155" fill="hold">
                            <p:stCondLst>
                              <p:cond delay="17000"/>
                            </p:stCondLst>
                            <p:childTnLst>
                              <p:par>
                                <p:cTn id="156" presetID="22" presetClass="entr" presetSubtype="1" fill="hold" grpId="0" nodeType="afterEffect">
                                  <p:stCondLst>
                                    <p:cond delay="0"/>
                                  </p:stCondLst>
                                  <p:childTnLst>
                                    <p:set>
                                      <p:cBhvr>
                                        <p:cTn id="157" dur="1" fill="hold">
                                          <p:stCondLst>
                                            <p:cond delay="0"/>
                                          </p:stCondLst>
                                        </p:cTn>
                                        <p:tgtEl>
                                          <p:spTgt spid="37">
                                            <p:txEl>
                                              <p:pRg st="7" end="7"/>
                                            </p:txEl>
                                          </p:spTgt>
                                        </p:tgtEl>
                                        <p:attrNameLst>
                                          <p:attrName>style.visibility</p:attrName>
                                        </p:attrNameLst>
                                      </p:cBhvr>
                                      <p:to>
                                        <p:strVal val="visible"/>
                                      </p:to>
                                    </p:set>
                                    <p:animEffect transition="in" filter="wipe(up)">
                                      <p:cBhvr>
                                        <p:cTn id="158" dur="500"/>
                                        <p:tgtEl>
                                          <p:spTgt spid="37">
                                            <p:txEl>
                                              <p:pRg st="7" end="7"/>
                                            </p:txEl>
                                          </p:spTgt>
                                        </p:tgtEl>
                                      </p:cBhvr>
                                    </p:animEffect>
                                  </p:childTnLst>
                                </p:cTn>
                              </p:par>
                            </p:childTnLst>
                          </p:cTn>
                        </p:par>
                        <p:par>
                          <p:cTn id="159" fill="hold">
                            <p:stCondLst>
                              <p:cond delay="17500"/>
                            </p:stCondLst>
                            <p:childTnLst>
                              <p:par>
                                <p:cTn id="160" presetID="22" presetClass="entr" presetSubtype="1" fill="hold" grpId="0" nodeType="afterEffect">
                                  <p:stCondLst>
                                    <p:cond delay="0"/>
                                  </p:stCondLst>
                                  <p:childTnLst>
                                    <p:set>
                                      <p:cBhvr>
                                        <p:cTn id="161" dur="1" fill="hold">
                                          <p:stCondLst>
                                            <p:cond delay="0"/>
                                          </p:stCondLst>
                                        </p:cTn>
                                        <p:tgtEl>
                                          <p:spTgt spid="37">
                                            <p:txEl>
                                              <p:pRg st="8" end="8"/>
                                            </p:txEl>
                                          </p:spTgt>
                                        </p:tgtEl>
                                        <p:attrNameLst>
                                          <p:attrName>style.visibility</p:attrName>
                                        </p:attrNameLst>
                                      </p:cBhvr>
                                      <p:to>
                                        <p:strVal val="visible"/>
                                      </p:to>
                                    </p:set>
                                    <p:animEffect transition="in" filter="wipe(up)">
                                      <p:cBhvr>
                                        <p:cTn id="162" dur="500"/>
                                        <p:tgtEl>
                                          <p:spTgt spid="37">
                                            <p:txEl>
                                              <p:pRg st="8" end="8"/>
                                            </p:txEl>
                                          </p:spTgt>
                                        </p:tgtEl>
                                      </p:cBhvr>
                                    </p:animEffect>
                                  </p:childTnLst>
                                </p:cTn>
                              </p:par>
                            </p:childTnLst>
                          </p:cTn>
                        </p:par>
                        <p:par>
                          <p:cTn id="163" fill="hold">
                            <p:stCondLst>
                              <p:cond delay="18000"/>
                            </p:stCondLst>
                            <p:childTnLst>
                              <p:par>
                                <p:cTn id="164" presetID="22" presetClass="entr" presetSubtype="1" fill="hold" grpId="0" nodeType="afterEffect">
                                  <p:stCondLst>
                                    <p:cond delay="0"/>
                                  </p:stCondLst>
                                  <p:childTnLst>
                                    <p:set>
                                      <p:cBhvr>
                                        <p:cTn id="165" dur="1" fill="hold">
                                          <p:stCondLst>
                                            <p:cond delay="0"/>
                                          </p:stCondLst>
                                        </p:cTn>
                                        <p:tgtEl>
                                          <p:spTgt spid="37">
                                            <p:txEl>
                                              <p:pRg st="9" end="9"/>
                                            </p:txEl>
                                          </p:spTgt>
                                        </p:tgtEl>
                                        <p:attrNameLst>
                                          <p:attrName>style.visibility</p:attrName>
                                        </p:attrNameLst>
                                      </p:cBhvr>
                                      <p:to>
                                        <p:strVal val="visible"/>
                                      </p:to>
                                    </p:set>
                                    <p:animEffect transition="in" filter="wipe(up)">
                                      <p:cBhvr>
                                        <p:cTn id="166" dur="500"/>
                                        <p:tgtEl>
                                          <p:spTgt spid="37">
                                            <p:txEl>
                                              <p:pRg st="9" end="9"/>
                                            </p:txEl>
                                          </p:spTgt>
                                        </p:tgtEl>
                                      </p:cBhvr>
                                    </p:animEffect>
                                  </p:childTnLst>
                                </p:cTn>
                              </p:par>
                            </p:childTnLst>
                          </p:cTn>
                        </p:par>
                        <p:par>
                          <p:cTn id="167" fill="hold">
                            <p:stCondLst>
                              <p:cond delay="18500"/>
                            </p:stCondLst>
                            <p:childTnLst>
                              <p:par>
                                <p:cTn id="168" presetID="22" presetClass="entr" presetSubtype="1" fill="hold" grpId="0" nodeType="afterEffect">
                                  <p:stCondLst>
                                    <p:cond delay="0"/>
                                  </p:stCondLst>
                                  <p:childTnLst>
                                    <p:set>
                                      <p:cBhvr>
                                        <p:cTn id="169" dur="1" fill="hold">
                                          <p:stCondLst>
                                            <p:cond delay="0"/>
                                          </p:stCondLst>
                                        </p:cTn>
                                        <p:tgtEl>
                                          <p:spTgt spid="37">
                                            <p:txEl>
                                              <p:pRg st="10" end="10"/>
                                            </p:txEl>
                                          </p:spTgt>
                                        </p:tgtEl>
                                        <p:attrNameLst>
                                          <p:attrName>style.visibility</p:attrName>
                                        </p:attrNameLst>
                                      </p:cBhvr>
                                      <p:to>
                                        <p:strVal val="visible"/>
                                      </p:to>
                                    </p:set>
                                    <p:animEffect transition="in" filter="wipe(up)">
                                      <p:cBhvr>
                                        <p:cTn id="170" dur="500"/>
                                        <p:tgtEl>
                                          <p:spTgt spid="37">
                                            <p:txEl>
                                              <p:pRg st="10" end="10"/>
                                            </p:txEl>
                                          </p:spTgt>
                                        </p:tgtEl>
                                      </p:cBhvr>
                                    </p:animEffect>
                                  </p:childTnLst>
                                </p:cTn>
                              </p:par>
                            </p:childTnLst>
                          </p:cTn>
                        </p:par>
                        <p:par>
                          <p:cTn id="171" fill="hold">
                            <p:stCondLst>
                              <p:cond delay="19000"/>
                            </p:stCondLst>
                            <p:childTnLst>
                              <p:par>
                                <p:cTn id="172" presetID="22" presetClass="entr" presetSubtype="1" fill="hold" grpId="0" nodeType="afterEffect">
                                  <p:stCondLst>
                                    <p:cond delay="0"/>
                                  </p:stCondLst>
                                  <p:childTnLst>
                                    <p:set>
                                      <p:cBhvr>
                                        <p:cTn id="173" dur="1" fill="hold">
                                          <p:stCondLst>
                                            <p:cond delay="0"/>
                                          </p:stCondLst>
                                        </p:cTn>
                                        <p:tgtEl>
                                          <p:spTgt spid="37">
                                            <p:txEl>
                                              <p:pRg st="11" end="11"/>
                                            </p:txEl>
                                          </p:spTgt>
                                        </p:tgtEl>
                                        <p:attrNameLst>
                                          <p:attrName>style.visibility</p:attrName>
                                        </p:attrNameLst>
                                      </p:cBhvr>
                                      <p:to>
                                        <p:strVal val="visible"/>
                                      </p:to>
                                    </p:set>
                                    <p:animEffect transition="in" filter="wipe(up)">
                                      <p:cBhvr>
                                        <p:cTn id="174" dur="500"/>
                                        <p:tgtEl>
                                          <p:spTgt spid="37">
                                            <p:txEl>
                                              <p:pRg st="11" end="11"/>
                                            </p:txEl>
                                          </p:spTgt>
                                        </p:tgtEl>
                                      </p:cBhvr>
                                    </p:animEffect>
                                  </p:childTnLst>
                                </p:cTn>
                              </p:par>
                            </p:childTnLst>
                          </p:cTn>
                        </p:par>
                        <p:par>
                          <p:cTn id="175" fill="hold">
                            <p:stCondLst>
                              <p:cond delay="19500"/>
                            </p:stCondLst>
                            <p:childTnLst>
                              <p:par>
                                <p:cTn id="176" presetID="22" presetClass="entr" presetSubtype="1" fill="hold" grpId="0" nodeType="afterEffect">
                                  <p:stCondLst>
                                    <p:cond delay="0"/>
                                  </p:stCondLst>
                                  <p:childTnLst>
                                    <p:set>
                                      <p:cBhvr>
                                        <p:cTn id="177" dur="1" fill="hold">
                                          <p:stCondLst>
                                            <p:cond delay="0"/>
                                          </p:stCondLst>
                                        </p:cTn>
                                        <p:tgtEl>
                                          <p:spTgt spid="37">
                                            <p:txEl>
                                              <p:pRg st="12" end="12"/>
                                            </p:txEl>
                                          </p:spTgt>
                                        </p:tgtEl>
                                        <p:attrNameLst>
                                          <p:attrName>style.visibility</p:attrName>
                                        </p:attrNameLst>
                                      </p:cBhvr>
                                      <p:to>
                                        <p:strVal val="visible"/>
                                      </p:to>
                                    </p:set>
                                    <p:animEffect transition="in" filter="wipe(up)">
                                      <p:cBhvr>
                                        <p:cTn id="178" dur="500"/>
                                        <p:tgtEl>
                                          <p:spTgt spid="37">
                                            <p:txEl>
                                              <p:pRg st="12" end="12"/>
                                            </p:txEl>
                                          </p:spTgt>
                                        </p:tgtEl>
                                      </p:cBhvr>
                                    </p:animEffect>
                                  </p:childTnLst>
                                </p:cTn>
                              </p:par>
                            </p:childTnLst>
                          </p:cTn>
                        </p:par>
                        <p:par>
                          <p:cTn id="179" fill="hold">
                            <p:stCondLst>
                              <p:cond delay="20000"/>
                            </p:stCondLst>
                            <p:childTnLst>
                              <p:par>
                                <p:cTn id="180" presetID="22" presetClass="entr" presetSubtype="1" fill="hold" grpId="0" nodeType="afterEffect">
                                  <p:stCondLst>
                                    <p:cond delay="0"/>
                                  </p:stCondLst>
                                  <p:childTnLst>
                                    <p:set>
                                      <p:cBhvr>
                                        <p:cTn id="181" dur="1" fill="hold">
                                          <p:stCondLst>
                                            <p:cond delay="0"/>
                                          </p:stCondLst>
                                        </p:cTn>
                                        <p:tgtEl>
                                          <p:spTgt spid="37">
                                            <p:txEl>
                                              <p:pRg st="13" end="13"/>
                                            </p:txEl>
                                          </p:spTgt>
                                        </p:tgtEl>
                                        <p:attrNameLst>
                                          <p:attrName>style.visibility</p:attrName>
                                        </p:attrNameLst>
                                      </p:cBhvr>
                                      <p:to>
                                        <p:strVal val="visible"/>
                                      </p:to>
                                    </p:set>
                                    <p:animEffect transition="in" filter="wipe(up)">
                                      <p:cBhvr>
                                        <p:cTn id="182" dur="500"/>
                                        <p:tgtEl>
                                          <p:spTgt spid="37">
                                            <p:txEl>
                                              <p:pRg st="13" end="13"/>
                                            </p:txEl>
                                          </p:spTgt>
                                        </p:tgtEl>
                                      </p:cBhvr>
                                    </p:animEffect>
                                  </p:childTnLst>
                                </p:cTn>
                              </p:par>
                            </p:childTnLst>
                          </p:cTn>
                        </p:par>
                        <p:par>
                          <p:cTn id="183" fill="hold">
                            <p:stCondLst>
                              <p:cond delay="20500"/>
                            </p:stCondLst>
                            <p:childTnLst>
                              <p:par>
                                <p:cTn id="184" presetID="22" presetClass="entr" presetSubtype="1" fill="hold" grpId="0" nodeType="afterEffect">
                                  <p:stCondLst>
                                    <p:cond delay="0"/>
                                  </p:stCondLst>
                                  <p:childTnLst>
                                    <p:set>
                                      <p:cBhvr>
                                        <p:cTn id="185" dur="1" fill="hold">
                                          <p:stCondLst>
                                            <p:cond delay="0"/>
                                          </p:stCondLst>
                                        </p:cTn>
                                        <p:tgtEl>
                                          <p:spTgt spid="37">
                                            <p:txEl>
                                              <p:pRg st="14" end="14"/>
                                            </p:txEl>
                                          </p:spTgt>
                                        </p:tgtEl>
                                        <p:attrNameLst>
                                          <p:attrName>style.visibility</p:attrName>
                                        </p:attrNameLst>
                                      </p:cBhvr>
                                      <p:to>
                                        <p:strVal val="visible"/>
                                      </p:to>
                                    </p:set>
                                    <p:animEffect transition="in" filter="wipe(up)">
                                      <p:cBhvr>
                                        <p:cTn id="186" dur="500"/>
                                        <p:tgtEl>
                                          <p:spTgt spid="37">
                                            <p:txEl>
                                              <p:pRg st="14" end="14"/>
                                            </p:txEl>
                                          </p:spTgt>
                                        </p:tgtEl>
                                      </p:cBhvr>
                                    </p:animEffect>
                                  </p:childTnLst>
                                </p:cTn>
                              </p:par>
                            </p:childTnLst>
                          </p:cTn>
                        </p:par>
                        <p:par>
                          <p:cTn id="187" fill="hold">
                            <p:stCondLst>
                              <p:cond delay="21000"/>
                            </p:stCondLst>
                            <p:childTnLst>
                              <p:par>
                                <p:cTn id="188" presetID="22" presetClass="entr" presetSubtype="1" fill="hold" grpId="0" nodeType="afterEffect">
                                  <p:stCondLst>
                                    <p:cond delay="0"/>
                                  </p:stCondLst>
                                  <p:childTnLst>
                                    <p:set>
                                      <p:cBhvr>
                                        <p:cTn id="189" dur="1" fill="hold">
                                          <p:stCondLst>
                                            <p:cond delay="0"/>
                                          </p:stCondLst>
                                        </p:cTn>
                                        <p:tgtEl>
                                          <p:spTgt spid="37">
                                            <p:txEl>
                                              <p:pRg st="15" end="15"/>
                                            </p:txEl>
                                          </p:spTgt>
                                        </p:tgtEl>
                                        <p:attrNameLst>
                                          <p:attrName>style.visibility</p:attrName>
                                        </p:attrNameLst>
                                      </p:cBhvr>
                                      <p:to>
                                        <p:strVal val="visible"/>
                                      </p:to>
                                    </p:set>
                                    <p:animEffect transition="in" filter="wipe(up)">
                                      <p:cBhvr>
                                        <p:cTn id="190" dur="500"/>
                                        <p:tgtEl>
                                          <p:spTgt spid="37">
                                            <p:txEl>
                                              <p:pRg st="15" end="15"/>
                                            </p:txEl>
                                          </p:spTgt>
                                        </p:tgtEl>
                                      </p:cBhvr>
                                    </p:animEffect>
                                  </p:childTnLst>
                                </p:cTn>
                              </p:par>
                            </p:childTnLst>
                          </p:cTn>
                        </p:par>
                        <p:par>
                          <p:cTn id="191" fill="hold">
                            <p:stCondLst>
                              <p:cond delay="21500"/>
                            </p:stCondLst>
                            <p:childTnLst>
                              <p:par>
                                <p:cTn id="192" presetID="22" presetClass="entr" presetSubtype="1" fill="hold" grpId="0" nodeType="afterEffect">
                                  <p:stCondLst>
                                    <p:cond delay="0"/>
                                  </p:stCondLst>
                                  <p:childTnLst>
                                    <p:set>
                                      <p:cBhvr>
                                        <p:cTn id="193" dur="1" fill="hold">
                                          <p:stCondLst>
                                            <p:cond delay="0"/>
                                          </p:stCondLst>
                                        </p:cTn>
                                        <p:tgtEl>
                                          <p:spTgt spid="37">
                                            <p:txEl>
                                              <p:pRg st="16" end="16"/>
                                            </p:txEl>
                                          </p:spTgt>
                                        </p:tgtEl>
                                        <p:attrNameLst>
                                          <p:attrName>style.visibility</p:attrName>
                                        </p:attrNameLst>
                                      </p:cBhvr>
                                      <p:to>
                                        <p:strVal val="visible"/>
                                      </p:to>
                                    </p:set>
                                    <p:animEffect transition="in" filter="wipe(up)">
                                      <p:cBhvr>
                                        <p:cTn id="194" dur="500"/>
                                        <p:tgtEl>
                                          <p:spTgt spid="37">
                                            <p:txEl>
                                              <p:pRg st="16" end="16"/>
                                            </p:txEl>
                                          </p:spTgt>
                                        </p:tgtEl>
                                      </p:cBhvr>
                                    </p:animEffect>
                                  </p:childTnLst>
                                </p:cTn>
                              </p:par>
                            </p:childTnLst>
                          </p:cTn>
                        </p:par>
                        <p:par>
                          <p:cTn id="195" fill="hold">
                            <p:stCondLst>
                              <p:cond delay="22000"/>
                            </p:stCondLst>
                            <p:childTnLst>
                              <p:par>
                                <p:cTn id="196" presetID="22" presetClass="entr" presetSubtype="1" fill="hold" grpId="0" nodeType="afterEffect">
                                  <p:stCondLst>
                                    <p:cond delay="0"/>
                                  </p:stCondLst>
                                  <p:childTnLst>
                                    <p:set>
                                      <p:cBhvr>
                                        <p:cTn id="197" dur="1" fill="hold">
                                          <p:stCondLst>
                                            <p:cond delay="0"/>
                                          </p:stCondLst>
                                        </p:cTn>
                                        <p:tgtEl>
                                          <p:spTgt spid="37">
                                            <p:txEl>
                                              <p:pRg st="17" end="17"/>
                                            </p:txEl>
                                          </p:spTgt>
                                        </p:tgtEl>
                                        <p:attrNameLst>
                                          <p:attrName>style.visibility</p:attrName>
                                        </p:attrNameLst>
                                      </p:cBhvr>
                                      <p:to>
                                        <p:strVal val="visible"/>
                                      </p:to>
                                    </p:set>
                                    <p:animEffect transition="in" filter="wipe(up)">
                                      <p:cBhvr>
                                        <p:cTn id="198" dur="500"/>
                                        <p:tgtEl>
                                          <p:spTgt spid="37">
                                            <p:txEl>
                                              <p:pRg st="17" end="17"/>
                                            </p:txEl>
                                          </p:spTgt>
                                        </p:tgtEl>
                                      </p:cBhvr>
                                    </p:animEffect>
                                  </p:childTnLst>
                                </p:cTn>
                              </p:par>
                            </p:childTnLst>
                          </p:cTn>
                        </p:par>
                        <p:par>
                          <p:cTn id="199" fill="hold">
                            <p:stCondLst>
                              <p:cond delay="22500"/>
                            </p:stCondLst>
                            <p:childTnLst>
                              <p:par>
                                <p:cTn id="200" presetID="22" presetClass="entr" presetSubtype="1" fill="hold" grpId="0" nodeType="afterEffect">
                                  <p:stCondLst>
                                    <p:cond delay="0"/>
                                  </p:stCondLst>
                                  <p:childTnLst>
                                    <p:set>
                                      <p:cBhvr>
                                        <p:cTn id="201" dur="1" fill="hold">
                                          <p:stCondLst>
                                            <p:cond delay="0"/>
                                          </p:stCondLst>
                                        </p:cTn>
                                        <p:tgtEl>
                                          <p:spTgt spid="37">
                                            <p:txEl>
                                              <p:pRg st="18" end="18"/>
                                            </p:txEl>
                                          </p:spTgt>
                                        </p:tgtEl>
                                        <p:attrNameLst>
                                          <p:attrName>style.visibility</p:attrName>
                                        </p:attrNameLst>
                                      </p:cBhvr>
                                      <p:to>
                                        <p:strVal val="visible"/>
                                      </p:to>
                                    </p:set>
                                    <p:animEffect transition="in" filter="wipe(up)">
                                      <p:cBhvr>
                                        <p:cTn id="202" dur="500"/>
                                        <p:tgtEl>
                                          <p:spTgt spid="37">
                                            <p:txEl>
                                              <p:pRg st="18" end="18"/>
                                            </p:txEl>
                                          </p:spTgt>
                                        </p:tgtEl>
                                      </p:cBhvr>
                                    </p:animEffect>
                                  </p:childTnLst>
                                </p:cTn>
                              </p:par>
                            </p:childTnLst>
                          </p:cTn>
                        </p:par>
                        <p:par>
                          <p:cTn id="203" fill="hold">
                            <p:stCondLst>
                              <p:cond delay="23000"/>
                            </p:stCondLst>
                            <p:childTnLst>
                              <p:par>
                                <p:cTn id="204" presetID="22" presetClass="entr" presetSubtype="1" fill="hold" grpId="0" nodeType="afterEffect">
                                  <p:stCondLst>
                                    <p:cond delay="0"/>
                                  </p:stCondLst>
                                  <p:childTnLst>
                                    <p:set>
                                      <p:cBhvr>
                                        <p:cTn id="205" dur="1" fill="hold">
                                          <p:stCondLst>
                                            <p:cond delay="0"/>
                                          </p:stCondLst>
                                        </p:cTn>
                                        <p:tgtEl>
                                          <p:spTgt spid="37">
                                            <p:txEl>
                                              <p:pRg st="19" end="19"/>
                                            </p:txEl>
                                          </p:spTgt>
                                        </p:tgtEl>
                                        <p:attrNameLst>
                                          <p:attrName>style.visibility</p:attrName>
                                        </p:attrNameLst>
                                      </p:cBhvr>
                                      <p:to>
                                        <p:strVal val="visible"/>
                                      </p:to>
                                    </p:set>
                                    <p:animEffect transition="in" filter="wipe(up)">
                                      <p:cBhvr>
                                        <p:cTn id="206" dur="500"/>
                                        <p:tgtEl>
                                          <p:spTgt spid="37">
                                            <p:txEl>
                                              <p:pRg st="19" end="19"/>
                                            </p:txEl>
                                          </p:spTgt>
                                        </p:tgtEl>
                                      </p:cBhvr>
                                    </p:animEffect>
                                  </p:childTnLst>
                                </p:cTn>
                              </p:par>
                            </p:childTnLst>
                          </p:cTn>
                        </p:par>
                        <p:par>
                          <p:cTn id="207" fill="hold">
                            <p:stCondLst>
                              <p:cond delay="23500"/>
                            </p:stCondLst>
                            <p:childTnLst>
                              <p:par>
                                <p:cTn id="208" presetID="22" presetClass="entr" presetSubtype="1" fill="hold" grpId="0" nodeType="afterEffect">
                                  <p:stCondLst>
                                    <p:cond delay="0"/>
                                  </p:stCondLst>
                                  <p:childTnLst>
                                    <p:set>
                                      <p:cBhvr>
                                        <p:cTn id="209" dur="1" fill="hold">
                                          <p:stCondLst>
                                            <p:cond delay="0"/>
                                          </p:stCondLst>
                                        </p:cTn>
                                        <p:tgtEl>
                                          <p:spTgt spid="37">
                                            <p:txEl>
                                              <p:pRg st="20" end="20"/>
                                            </p:txEl>
                                          </p:spTgt>
                                        </p:tgtEl>
                                        <p:attrNameLst>
                                          <p:attrName>style.visibility</p:attrName>
                                        </p:attrNameLst>
                                      </p:cBhvr>
                                      <p:to>
                                        <p:strVal val="visible"/>
                                      </p:to>
                                    </p:set>
                                    <p:animEffect transition="in" filter="wipe(up)">
                                      <p:cBhvr>
                                        <p:cTn id="210" dur="500"/>
                                        <p:tgtEl>
                                          <p:spTgt spid="37">
                                            <p:txEl>
                                              <p:pRg st="20" end="20"/>
                                            </p:txEl>
                                          </p:spTgt>
                                        </p:tgtEl>
                                      </p:cBhvr>
                                    </p:animEffect>
                                  </p:childTnLst>
                                </p:cTn>
                              </p:par>
                            </p:childTnLst>
                          </p:cTn>
                        </p:par>
                        <p:par>
                          <p:cTn id="211" fill="hold">
                            <p:stCondLst>
                              <p:cond delay="24000"/>
                            </p:stCondLst>
                            <p:childTnLst>
                              <p:par>
                                <p:cTn id="212" presetID="22" presetClass="entr" presetSubtype="1" fill="hold" grpId="0" nodeType="afterEffect">
                                  <p:stCondLst>
                                    <p:cond delay="0"/>
                                  </p:stCondLst>
                                  <p:childTnLst>
                                    <p:set>
                                      <p:cBhvr>
                                        <p:cTn id="213" dur="1" fill="hold">
                                          <p:stCondLst>
                                            <p:cond delay="0"/>
                                          </p:stCondLst>
                                        </p:cTn>
                                        <p:tgtEl>
                                          <p:spTgt spid="37">
                                            <p:txEl>
                                              <p:pRg st="21" end="21"/>
                                            </p:txEl>
                                          </p:spTgt>
                                        </p:tgtEl>
                                        <p:attrNameLst>
                                          <p:attrName>style.visibility</p:attrName>
                                        </p:attrNameLst>
                                      </p:cBhvr>
                                      <p:to>
                                        <p:strVal val="visible"/>
                                      </p:to>
                                    </p:set>
                                    <p:animEffect transition="in" filter="wipe(up)">
                                      <p:cBhvr>
                                        <p:cTn id="214" dur="500"/>
                                        <p:tgtEl>
                                          <p:spTgt spid="37">
                                            <p:txEl>
                                              <p:pRg st="21" end="21"/>
                                            </p:txEl>
                                          </p:spTgt>
                                        </p:tgtEl>
                                      </p:cBhvr>
                                    </p:animEffect>
                                  </p:childTnLst>
                                </p:cTn>
                              </p:par>
                            </p:childTnLst>
                          </p:cTn>
                        </p:par>
                        <p:par>
                          <p:cTn id="215" fill="hold">
                            <p:stCondLst>
                              <p:cond delay="24500"/>
                            </p:stCondLst>
                            <p:childTnLst>
                              <p:par>
                                <p:cTn id="216" presetID="22" presetClass="entr" presetSubtype="1" fill="hold" grpId="0" nodeType="afterEffect">
                                  <p:stCondLst>
                                    <p:cond delay="0"/>
                                  </p:stCondLst>
                                  <p:childTnLst>
                                    <p:set>
                                      <p:cBhvr>
                                        <p:cTn id="217" dur="1" fill="hold">
                                          <p:stCondLst>
                                            <p:cond delay="0"/>
                                          </p:stCondLst>
                                        </p:cTn>
                                        <p:tgtEl>
                                          <p:spTgt spid="37">
                                            <p:txEl>
                                              <p:pRg st="22" end="22"/>
                                            </p:txEl>
                                          </p:spTgt>
                                        </p:tgtEl>
                                        <p:attrNameLst>
                                          <p:attrName>style.visibility</p:attrName>
                                        </p:attrNameLst>
                                      </p:cBhvr>
                                      <p:to>
                                        <p:strVal val="visible"/>
                                      </p:to>
                                    </p:set>
                                    <p:animEffect transition="in" filter="wipe(up)">
                                      <p:cBhvr>
                                        <p:cTn id="218" dur="500"/>
                                        <p:tgtEl>
                                          <p:spTgt spid="37">
                                            <p:txEl>
                                              <p:pRg st="22" end="22"/>
                                            </p:txEl>
                                          </p:spTgt>
                                        </p:tgtEl>
                                      </p:cBhvr>
                                    </p:animEffect>
                                  </p:childTnLst>
                                </p:cTn>
                              </p:par>
                            </p:childTnLst>
                          </p:cTn>
                        </p:par>
                        <p:par>
                          <p:cTn id="219" fill="hold">
                            <p:stCondLst>
                              <p:cond delay="25000"/>
                            </p:stCondLst>
                            <p:childTnLst>
                              <p:par>
                                <p:cTn id="220" presetID="22" presetClass="entr" presetSubtype="1" fill="hold" grpId="0" nodeType="afterEffect">
                                  <p:stCondLst>
                                    <p:cond delay="0"/>
                                  </p:stCondLst>
                                  <p:childTnLst>
                                    <p:set>
                                      <p:cBhvr>
                                        <p:cTn id="221" dur="1" fill="hold">
                                          <p:stCondLst>
                                            <p:cond delay="0"/>
                                          </p:stCondLst>
                                        </p:cTn>
                                        <p:tgtEl>
                                          <p:spTgt spid="37">
                                            <p:txEl>
                                              <p:pRg st="23" end="23"/>
                                            </p:txEl>
                                          </p:spTgt>
                                        </p:tgtEl>
                                        <p:attrNameLst>
                                          <p:attrName>style.visibility</p:attrName>
                                        </p:attrNameLst>
                                      </p:cBhvr>
                                      <p:to>
                                        <p:strVal val="visible"/>
                                      </p:to>
                                    </p:set>
                                    <p:animEffect transition="in" filter="wipe(up)">
                                      <p:cBhvr>
                                        <p:cTn id="222" dur="500"/>
                                        <p:tgtEl>
                                          <p:spTgt spid="37">
                                            <p:txEl>
                                              <p:pRg st="23" end="23"/>
                                            </p:txEl>
                                          </p:spTgt>
                                        </p:tgtEl>
                                      </p:cBhvr>
                                    </p:animEffect>
                                  </p:childTnLst>
                                </p:cTn>
                              </p:par>
                            </p:childTnLst>
                          </p:cTn>
                        </p:par>
                        <p:par>
                          <p:cTn id="223" fill="hold">
                            <p:stCondLst>
                              <p:cond delay="25500"/>
                            </p:stCondLst>
                            <p:childTnLst>
                              <p:par>
                                <p:cTn id="224" presetID="22" presetClass="entr" presetSubtype="1" fill="hold" grpId="0" nodeType="afterEffect">
                                  <p:stCondLst>
                                    <p:cond delay="0"/>
                                  </p:stCondLst>
                                  <p:childTnLst>
                                    <p:set>
                                      <p:cBhvr>
                                        <p:cTn id="225" dur="1" fill="hold">
                                          <p:stCondLst>
                                            <p:cond delay="0"/>
                                          </p:stCondLst>
                                        </p:cTn>
                                        <p:tgtEl>
                                          <p:spTgt spid="38">
                                            <p:txEl>
                                              <p:pRg st="0" end="0"/>
                                            </p:txEl>
                                          </p:spTgt>
                                        </p:tgtEl>
                                        <p:attrNameLst>
                                          <p:attrName>style.visibility</p:attrName>
                                        </p:attrNameLst>
                                      </p:cBhvr>
                                      <p:to>
                                        <p:strVal val="visible"/>
                                      </p:to>
                                    </p:set>
                                    <p:animEffect transition="in" filter="wipe(up)">
                                      <p:cBhvr>
                                        <p:cTn id="226" dur="500"/>
                                        <p:tgtEl>
                                          <p:spTgt spid="38">
                                            <p:txEl>
                                              <p:pRg st="0" end="0"/>
                                            </p:txEl>
                                          </p:spTgt>
                                        </p:tgtEl>
                                      </p:cBhvr>
                                    </p:animEffect>
                                  </p:childTnLst>
                                </p:cTn>
                              </p:par>
                            </p:childTnLst>
                          </p:cTn>
                        </p:par>
                        <p:par>
                          <p:cTn id="227" fill="hold">
                            <p:stCondLst>
                              <p:cond delay="26000"/>
                            </p:stCondLst>
                            <p:childTnLst>
                              <p:par>
                                <p:cTn id="228" presetID="22" presetClass="entr" presetSubtype="1" fill="hold" grpId="0" nodeType="afterEffect">
                                  <p:stCondLst>
                                    <p:cond delay="0"/>
                                  </p:stCondLst>
                                  <p:childTnLst>
                                    <p:set>
                                      <p:cBhvr>
                                        <p:cTn id="229" dur="1" fill="hold">
                                          <p:stCondLst>
                                            <p:cond delay="0"/>
                                          </p:stCondLst>
                                        </p:cTn>
                                        <p:tgtEl>
                                          <p:spTgt spid="38">
                                            <p:txEl>
                                              <p:pRg st="1" end="1"/>
                                            </p:txEl>
                                          </p:spTgt>
                                        </p:tgtEl>
                                        <p:attrNameLst>
                                          <p:attrName>style.visibility</p:attrName>
                                        </p:attrNameLst>
                                      </p:cBhvr>
                                      <p:to>
                                        <p:strVal val="visible"/>
                                      </p:to>
                                    </p:set>
                                    <p:animEffect transition="in" filter="wipe(up)">
                                      <p:cBhvr>
                                        <p:cTn id="230" dur="500"/>
                                        <p:tgtEl>
                                          <p:spTgt spid="38">
                                            <p:txEl>
                                              <p:pRg st="1" end="1"/>
                                            </p:txEl>
                                          </p:spTgt>
                                        </p:tgtEl>
                                      </p:cBhvr>
                                    </p:animEffect>
                                  </p:childTnLst>
                                </p:cTn>
                              </p:par>
                            </p:childTnLst>
                          </p:cTn>
                        </p:par>
                        <p:par>
                          <p:cTn id="231" fill="hold">
                            <p:stCondLst>
                              <p:cond delay="26500"/>
                            </p:stCondLst>
                            <p:childTnLst>
                              <p:par>
                                <p:cTn id="232" presetID="22" presetClass="entr" presetSubtype="1" fill="hold" grpId="0" nodeType="afterEffect">
                                  <p:stCondLst>
                                    <p:cond delay="0"/>
                                  </p:stCondLst>
                                  <p:childTnLst>
                                    <p:set>
                                      <p:cBhvr>
                                        <p:cTn id="233" dur="1" fill="hold">
                                          <p:stCondLst>
                                            <p:cond delay="0"/>
                                          </p:stCondLst>
                                        </p:cTn>
                                        <p:tgtEl>
                                          <p:spTgt spid="38">
                                            <p:txEl>
                                              <p:pRg st="2" end="2"/>
                                            </p:txEl>
                                          </p:spTgt>
                                        </p:tgtEl>
                                        <p:attrNameLst>
                                          <p:attrName>style.visibility</p:attrName>
                                        </p:attrNameLst>
                                      </p:cBhvr>
                                      <p:to>
                                        <p:strVal val="visible"/>
                                      </p:to>
                                    </p:set>
                                    <p:animEffect transition="in" filter="wipe(up)">
                                      <p:cBhvr>
                                        <p:cTn id="234" dur="500"/>
                                        <p:tgtEl>
                                          <p:spTgt spid="38">
                                            <p:txEl>
                                              <p:pRg st="2" end="2"/>
                                            </p:txEl>
                                          </p:spTgt>
                                        </p:tgtEl>
                                      </p:cBhvr>
                                    </p:animEffect>
                                  </p:childTnLst>
                                </p:cTn>
                              </p:par>
                            </p:childTnLst>
                          </p:cTn>
                        </p:par>
                        <p:par>
                          <p:cTn id="235" fill="hold">
                            <p:stCondLst>
                              <p:cond delay="27000"/>
                            </p:stCondLst>
                            <p:childTnLst>
                              <p:par>
                                <p:cTn id="236" presetID="22" presetClass="entr" presetSubtype="1" fill="hold" grpId="0" nodeType="afterEffect">
                                  <p:stCondLst>
                                    <p:cond delay="0"/>
                                  </p:stCondLst>
                                  <p:childTnLst>
                                    <p:set>
                                      <p:cBhvr>
                                        <p:cTn id="237" dur="1" fill="hold">
                                          <p:stCondLst>
                                            <p:cond delay="0"/>
                                          </p:stCondLst>
                                        </p:cTn>
                                        <p:tgtEl>
                                          <p:spTgt spid="38">
                                            <p:txEl>
                                              <p:pRg st="3" end="3"/>
                                            </p:txEl>
                                          </p:spTgt>
                                        </p:tgtEl>
                                        <p:attrNameLst>
                                          <p:attrName>style.visibility</p:attrName>
                                        </p:attrNameLst>
                                      </p:cBhvr>
                                      <p:to>
                                        <p:strVal val="visible"/>
                                      </p:to>
                                    </p:set>
                                    <p:animEffect transition="in" filter="wipe(up)">
                                      <p:cBhvr>
                                        <p:cTn id="238" dur="500"/>
                                        <p:tgtEl>
                                          <p:spTgt spid="38">
                                            <p:txEl>
                                              <p:pRg st="3" end="3"/>
                                            </p:txEl>
                                          </p:spTgt>
                                        </p:tgtEl>
                                      </p:cBhvr>
                                    </p:animEffect>
                                  </p:childTnLst>
                                </p:cTn>
                              </p:par>
                            </p:childTnLst>
                          </p:cTn>
                        </p:par>
                        <p:par>
                          <p:cTn id="239" fill="hold">
                            <p:stCondLst>
                              <p:cond delay="27500"/>
                            </p:stCondLst>
                            <p:childTnLst>
                              <p:par>
                                <p:cTn id="240" presetID="22" presetClass="entr" presetSubtype="1" fill="hold" grpId="0" nodeType="afterEffect">
                                  <p:stCondLst>
                                    <p:cond delay="0"/>
                                  </p:stCondLst>
                                  <p:childTnLst>
                                    <p:set>
                                      <p:cBhvr>
                                        <p:cTn id="241" dur="1" fill="hold">
                                          <p:stCondLst>
                                            <p:cond delay="0"/>
                                          </p:stCondLst>
                                        </p:cTn>
                                        <p:tgtEl>
                                          <p:spTgt spid="38">
                                            <p:txEl>
                                              <p:pRg st="4" end="4"/>
                                            </p:txEl>
                                          </p:spTgt>
                                        </p:tgtEl>
                                        <p:attrNameLst>
                                          <p:attrName>style.visibility</p:attrName>
                                        </p:attrNameLst>
                                      </p:cBhvr>
                                      <p:to>
                                        <p:strVal val="visible"/>
                                      </p:to>
                                    </p:set>
                                    <p:animEffect transition="in" filter="wipe(up)">
                                      <p:cBhvr>
                                        <p:cTn id="242" dur="500"/>
                                        <p:tgtEl>
                                          <p:spTgt spid="38">
                                            <p:txEl>
                                              <p:pRg st="4" end="4"/>
                                            </p:txEl>
                                          </p:spTgt>
                                        </p:tgtEl>
                                      </p:cBhvr>
                                    </p:animEffect>
                                  </p:childTnLst>
                                </p:cTn>
                              </p:par>
                            </p:childTnLst>
                          </p:cTn>
                        </p:par>
                        <p:par>
                          <p:cTn id="243" fill="hold">
                            <p:stCondLst>
                              <p:cond delay="28000"/>
                            </p:stCondLst>
                            <p:childTnLst>
                              <p:par>
                                <p:cTn id="244" presetID="22" presetClass="entr" presetSubtype="1" fill="hold" grpId="0" nodeType="afterEffect">
                                  <p:stCondLst>
                                    <p:cond delay="0"/>
                                  </p:stCondLst>
                                  <p:childTnLst>
                                    <p:set>
                                      <p:cBhvr>
                                        <p:cTn id="245" dur="1" fill="hold">
                                          <p:stCondLst>
                                            <p:cond delay="0"/>
                                          </p:stCondLst>
                                        </p:cTn>
                                        <p:tgtEl>
                                          <p:spTgt spid="38">
                                            <p:txEl>
                                              <p:pRg st="6" end="6"/>
                                            </p:txEl>
                                          </p:spTgt>
                                        </p:tgtEl>
                                        <p:attrNameLst>
                                          <p:attrName>style.visibility</p:attrName>
                                        </p:attrNameLst>
                                      </p:cBhvr>
                                      <p:to>
                                        <p:strVal val="visible"/>
                                      </p:to>
                                    </p:set>
                                    <p:animEffect transition="in" filter="wipe(up)">
                                      <p:cBhvr>
                                        <p:cTn id="246" dur="500"/>
                                        <p:tgtEl>
                                          <p:spTgt spid="38">
                                            <p:txEl>
                                              <p:pRg st="6" end="6"/>
                                            </p:txEl>
                                          </p:spTgt>
                                        </p:tgtEl>
                                      </p:cBhvr>
                                    </p:animEffect>
                                  </p:childTnLst>
                                </p:cTn>
                              </p:par>
                            </p:childTnLst>
                          </p:cTn>
                        </p:par>
                        <p:par>
                          <p:cTn id="247" fill="hold">
                            <p:stCondLst>
                              <p:cond delay="28500"/>
                            </p:stCondLst>
                            <p:childTnLst>
                              <p:par>
                                <p:cTn id="248" presetID="22" presetClass="entr" presetSubtype="1" fill="hold" grpId="0" nodeType="afterEffect">
                                  <p:stCondLst>
                                    <p:cond delay="0"/>
                                  </p:stCondLst>
                                  <p:childTnLst>
                                    <p:set>
                                      <p:cBhvr>
                                        <p:cTn id="249" dur="1" fill="hold">
                                          <p:stCondLst>
                                            <p:cond delay="0"/>
                                          </p:stCondLst>
                                        </p:cTn>
                                        <p:tgtEl>
                                          <p:spTgt spid="38">
                                            <p:txEl>
                                              <p:pRg st="7" end="7"/>
                                            </p:txEl>
                                          </p:spTgt>
                                        </p:tgtEl>
                                        <p:attrNameLst>
                                          <p:attrName>style.visibility</p:attrName>
                                        </p:attrNameLst>
                                      </p:cBhvr>
                                      <p:to>
                                        <p:strVal val="visible"/>
                                      </p:to>
                                    </p:set>
                                    <p:animEffect transition="in" filter="wipe(up)">
                                      <p:cBhvr>
                                        <p:cTn id="250" dur="500"/>
                                        <p:tgtEl>
                                          <p:spTgt spid="38">
                                            <p:txEl>
                                              <p:pRg st="7" end="7"/>
                                            </p:txEl>
                                          </p:spTgt>
                                        </p:tgtEl>
                                      </p:cBhvr>
                                    </p:animEffect>
                                  </p:childTnLst>
                                </p:cTn>
                              </p:par>
                            </p:childTnLst>
                          </p:cTn>
                        </p:par>
                        <p:par>
                          <p:cTn id="251" fill="hold">
                            <p:stCondLst>
                              <p:cond delay="29000"/>
                            </p:stCondLst>
                            <p:childTnLst>
                              <p:par>
                                <p:cTn id="252" presetID="22" presetClass="entr" presetSubtype="1" fill="hold" grpId="0" nodeType="afterEffect">
                                  <p:stCondLst>
                                    <p:cond delay="0"/>
                                  </p:stCondLst>
                                  <p:childTnLst>
                                    <p:set>
                                      <p:cBhvr>
                                        <p:cTn id="253" dur="1" fill="hold">
                                          <p:stCondLst>
                                            <p:cond delay="0"/>
                                          </p:stCondLst>
                                        </p:cTn>
                                        <p:tgtEl>
                                          <p:spTgt spid="38">
                                            <p:txEl>
                                              <p:pRg st="8" end="8"/>
                                            </p:txEl>
                                          </p:spTgt>
                                        </p:tgtEl>
                                        <p:attrNameLst>
                                          <p:attrName>style.visibility</p:attrName>
                                        </p:attrNameLst>
                                      </p:cBhvr>
                                      <p:to>
                                        <p:strVal val="visible"/>
                                      </p:to>
                                    </p:set>
                                    <p:animEffect transition="in" filter="wipe(up)">
                                      <p:cBhvr>
                                        <p:cTn id="254" dur="500"/>
                                        <p:tgtEl>
                                          <p:spTgt spid="38">
                                            <p:txEl>
                                              <p:pRg st="8" end="8"/>
                                            </p:txEl>
                                          </p:spTgt>
                                        </p:tgtEl>
                                      </p:cBhvr>
                                    </p:animEffect>
                                  </p:childTnLst>
                                </p:cTn>
                              </p:par>
                            </p:childTnLst>
                          </p:cTn>
                        </p:par>
                        <p:par>
                          <p:cTn id="255" fill="hold">
                            <p:stCondLst>
                              <p:cond delay="29500"/>
                            </p:stCondLst>
                            <p:childTnLst>
                              <p:par>
                                <p:cTn id="256" presetID="22" presetClass="entr" presetSubtype="1" fill="hold" grpId="0" nodeType="afterEffect">
                                  <p:stCondLst>
                                    <p:cond delay="0"/>
                                  </p:stCondLst>
                                  <p:childTnLst>
                                    <p:set>
                                      <p:cBhvr>
                                        <p:cTn id="257" dur="1" fill="hold">
                                          <p:stCondLst>
                                            <p:cond delay="0"/>
                                          </p:stCondLst>
                                        </p:cTn>
                                        <p:tgtEl>
                                          <p:spTgt spid="38">
                                            <p:txEl>
                                              <p:pRg st="9" end="9"/>
                                            </p:txEl>
                                          </p:spTgt>
                                        </p:tgtEl>
                                        <p:attrNameLst>
                                          <p:attrName>style.visibility</p:attrName>
                                        </p:attrNameLst>
                                      </p:cBhvr>
                                      <p:to>
                                        <p:strVal val="visible"/>
                                      </p:to>
                                    </p:set>
                                    <p:animEffect transition="in" filter="wipe(up)">
                                      <p:cBhvr>
                                        <p:cTn id="258" dur="500"/>
                                        <p:tgtEl>
                                          <p:spTgt spid="38">
                                            <p:txEl>
                                              <p:pRg st="9" end="9"/>
                                            </p:txEl>
                                          </p:spTgt>
                                        </p:tgtEl>
                                      </p:cBhvr>
                                    </p:animEffect>
                                  </p:childTnLst>
                                </p:cTn>
                              </p:par>
                            </p:childTnLst>
                          </p:cTn>
                        </p:par>
                        <p:par>
                          <p:cTn id="259" fill="hold">
                            <p:stCondLst>
                              <p:cond delay="30000"/>
                            </p:stCondLst>
                            <p:childTnLst>
                              <p:par>
                                <p:cTn id="260" presetID="22" presetClass="entr" presetSubtype="1" fill="hold" grpId="0" nodeType="afterEffect">
                                  <p:stCondLst>
                                    <p:cond delay="0"/>
                                  </p:stCondLst>
                                  <p:childTnLst>
                                    <p:set>
                                      <p:cBhvr>
                                        <p:cTn id="261" dur="1" fill="hold">
                                          <p:stCondLst>
                                            <p:cond delay="0"/>
                                          </p:stCondLst>
                                        </p:cTn>
                                        <p:tgtEl>
                                          <p:spTgt spid="38">
                                            <p:txEl>
                                              <p:pRg st="10" end="10"/>
                                            </p:txEl>
                                          </p:spTgt>
                                        </p:tgtEl>
                                        <p:attrNameLst>
                                          <p:attrName>style.visibility</p:attrName>
                                        </p:attrNameLst>
                                      </p:cBhvr>
                                      <p:to>
                                        <p:strVal val="visible"/>
                                      </p:to>
                                    </p:set>
                                    <p:animEffect transition="in" filter="wipe(up)">
                                      <p:cBhvr>
                                        <p:cTn id="262" dur="500"/>
                                        <p:tgtEl>
                                          <p:spTgt spid="38">
                                            <p:txEl>
                                              <p:pRg st="10" end="10"/>
                                            </p:txEl>
                                          </p:spTgt>
                                        </p:tgtEl>
                                      </p:cBhvr>
                                    </p:animEffect>
                                  </p:childTnLst>
                                </p:cTn>
                              </p:par>
                            </p:childTnLst>
                          </p:cTn>
                        </p:par>
                        <p:par>
                          <p:cTn id="263" fill="hold">
                            <p:stCondLst>
                              <p:cond delay="30500"/>
                            </p:stCondLst>
                            <p:childTnLst>
                              <p:par>
                                <p:cTn id="264" presetID="22" presetClass="entr" presetSubtype="1" fill="hold" grpId="0" nodeType="afterEffect">
                                  <p:stCondLst>
                                    <p:cond delay="0"/>
                                  </p:stCondLst>
                                  <p:childTnLst>
                                    <p:set>
                                      <p:cBhvr>
                                        <p:cTn id="265" dur="1" fill="hold">
                                          <p:stCondLst>
                                            <p:cond delay="0"/>
                                          </p:stCondLst>
                                        </p:cTn>
                                        <p:tgtEl>
                                          <p:spTgt spid="38">
                                            <p:txEl>
                                              <p:pRg st="12" end="12"/>
                                            </p:txEl>
                                          </p:spTgt>
                                        </p:tgtEl>
                                        <p:attrNameLst>
                                          <p:attrName>style.visibility</p:attrName>
                                        </p:attrNameLst>
                                      </p:cBhvr>
                                      <p:to>
                                        <p:strVal val="visible"/>
                                      </p:to>
                                    </p:set>
                                    <p:animEffect transition="in" filter="wipe(up)">
                                      <p:cBhvr>
                                        <p:cTn id="266" dur="500"/>
                                        <p:tgtEl>
                                          <p:spTgt spid="38">
                                            <p:txEl>
                                              <p:pRg st="12" end="12"/>
                                            </p:txEl>
                                          </p:spTgt>
                                        </p:tgtEl>
                                      </p:cBhvr>
                                    </p:animEffect>
                                  </p:childTnLst>
                                </p:cTn>
                              </p:par>
                            </p:childTnLst>
                          </p:cTn>
                        </p:par>
                        <p:par>
                          <p:cTn id="267" fill="hold">
                            <p:stCondLst>
                              <p:cond delay="31000"/>
                            </p:stCondLst>
                            <p:childTnLst>
                              <p:par>
                                <p:cTn id="268" presetID="22" presetClass="entr" presetSubtype="1" fill="hold" grpId="0" nodeType="afterEffect">
                                  <p:stCondLst>
                                    <p:cond delay="0"/>
                                  </p:stCondLst>
                                  <p:childTnLst>
                                    <p:set>
                                      <p:cBhvr>
                                        <p:cTn id="269" dur="1" fill="hold">
                                          <p:stCondLst>
                                            <p:cond delay="0"/>
                                          </p:stCondLst>
                                        </p:cTn>
                                        <p:tgtEl>
                                          <p:spTgt spid="38">
                                            <p:txEl>
                                              <p:pRg st="13" end="13"/>
                                            </p:txEl>
                                          </p:spTgt>
                                        </p:tgtEl>
                                        <p:attrNameLst>
                                          <p:attrName>style.visibility</p:attrName>
                                        </p:attrNameLst>
                                      </p:cBhvr>
                                      <p:to>
                                        <p:strVal val="visible"/>
                                      </p:to>
                                    </p:set>
                                    <p:animEffect transition="in" filter="wipe(up)">
                                      <p:cBhvr>
                                        <p:cTn id="270" dur="500"/>
                                        <p:tgtEl>
                                          <p:spTgt spid="38">
                                            <p:txEl>
                                              <p:pRg st="13" end="13"/>
                                            </p:txEl>
                                          </p:spTgt>
                                        </p:tgtEl>
                                      </p:cBhvr>
                                    </p:animEffect>
                                  </p:childTnLst>
                                </p:cTn>
                              </p:par>
                            </p:childTnLst>
                          </p:cTn>
                        </p:par>
                        <p:par>
                          <p:cTn id="271" fill="hold">
                            <p:stCondLst>
                              <p:cond delay="31500"/>
                            </p:stCondLst>
                            <p:childTnLst>
                              <p:par>
                                <p:cTn id="272" presetID="22" presetClass="entr" presetSubtype="1" fill="hold" grpId="0" nodeType="afterEffect">
                                  <p:stCondLst>
                                    <p:cond delay="0"/>
                                  </p:stCondLst>
                                  <p:childTnLst>
                                    <p:set>
                                      <p:cBhvr>
                                        <p:cTn id="273" dur="1" fill="hold">
                                          <p:stCondLst>
                                            <p:cond delay="0"/>
                                          </p:stCondLst>
                                        </p:cTn>
                                        <p:tgtEl>
                                          <p:spTgt spid="38">
                                            <p:txEl>
                                              <p:pRg st="14" end="14"/>
                                            </p:txEl>
                                          </p:spTgt>
                                        </p:tgtEl>
                                        <p:attrNameLst>
                                          <p:attrName>style.visibility</p:attrName>
                                        </p:attrNameLst>
                                      </p:cBhvr>
                                      <p:to>
                                        <p:strVal val="visible"/>
                                      </p:to>
                                    </p:set>
                                    <p:animEffect transition="in" filter="wipe(up)">
                                      <p:cBhvr>
                                        <p:cTn id="274" dur="500"/>
                                        <p:tgtEl>
                                          <p:spTgt spid="38">
                                            <p:txEl>
                                              <p:pRg st="14" end="14"/>
                                            </p:txEl>
                                          </p:spTgt>
                                        </p:tgtEl>
                                      </p:cBhvr>
                                    </p:animEffect>
                                  </p:childTnLst>
                                </p:cTn>
                              </p:par>
                            </p:childTnLst>
                          </p:cTn>
                        </p:par>
                        <p:par>
                          <p:cTn id="275" fill="hold">
                            <p:stCondLst>
                              <p:cond delay="32000"/>
                            </p:stCondLst>
                            <p:childTnLst>
                              <p:par>
                                <p:cTn id="276" presetID="22" presetClass="entr" presetSubtype="1" fill="hold" grpId="0" nodeType="afterEffect">
                                  <p:stCondLst>
                                    <p:cond delay="0"/>
                                  </p:stCondLst>
                                  <p:childTnLst>
                                    <p:set>
                                      <p:cBhvr>
                                        <p:cTn id="277" dur="1" fill="hold">
                                          <p:stCondLst>
                                            <p:cond delay="0"/>
                                          </p:stCondLst>
                                        </p:cTn>
                                        <p:tgtEl>
                                          <p:spTgt spid="38">
                                            <p:txEl>
                                              <p:pRg st="15" end="15"/>
                                            </p:txEl>
                                          </p:spTgt>
                                        </p:tgtEl>
                                        <p:attrNameLst>
                                          <p:attrName>style.visibility</p:attrName>
                                        </p:attrNameLst>
                                      </p:cBhvr>
                                      <p:to>
                                        <p:strVal val="visible"/>
                                      </p:to>
                                    </p:set>
                                    <p:animEffect transition="in" filter="wipe(up)">
                                      <p:cBhvr>
                                        <p:cTn id="278" dur="500"/>
                                        <p:tgtEl>
                                          <p:spTgt spid="38">
                                            <p:txEl>
                                              <p:pRg st="15" end="15"/>
                                            </p:txEl>
                                          </p:spTgt>
                                        </p:tgtEl>
                                      </p:cBhvr>
                                    </p:animEffect>
                                  </p:childTnLst>
                                </p:cTn>
                              </p:par>
                            </p:childTnLst>
                          </p:cTn>
                        </p:par>
                        <p:par>
                          <p:cTn id="279" fill="hold">
                            <p:stCondLst>
                              <p:cond delay="32500"/>
                            </p:stCondLst>
                            <p:childTnLst>
                              <p:par>
                                <p:cTn id="280" presetID="22" presetClass="entr" presetSubtype="1" fill="hold" grpId="0" nodeType="afterEffect">
                                  <p:stCondLst>
                                    <p:cond delay="0"/>
                                  </p:stCondLst>
                                  <p:childTnLst>
                                    <p:set>
                                      <p:cBhvr>
                                        <p:cTn id="281" dur="1" fill="hold">
                                          <p:stCondLst>
                                            <p:cond delay="0"/>
                                          </p:stCondLst>
                                        </p:cTn>
                                        <p:tgtEl>
                                          <p:spTgt spid="38">
                                            <p:txEl>
                                              <p:pRg st="16" end="16"/>
                                            </p:txEl>
                                          </p:spTgt>
                                        </p:tgtEl>
                                        <p:attrNameLst>
                                          <p:attrName>style.visibility</p:attrName>
                                        </p:attrNameLst>
                                      </p:cBhvr>
                                      <p:to>
                                        <p:strVal val="visible"/>
                                      </p:to>
                                    </p:set>
                                    <p:animEffect transition="in" filter="wipe(up)">
                                      <p:cBhvr>
                                        <p:cTn id="282" dur="500"/>
                                        <p:tgtEl>
                                          <p:spTgt spid="38">
                                            <p:txEl>
                                              <p:pRg st="16" end="16"/>
                                            </p:txEl>
                                          </p:spTgt>
                                        </p:tgtEl>
                                      </p:cBhvr>
                                    </p:animEffect>
                                  </p:childTnLst>
                                </p:cTn>
                              </p:par>
                            </p:childTnLst>
                          </p:cTn>
                        </p:par>
                        <p:par>
                          <p:cTn id="283" fill="hold">
                            <p:stCondLst>
                              <p:cond delay="33000"/>
                            </p:stCondLst>
                            <p:childTnLst>
                              <p:par>
                                <p:cTn id="284" presetID="22" presetClass="entr" presetSubtype="1" fill="hold" grpId="0" nodeType="afterEffect">
                                  <p:stCondLst>
                                    <p:cond delay="0"/>
                                  </p:stCondLst>
                                  <p:childTnLst>
                                    <p:set>
                                      <p:cBhvr>
                                        <p:cTn id="285" dur="1" fill="hold">
                                          <p:stCondLst>
                                            <p:cond delay="0"/>
                                          </p:stCondLst>
                                        </p:cTn>
                                        <p:tgtEl>
                                          <p:spTgt spid="38">
                                            <p:txEl>
                                              <p:pRg st="17" end="17"/>
                                            </p:txEl>
                                          </p:spTgt>
                                        </p:tgtEl>
                                        <p:attrNameLst>
                                          <p:attrName>style.visibility</p:attrName>
                                        </p:attrNameLst>
                                      </p:cBhvr>
                                      <p:to>
                                        <p:strVal val="visible"/>
                                      </p:to>
                                    </p:set>
                                    <p:animEffect transition="in" filter="wipe(up)">
                                      <p:cBhvr>
                                        <p:cTn id="286" dur="500"/>
                                        <p:tgtEl>
                                          <p:spTgt spid="38">
                                            <p:txEl>
                                              <p:pRg st="17" end="17"/>
                                            </p:txEl>
                                          </p:spTgt>
                                        </p:tgtEl>
                                      </p:cBhvr>
                                    </p:animEffect>
                                  </p:childTnLst>
                                </p:cTn>
                              </p:par>
                            </p:childTnLst>
                          </p:cTn>
                        </p:par>
                        <p:par>
                          <p:cTn id="287" fill="hold">
                            <p:stCondLst>
                              <p:cond delay="33500"/>
                            </p:stCondLst>
                            <p:childTnLst>
                              <p:par>
                                <p:cTn id="288" presetID="22" presetClass="entr" presetSubtype="1" fill="hold" grpId="0" nodeType="afterEffect">
                                  <p:stCondLst>
                                    <p:cond delay="0"/>
                                  </p:stCondLst>
                                  <p:childTnLst>
                                    <p:set>
                                      <p:cBhvr>
                                        <p:cTn id="289" dur="1" fill="hold">
                                          <p:stCondLst>
                                            <p:cond delay="0"/>
                                          </p:stCondLst>
                                        </p:cTn>
                                        <p:tgtEl>
                                          <p:spTgt spid="38">
                                            <p:txEl>
                                              <p:pRg st="18" end="18"/>
                                            </p:txEl>
                                          </p:spTgt>
                                        </p:tgtEl>
                                        <p:attrNameLst>
                                          <p:attrName>style.visibility</p:attrName>
                                        </p:attrNameLst>
                                      </p:cBhvr>
                                      <p:to>
                                        <p:strVal val="visible"/>
                                      </p:to>
                                    </p:set>
                                    <p:animEffect transition="in" filter="wipe(up)">
                                      <p:cBhvr>
                                        <p:cTn id="290" dur="500"/>
                                        <p:tgtEl>
                                          <p:spTgt spid="38">
                                            <p:txEl>
                                              <p:pRg st="18" end="18"/>
                                            </p:txEl>
                                          </p:spTgt>
                                        </p:tgtEl>
                                      </p:cBhvr>
                                    </p:animEffect>
                                  </p:childTnLst>
                                </p:cTn>
                              </p:par>
                            </p:childTnLst>
                          </p:cTn>
                        </p:par>
                        <p:par>
                          <p:cTn id="291" fill="hold">
                            <p:stCondLst>
                              <p:cond delay="34000"/>
                            </p:stCondLst>
                            <p:childTnLst>
                              <p:par>
                                <p:cTn id="292" presetID="22" presetClass="entr" presetSubtype="1" fill="hold" grpId="0" nodeType="afterEffect">
                                  <p:stCondLst>
                                    <p:cond delay="0"/>
                                  </p:stCondLst>
                                  <p:childTnLst>
                                    <p:set>
                                      <p:cBhvr>
                                        <p:cTn id="293" dur="1" fill="hold">
                                          <p:stCondLst>
                                            <p:cond delay="0"/>
                                          </p:stCondLst>
                                        </p:cTn>
                                        <p:tgtEl>
                                          <p:spTgt spid="38">
                                            <p:txEl>
                                              <p:pRg st="19" end="19"/>
                                            </p:txEl>
                                          </p:spTgt>
                                        </p:tgtEl>
                                        <p:attrNameLst>
                                          <p:attrName>style.visibility</p:attrName>
                                        </p:attrNameLst>
                                      </p:cBhvr>
                                      <p:to>
                                        <p:strVal val="visible"/>
                                      </p:to>
                                    </p:set>
                                    <p:animEffect transition="in" filter="wipe(up)">
                                      <p:cBhvr>
                                        <p:cTn id="294" dur="500"/>
                                        <p:tgtEl>
                                          <p:spTgt spid="38">
                                            <p:txEl>
                                              <p:pRg st="19" end="19"/>
                                            </p:txEl>
                                          </p:spTgt>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1" fill="hold" nodeType="clickEffect">
                                  <p:stCondLst>
                                    <p:cond delay="0"/>
                                  </p:stCondLst>
                                  <p:childTnLst>
                                    <p:set>
                                      <p:cBhvr>
                                        <p:cTn id="298" dur="1" fill="hold">
                                          <p:stCondLst>
                                            <p:cond delay="0"/>
                                          </p:stCondLst>
                                        </p:cTn>
                                        <p:tgtEl>
                                          <p:spTgt spid="2"/>
                                        </p:tgtEl>
                                        <p:attrNameLst>
                                          <p:attrName>style.visibility</p:attrName>
                                        </p:attrNameLst>
                                      </p:cBhvr>
                                      <p:to>
                                        <p:strVal val="visible"/>
                                      </p:to>
                                    </p:set>
                                    <p:animEffect transition="in" filter="wipe(up)">
                                      <p:cBhvr>
                                        <p:cTn id="299" dur="500"/>
                                        <p:tgtEl>
                                          <p:spTgt spid="2"/>
                                        </p:tgtEl>
                                      </p:cBhvr>
                                    </p:animEffect>
                                  </p:childTnLst>
                                </p:cTn>
                              </p:par>
                            </p:childTnLst>
                          </p:cTn>
                        </p:par>
                      </p:childTnLst>
                    </p:cTn>
                  </p:par>
                  <p:par>
                    <p:cTn id="300" fill="hold">
                      <p:stCondLst>
                        <p:cond delay="indefinite"/>
                      </p:stCondLst>
                      <p:childTnLst>
                        <p:par>
                          <p:cTn id="301" fill="hold">
                            <p:stCondLst>
                              <p:cond delay="0"/>
                            </p:stCondLst>
                            <p:childTnLst>
                              <p:par>
                                <p:cTn id="302" presetID="3" presetClass="entr" presetSubtype="10" fill="hold" grpId="0" nodeType="clickEffect">
                                  <p:stCondLst>
                                    <p:cond delay="0"/>
                                  </p:stCondLst>
                                  <p:childTnLst>
                                    <p:set>
                                      <p:cBhvr>
                                        <p:cTn id="303" dur="1" fill="hold">
                                          <p:stCondLst>
                                            <p:cond delay="0"/>
                                          </p:stCondLst>
                                        </p:cTn>
                                        <p:tgtEl>
                                          <p:spTgt spid="43">
                                            <p:txEl>
                                              <p:pRg st="0" end="0"/>
                                            </p:txEl>
                                          </p:spTgt>
                                        </p:tgtEl>
                                        <p:attrNameLst>
                                          <p:attrName>style.visibility</p:attrName>
                                        </p:attrNameLst>
                                      </p:cBhvr>
                                      <p:to>
                                        <p:strVal val="visible"/>
                                      </p:to>
                                    </p:set>
                                    <p:animEffect transition="in" filter="blinds(horizontal)">
                                      <p:cBhvr>
                                        <p:cTn id="304" dur="500"/>
                                        <p:tgtEl>
                                          <p:spTgt spid="43">
                                            <p:txEl>
                                              <p:pRg st="0" end="0"/>
                                            </p:txEl>
                                          </p:spTgt>
                                        </p:tgtEl>
                                      </p:cBhvr>
                                    </p:animEffect>
                                  </p:childTnLst>
                                </p:cTn>
                              </p:par>
                            </p:childTnLst>
                          </p:cTn>
                        </p:par>
                      </p:childTnLst>
                    </p:cTn>
                  </p:par>
                  <p:par>
                    <p:cTn id="305" fill="hold">
                      <p:stCondLst>
                        <p:cond delay="indefinite"/>
                      </p:stCondLst>
                      <p:childTnLst>
                        <p:par>
                          <p:cTn id="306" fill="hold">
                            <p:stCondLst>
                              <p:cond delay="0"/>
                            </p:stCondLst>
                            <p:childTnLst>
                              <p:par>
                                <p:cTn id="307" presetID="3" presetClass="entr" presetSubtype="10" fill="hold" grpId="0" nodeType="clickEffect">
                                  <p:stCondLst>
                                    <p:cond delay="0"/>
                                  </p:stCondLst>
                                  <p:childTnLst>
                                    <p:set>
                                      <p:cBhvr>
                                        <p:cTn id="308" dur="1" fill="hold">
                                          <p:stCondLst>
                                            <p:cond delay="0"/>
                                          </p:stCondLst>
                                        </p:cTn>
                                        <p:tgtEl>
                                          <p:spTgt spid="43">
                                            <p:txEl>
                                              <p:pRg st="1" end="1"/>
                                            </p:txEl>
                                          </p:spTgt>
                                        </p:tgtEl>
                                        <p:attrNameLst>
                                          <p:attrName>style.visibility</p:attrName>
                                        </p:attrNameLst>
                                      </p:cBhvr>
                                      <p:to>
                                        <p:strVal val="visible"/>
                                      </p:to>
                                    </p:set>
                                    <p:animEffect transition="in" filter="blinds(horizontal)">
                                      <p:cBhvr>
                                        <p:cTn id="309" dur="500"/>
                                        <p:tgtEl>
                                          <p:spTgt spid="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5" grpId="0" build="p" bldLvl="5"/>
      <p:bldP spid="39" grpId="0" build="p" bldLvl="5"/>
      <p:bldP spid="34" grpId="0" animBg="1"/>
      <p:bldP spid="37" grpId="0" uiExpand="1" build="p" bldLvl="5"/>
      <p:bldP spid="38" grpId="0" uiExpand="1" build="p" bldLvl="5"/>
      <p:bldP spid="4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STL: &lt;vector&gt;</a:t>
            </a:r>
            <a:endParaRPr lang="en-US" sz="3200" smtClean="0"/>
          </a:p>
        </p:txBody>
      </p:sp>
      <p:sp>
        <p:nvSpPr>
          <p:cNvPr id="69" name="Rectangle 3"/>
          <p:cNvSpPr txBox="1">
            <a:spLocks noChangeArrowheads="1"/>
          </p:cNvSpPr>
          <p:nvPr/>
        </p:nvSpPr>
        <p:spPr bwMode="auto">
          <a:xfrm>
            <a:off x="34925" y="1152525"/>
            <a:ext cx="4681538" cy="5303838"/>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r>
              <a:rPr lang="sr-Latn-BA" sz="1400" b="1" dirty="0">
                <a:effectLst>
                  <a:outerShdw blurRad="38100" dist="38100" dir="2700000" algn="tl">
                    <a:srgbClr val="C0C0C0"/>
                  </a:outerShdw>
                </a:effectLst>
                <a:cs typeface="Tahoma" pitchFamily="34" charset="0"/>
              </a:rPr>
              <a:t> 1: Kreiranje vektora</a:t>
            </a:r>
            <a:endParaRPr lang="en-US" sz="1400" b="1" dirty="0">
              <a:effectLst>
                <a:outerShdw blurRad="38100" dist="38100" dir="2700000" algn="tl">
                  <a:srgbClr val="C0C0C0"/>
                </a:outerShdw>
              </a:effectLst>
              <a:cs typeface="Tahoma" pitchFamily="34" charset="0"/>
            </a:endParaRPr>
          </a:p>
          <a:p>
            <a:pPr marL="342900" indent="-342900" eaLnBrk="1" hangingPunct="1">
              <a:spcBef>
                <a:spcPts val="600"/>
              </a:spcBef>
              <a:buClr>
                <a:schemeClr val="folHlink"/>
              </a:buClr>
              <a:buSzPct val="60000"/>
              <a:defRPr/>
            </a:pPr>
            <a:r>
              <a:rPr lang="en-US" sz="1300" b="1" dirty="0">
                <a:effectLst>
                  <a:outerShdw blurRad="38100" dist="38100" dir="2700000" algn="tl">
                    <a:srgbClr val="C0C0C0"/>
                  </a:outerShdw>
                </a:effectLst>
                <a:latin typeface="Courier New" pitchFamily="49" charset="0"/>
              </a:rPr>
              <a:t>#include &lt;</a:t>
            </a:r>
            <a:r>
              <a:rPr lang="en-US" sz="1300" b="1" dirty="0" err="1">
                <a:effectLst>
                  <a:outerShdw blurRad="38100" dist="38100" dir="2700000" algn="tl">
                    <a:srgbClr val="C0C0C0"/>
                  </a:outerShdw>
                </a:effectLst>
                <a:latin typeface="Courier New" pitchFamily="49" charset="0"/>
              </a:rPr>
              <a:t>iostream</a:t>
            </a:r>
            <a:r>
              <a:rPr lang="en-US" sz="1300" b="1" dirty="0">
                <a:effectLst>
                  <a:outerShdw blurRad="38100" dist="38100" dir="2700000" algn="tl">
                    <a:srgbClr val="C0C0C0"/>
                  </a:outerShdw>
                </a:effectLst>
                <a:latin typeface="Courier New" pitchFamily="49" charset="0"/>
              </a:rPr>
              <a:t>&gt;</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#include &lt;vector&gt;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using namespace std;</a:t>
            </a:r>
          </a:p>
          <a:p>
            <a:pPr marL="342900" indent="-342900" eaLnBrk="1" hangingPunct="1">
              <a:spcBef>
                <a:spcPts val="30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template&lt;class T&gt;</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void print(const vector&lt;T&gt; &amp;v)</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   for (</a:t>
            </a:r>
            <a:r>
              <a:rPr lang="en-US" sz="1300" b="1" dirty="0" err="1">
                <a:solidFill>
                  <a:srgbClr val="000099"/>
                </a:solidFill>
                <a:effectLst>
                  <a:outerShdw blurRad="38100" dist="38100" dir="2700000" algn="tl">
                    <a:srgbClr val="C0C0C0"/>
                  </a:outerShdw>
                </a:effectLst>
                <a:latin typeface="Courier New" pitchFamily="49" charset="0"/>
              </a:rPr>
              <a:t>int</a:t>
            </a:r>
            <a:r>
              <a:rPr lang="en-US" sz="1300" b="1" dirty="0">
                <a:solidFill>
                  <a:srgbClr val="000099"/>
                </a:solidFill>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i</a:t>
            </a:r>
            <a:r>
              <a:rPr lang="en-US" sz="1300" b="1" dirty="0">
                <a:solidFill>
                  <a:srgbClr val="000099"/>
                </a:solidFill>
                <a:effectLst>
                  <a:outerShdw blurRad="38100" dist="38100" dir="2700000" algn="tl">
                    <a:srgbClr val="C0C0C0"/>
                  </a:outerShdw>
                </a:effectLst>
                <a:latin typeface="Courier New" pitchFamily="49" charset="0"/>
              </a:rPr>
              <a:t>=0; </a:t>
            </a:r>
            <a:r>
              <a:rPr lang="en-US" sz="1300" b="1" dirty="0" err="1">
                <a:solidFill>
                  <a:srgbClr val="000099"/>
                </a:solidFill>
                <a:effectLst>
                  <a:outerShdw blurRad="38100" dist="38100" dir="2700000" algn="tl">
                    <a:srgbClr val="C0C0C0"/>
                  </a:outerShdw>
                </a:effectLst>
                <a:latin typeface="Courier New" pitchFamily="49" charset="0"/>
              </a:rPr>
              <a:t>i</a:t>
            </a:r>
            <a:r>
              <a:rPr lang="en-US" sz="1300" b="1" dirty="0">
                <a:solidFill>
                  <a:srgbClr val="000099"/>
                </a:solidFill>
                <a:effectLst>
                  <a:outerShdw blurRad="38100" dist="38100" dir="2700000" algn="tl">
                    <a:srgbClr val="C0C0C0"/>
                  </a:outerShdw>
                </a:effectLst>
                <a:latin typeface="Courier New" pitchFamily="49" charset="0"/>
              </a:rPr>
              <a:t>&lt;</a:t>
            </a:r>
            <a:r>
              <a:rPr lang="en-US" sz="1300" b="1" dirty="0" err="1">
                <a:solidFill>
                  <a:srgbClr val="000099"/>
                </a:solidFill>
                <a:effectLst>
                  <a:outerShdw blurRad="38100" dist="38100" dir="2700000" algn="tl">
                    <a:srgbClr val="C0C0C0"/>
                  </a:outerShdw>
                </a:effectLst>
                <a:latin typeface="Courier New" pitchFamily="49" charset="0"/>
              </a:rPr>
              <a:t>v.size</a:t>
            </a:r>
            <a:r>
              <a:rPr lang="en-US" sz="1300" b="1" dirty="0">
                <a:solidFill>
                  <a:srgbClr val="000099"/>
                </a:solidFill>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i</a:t>
            </a:r>
            <a:r>
              <a:rPr lang="en-US" sz="1300" b="1" dirty="0">
                <a:solidFill>
                  <a:srgbClr val="000099"/>
                </a:solidFill>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cout</a:t>
            </a:r>
            <a:r>
              <a:rPr lang="en-US" sz="1300" b="1" dirty="0">
                <a:solidFill>
                  <a:srgbClr val="000099"/>
                </a:solidFill>
                <a:effectLst>
                  <a:outerShdw blurRad="38100" dist="38100" dir="2700000" algn="tl">
                    <a:srgbClr val="C0C0C0"/>
                  </a:outerShdw>
                </a:effectLst>
                <a:latin typeface="Courier New" pitchFamily="49" charset="0"/>
              </a:rPr>
              <a:t> &lt;&lt; v[</a:t>
            </a:r>
            <a:r>
              <a:rPr lang="en-US" sz="1300" b="1" dirty="0" err="1">
                <a:solidFill>
                  <a:srgbClr val="000099"/>
                </a:solidFill>
                <a:effectLst>
                  <a:outerShdw blurRad="38100" dist="38100" dir="2700000" algn="tl">
                    <a:srgbClr val="C0C0C0"/>
                  </a:outerShdw>
                </a:effectLst>
                <a:latin typeface="Courier New" pitchFamily="49" charset="0"/>
              </a:rPr>
              <a:t>i</a:t>
            </a:r>
            <a:r>
              <a:rPr lang="en-US" sz="1300" b="1" dirty="0">
                <a:solidFill>
                  <a:srgbClr val="000099"/>
                </a:solidFill>
                <a:effectLst>
                  <a:outerShdw blurRad="38100" dist="38100" dir="2700000" algn="tl">
                    <a:srgbClr val="C0C0C0"/>
                  </a:outerShdw>
                </a:effectLst>
                <a:latin typeface="Courier New" pitchFamily="49" charset="0"/>
              </a:rPr>
              <a:t>] &lt;&lt; " ";</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cout</a:t>
            </a:r>
            <a:r>
              <a:rPr lang="en-US" sz="1300" b="1" dirty="0">
                <a:solidFill>
                  <a:srgbClr val="000099"/>
                </a:solidFill>
                <a:effectLst>
                  <a:outerShdw blurRad="38100" dist="38100" dir="2700000" algn="tl">
                    <a:srgbClr val="C0C0C0"/>
                  </a:outerShdw>
                </a:effectLst>
                <a:latin typeface="Courier New" pitchFamily="49" charset="0"/>
              </a:rPr>
              <a:t> &lt;&lt; </a:t>
            </a:r>
            <a:r>
              <a:rPr lang="en-US" sz="1300" b="1" dirty="0" err="1">
                <a:solidFill>
                  <a:srgbClr val="000099"/>
                </a:solidFill>
                <a:effectLst>
                  <a:outerShdw blurRad="38100" dist="38100" dir="2700000" algn="tl">
                    <a:srgbClr val="C0C0C0"/>
                  </a:outerShdw>
                </a:effectLst>
                <a:latin typeface="Courier New" pitchFamily="49" charset="0"/>
              </a:rPr>
              <a:t>endl</a:t>
            </a:r>
            <a:r>
              <a:rPr lang="en-US" sz="1300" b="1" dirty="0">
                <a:solidFill>
                  <a:srgbClr val="000099"/>
                </a:solidFill>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a:t>
            </a:r>
          </a:p>
          <a:p>
            <a:pPr marL="342900" indent="-342900" eaLnBrk="1" hangingPunct="1">
              <a:spcBef>
                <a:spcPts val="600"/>
              </a:spcBef>
              <a:buClr>
                <a:schemeClr val="folHlink"/>
              </a:buClr>
              <a:buSzPct val="60000"/>
              <a:defRPr/>
            </a:pPr>
            <a:r>
              <a:rPr lang="en-US" sz="1300" b="1" dirty="0">
                <a:effectLst>
                  <a:outerShdw blurRad="38100" dist="38100" dir="2700000" algn="tl">
                    <a:srgbClr val="C0C0C0"/>
                  </a:outerShdw>
                </a:effectLst>
                <a:latin typeface="Courier New" pitchFamily="49" charset="0"/>
              </a:rPr>
              <a:t>int main()</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a:solidFill>
                  <a:srgbClr val="000099"/>
                </a:solidFill>
                <a:effectLst>
                  <a:outerShdw blurRad="38100" dist="38100" dir="2700000" algn="tl">
                    <a:srgbClr val="C0C0C0"/>
                  </a:outerShdw>
                </a:effectLst>
                <a:latin typeface="Courier New" pitchFamily="49" charset="0"/>
              </a:rPr>
              <a:t>vector&lt;</a:t>
            </a:r>
            <a:r>
              <a:rPr lang="en-US" sz="1300" b="1" dirty="0" err="1">
                <a:solidFill>
                  <a:srgbClr val="000099"/>
                </a:solidFill>
                <a:effectLst>
                  <a:outerShdw blurRad="38100" dist="38100" dir="2700000" algn="tl">
                    <a:srgbClr val="C0C0C0"/>
                  </a:outerShdw>
                </a:effectLst>
                <a:latin typeface="Courier New" pitchFamily="49" charset="0"/>
              </a:rPr>
              <a:t>int</a:t>
            </a:r>
            <a:r>
              <a:rPr lang="en-US" sz="1300" b="1" dirty="0">
                <a:solidFill>
                  <a:srgbClr val="000099"/>
                </a:solidFill>
                <a:effectLst>
                  <a:outerShdw blurRad="38100" dist="38100" dir="2700000" algn="tl">
                    <a:srgbClr val="C0C0C0"/>
                  </a:outerShdw>
                </a:effectLst>
                <a:latin typeface="Courier New" pitchFamily="49" charset="0"/>
              </a:rPr>
              <a:t>&gt; niz1</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"niz1: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&lt;&lt; </a:t>
            </a:r>
            <a:r>
              <a:rPr lang="en-US" sz="1300" b="1" dirty="0">
                <a:solidFill>
                  <a:srgbClr val="000099"/>
                </a:solidFill>
                <a:effectLst>
                  <a:outerShdw blurRad="38100" dist="38100" dir="2700000" algn="tl">
                    <a:srgbClr val="C0C0C0"/>
                  </a:outerShdw>
                </a:effectLst>
                <a:latin typeface="Courier New" pitchFamily="49" charset="0"/>
              </a:rPr>
              <a:t>niz1.size()</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 </a:t>
            </a:r>
            <a:r>
              <a:rPr lang="en-US" sz="1300" b="1" dirty="0" err="1">
                <a:effectLst>
                  <a:outerShdw blurRad="38100" dist="38100" dir="2700000" algn="tl">
                    <a:srgbClr val="C0C0C0"/>
                  </a:outerShdw>
                </a:effectLst>
                <a:latin typeface="Courier New" pitchFamily="49" charset="0"/>
              </a:rPr>
              <a:t>elemenata</a:t>
            </a:r>
            <a:r>
              <a:rPr lang="en-US" sz="1300" b="1" dirty="0">
                <a:effectLst>
                  <a:outerShdw blurRad="38100" dist="38100" dir="2700000" algn="tl">
                    <a:srgbClr val="C0C0C0"/>
                  </a:outerShdw>
                </a:effectLst>
                <a:latin typeface="Courier New" pitchFamily="49" charset="0"/>
              </a:rPr>
              <a:t>\n";</a:t>
            </a:r>
          </a:p>
          <a:p>
            <a:pPr marL="342900" indent="-342900" eaLnBrk="1" hangingPunct="1">
              <a:spcBef>
                <a:spcPts val="30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a:solidFill>
                  <a:srgbClr val="000099"/>
                </a:solidFill>
                <a:effectLst>
                  <a:outerShdw blurRad="38100" dist="38100" dir="2700000" algn="tl">
                    <a:srgbClr val="C0C0C0"/>
                  </a:outerShdw>
                </a:effectLst>
                <a:latin typeface="Courier New" pitchFamily="49" charset="0"/>
              </a:rPr>
              <a:t>vector&lt;double&gt; niz2(5);</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"niz2: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&lt;&lt; niz2.size();</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 </a:t>
            </a:r>
            <a:r>
              <a:rPr lang="en-US" sz="1300" b="1" dirty="0" err="1">
                <a:effectLst>
                  <a:outerShdw blurRad="38100" dist="38100" dir="2700000" algn="tl">
                    <a:srgbClr val="C0C0C0"/>
                  </a:outerShdw>
                </a:effectLst>
                <a:latin typeface="Courier New" pitchFamily="49" charset="0"/>
              </a:rPr>
              <a:t>elemenata</a:t>
            </a:r>
            <a:r>
              <a:rPr lang="en-US" sz="1300" b="1" dirty="0">
                <a:effectLst>
                  <a:outerShdw blurRad="38100" dist="38100" dir="2700000" algn="tl">
                    <a:srgbClr val="C0C0C0"/>
                  </a:outerShdw>
                </a:effectLst>
                <a:latin typeface="Courier New" pitchFamily="49" charset="0"/>
              </a:rPr>
              <a:t>\n";</a:t>
            </a:r>
          </a:p>
          <a:p>
            <a:pPr marL="342900" indent="-342900" eaLnBrk="1" hangingPunct="1">
              <a:spcBef>
                <a:spcPts val="30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a:solidFill>
                  <a:srgbClr val="000099"/>
                </a:solidFill>
                <a:effectLst>
                  <a:outerShdw blurRad="38100" dist="38100" dir="2700000" algn="tl">
                    <a:srgbClr val="C0C0C0"/>
                  </a:outerShdw>
                </a:effectLst>
                <a:latin typeface="Courier New" pitchFamily="49" charset="0"/>
              </a:rPr>
              <a:t>vector&lt;char&gt; niz3(5, 'A');</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"niz3: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  print(niz3);</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return 0;</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642938" y="5834063"/>
            <a:ext cx="2857500" cy="952500"/>
            <a:chOff x="4040" y="3140"/>
            <a:chExt cx="1526" cy="1063"/>
          </a:xfrm>
        </p:grpSpPr>
        <p:sp>
          <p:nvSpPr>
            <p:cNvPr id="24587"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24588"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73" name="AutoShape 144"/>
          <p:cNvSpPr>
            <a:spLocks noChangeArrowheads="1"/>
          </p:cNvSpPr>
          <p:nvPr/>
        </p:nvSpPr>
        <p:spPr bwMode="auto">
          <a:xfrm>
            <a:off x="739775" y="5899150"/>
            <a:ext cx="2838450" cy="738188"/>
          </a:xfrm>
          <a:prstGeom prst="roundRect">
            <a:avLst>
              <a:gd name="adj" fmla="val 0"/>
            </a:avLst>
          </a:prstGeom>
          <a:noFill/>
          <a:ln w="9525">
            <a:noFill/>
            <a:round/>
            <a:headEnd/>
            <a:tailEnd/>
          </a:ln>
        </p:spPr>
        <p:txBody>
          <a:bodyPr lIns="0" rIns="0">
            <a:spAutoFit/>
          </a:bodyPr>
          <a:lstStyle/>
          <a:p>
            <a:r>
              <a:rPr lang="pt-BR" sz="1400" b="1">
                <a:solidFill>
                  <a:srgbClr val="FFFF00"/>
                </a:solidFill>
                <a:latin typeface="Courier New" pitchFamily="49" charset="0"/>
              </a:rPr>
              <a:t>niz1: 0 elemenata</a:t>
            </a:r>
          </a:p>
          <a:p>
            <a:r>
              <a:rPr lang="pt-BR" sz="1400" b="1">
                <a:solidFill>
                  <a:srgbClr val="FFFF00"/>
                </a:solidFill>
                <a:latin typeface="Courier New" pitchFamily="49" charset="0"/>
              </a:rPr>
              <a:t>niz2: 5 elemenata</a:t>
            </a:r>
          </a:p>
          <a:p>
            <a:r>
              <a:rPr lang="pt-BR" sz="1400" b="1">
                <a:solidFill>
                  <a:srgbClr val="FFFF00"/>
                </a:solidFill>
                <a:latin typeface="Courier New" pitchFamily="49" charset="0"/>
              </a:rPr>
              <a:t>niz3: A A A A A</a:t>
            </a:r>
            <a:endParaRPr lang="sr-Latn-CS" sz="1400" b="1">
              <a:solidFill>
                <a:srgbClr val="FFFF00"/>
              </a:solidFill>
              <a:latin typeface="Courier New" pitchFamily="49" charset="0"/>
            </a:endParaRPr>
          </a:p>
        </p:txBody>
      </p:sp>
      <p:sp>
        <p:nvSpPr>
          <p:cNvPr id="10" name="Rectangle 3"/>
          <p:cNvSpPr txBox="1">
            <a:spLocks noChangeArrowheads="1"/>
          </p:cNvSpPr>
          <p:nvPr/>
        </p:nvSpPr>
        <p:spPr bwMode="auto">
          <a:xfrm>
            <a:off x="4391025" y="1169988"/>
            <a:ext cx="4681538" cy="5303837"/>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r>
              <a:rPr lang="sr-Latn-BA" sz="1400" b="1" dirty="0">
                <a:effectLst>
                  <a:outerShdw blurRad="38100" dist="38100" dir="2700000" algn="tl">
                    <a:srgbClr val="C0C0C0"/>
                  </a:outerShdw>
                </a:effectLst>
                <a:cs typeface="Tahoma" pitchFamily="34" charset="0"/>
              </a:rPr>
              <a:t> 2: Dodavanje elemenata u vektor</a:t>
            </a:r>
            <a:endParaRPr lang="en-US" sz="1400" b="1" dirty="0">
              <a:effectLst>
                <a:outerShdw blurRad="38100" dist="38100" dir="2700000" algn="tl">
                  <a:srgbClr val="C0C0C0"/>
                </a:outerShdw>
              </a:effectLst>
              <a:cs typeface="Tahoma" pitchFamily="34" charset="0"/>
            </a:endParaRPr>
          </a:p>
          <a:p>
            <a:pPr marL="342900" indent="-342900" eaLnBrk="1" hangingPunct="1">
              <a:spcBef>
                <a:spcPts val="600"/>
              </a:spcBef>
              <a:buClr>
                <a:schemeClr val="folHlink"/>
              </a:buClr>
              <a:buSzPct val="60000"/>
              <a:defRPr/>
            </a:pPr>
            <a:r>
              <a:rPr lang="en-US" sz="1300" b="1" dirty="0">
                <a:effectLst>
                  <a:outerShdw blurRad="38100" dist="38100" dir="2700000" algn="tl">
                    <a:srgbClr val="C0C0C0"/>
                  </a:outerShdw>
                </a:effectLst>
                <a:latin typeface="Courier New" pitchFamily="49" charset="0"/>
              </a:rPr>
              <a:t>#include &lt;</a:t>
            </a:r>
            <a:r>
              <a:rPr lang="en-US" sz="1300" b="1" dirty="0" err="1">
                <a:effectLst>
                  <a:outerShdw blurRad="38100" dist="38100" dir="2700000" algn="tl">
                    <a:srgbClr val="C0C0C0"/>
                  </a:outerShdw>
                </a:effectLst>
                <a:latin typeface="Courier New" pitchFamily="49" charset="0"/>
              </a:rPr>
              <a:t>iostream</a:t>
            </a:r>
            <a:r>
              <a:rPr lang="en-US" sz="1300" b="1" dirty="0">
                <a:effectLst>
                  <a:outerShdw blurRad="38100" dist="38100" dir="2700000" algn="tl">
                    <a:srgbClr val="C0C0C0"/>
                  </a:outerShdw>
                </a:effectLst>
                <a:latin typeface="Courier New" pitchFamily="49" charset="0"/>
              </a:rPr>
              <a:t>&gt;</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#include &lt;vector&gt;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#include &lt;string&gt;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using namespace std;</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template&lt;class T&gt;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void print(const vector&lt;T&gt; &amp;v)</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for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=0;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&lt;</a:t>
            </a:r>
            <a:r>
              <a:rPr lang="en-US" sz="1300" b="1" dirty="0" err="1">
                <a:effectLst>
                  <a:outerShdw blurRad="38100" dist="38100" dir="2700000" algn="tl">
                    <a:srgbClr val="C0C0C0"/>
                  </a:outerShdw>
                </a:effectLst>
                <a:latin typeface="Courier New" pitchFamily="49" charset="0"/>
              </a:rPr>
              <a:t>v.size</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v[</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 &lt;&lt; "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endl</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int main()</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vector&lt;string&gt; </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niz.push_back</a:t>
            </a:r>
            <a:r>
              <a:rPr lang="en-US" sz="1300" b="1" dirty="0">
                <a:solidFill>
                  <a:srgbClr val="000099"/>
                </a:solidFill>
                <a:effectLst>
                  <a:outerShdw blurRad="38100" dist="38100" dir="2700000" algn="tl">
                    <a:srgbClr val="C0C0C0"/>
                  </a:outerShdw>
                </a:effectLst>
                <a:latin typeface="Courier New" pitchFamily="49" charset="0"/>
              </a:rPr>
              <a:t>("BL");</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niz.push_back</a:t>
            </a:r>
            <a:r>
              <a:rPr lang="en-US" sz="1300" b="1" dirty="0">
                <a:effectLst>
                  <a:outerShdw blurRad="38100" dist="38100" dir="2700000" algn="tl">
                    <a:srgbClr val="C0C0C0"/>
                  </a:outerShdw>
                </a:effectLst>
                <a:latin typeface="Courier New" pitchFamily="49" charset="0"/>
              </a:rPr>
              <a:t>("BG"); print(</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niz.insert</a:t>
            </a:r>
            <a:r>
              <a:rPr lang="en-US" sz="1300" b="1" dirty="0">
                <a:solidFill>
                  <a:srgbClr val="000099"/>
                </a:solidFill>
                <a:effectLst>
                  <a:outerShdw blurRad="38100" dist="38100" dir="2700000" algn="tl">
                    <a:srgbClr val="C0C0C0"/>
                  </a:outerShdw>
                </a:effectLst>
                <a:latin typeface="Courier New" pitchFamily="49" charset="0"/>
              </a:rPr>
              <a:t>(</a:t>
            </a:r>
            <a:r>
              <a:rPr lang="en-US" sz="1300" b="1" dirty="0" err="1">
                <a:solidFill>
                  <a:srgbClr val="000099"/>
                </a:solidFill>
                <a:effectLst>
                  <a:outerShdw blurRad="38100" dist="38100" dir="2700000" algn="tl">
                    <a:srgbClr val="C0C0C0"/>
                  </a:outerShdw>
                </a:effectLst>
                <a:latin typeface="Courier New" pitchFamily="49" charset="0"/>
              </a:rPr>
              <a:t>niz.begin</a:t>
            </a:r>
            <a:r>
              <a:rPr lang="en-US" sz="1300" b="1" dirty="0">
                <a:solidFill>
                  <a:srgbClr val="000099"/>
                </a:solidFill>
                <a:effectLst>
                  <a:outerShdw blurRad="38100" dist="38100" dir="2700000" algn="tl">
                    <a:srgbClr val="C0C0C0"/>
                  </a:outerShdw>
                </a:effectLst>
                <a:latin typeface="Courier New" pitchFamily="49" charset="0"/>
              </a:rPr>
              <a:t>(),"SK"); </a:t>
            </a:r>
            <a:r>
              <a:rPr lang="en-US" sz="1300" b="1" dirty="0">
                <a:effectLst>
                  <a:outerShdw blurRad="38100" dist="38100" dir="2700000" algn="tl">
                    <a:srgbClr val="C0C0C0"/>
                  </a:outerShdw>
                </a:effectLst>
                <a:latin typeface="Courier New" pitchFamily="49" charset="0"/>
              </a:rPr>
              <a:t>print(</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niz.insert</a:t>
            </a:r>
            <a:r>
              <a:rPr lang="en-US" sz="1300" b="1" dirty="0">
                <a:solidFill>
                  <a:srgbClr val="000099"/>
                </a:solidFill>
                <a:effectLst>
                  <a:outerShdw blurRad="38100" dist="38100" dir="2700000" algn="tl">
                    <a:srgbClr val="C0C0C0"/>
                  </a:outerShdw>
                </a:effectLst>
                <a:latin typeface="Courier New" pitchFamily="49" charset="0"/>
              </a:rPr>
              <a:t>(</a:t>
            </a:r>
            <a:r>
              <a:rPr lang="en-US" sz="1300" b="1" dirty="0" err="1">
                <a:solidFill>
                  <a:srgbClr val="000099"/>
                </a:solidFill>
                <a:effectLst>
                  <a:outerShdw blurRad="38100" dist="38100" dir="2700000" algn="tl">
                    <a:srgbClr val="C0C0C0"/>
                  </a:outerShdw>
                </a:effectLst>
                <a:latin typeface="Courier New" pitchFamily="49" charset="0"/>
              </a:rPr>
              <a:t>niz.begin</a:t>
            </a:r>
            <a:r>
              <a:rPr lang="en-US" sz="1300" b="1" dirty="0">
                <a:solidFill>
                  <a:srgbClr val="000099"/>
                </a:solidFill>
                <a:effectLst>
                  <a:outerShdw blurRad="38100" dist="38100" dir="2700000" algn="tl">
                    <a:srgbClr val="C0C0C0"/>
                  </a:outerShdw>
                </a:effectLst>
                <a:latin typeface="Courier New" pitchFamily="49" charset="0"/>
              </a:rPr>
              <a:t>(),2,"A"); </a:t>
            </a:r>
            <a:r>
              <a:rPr lang="en-US" sz="1300" b="1" dirty="0">
                <a:effectLst>
                  <a:outerShdw blurRad="38100" dist="38100" dir="2700000" algn="tl">
                    <a:srgbClr val="C0C0C0"/>
                  </a:outerShdw>
                </a:effectLst>
                <a:latin typeface="Courier New" pitchFamily="49" charset="0"/>
              </a:rPr>
              <a:t>print(</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niz.insert</a:t>
            </a:r>
            <a:r>
              <a:rPr lang="en-US" sz="1300" b="1" dirty="0">
                <a:solidFill>
                  <a:srgbClr val="000099"/>
                </a:solidFill>
                <a:effectLst>
                  <a:outerShdw blurRad="38100" dist="38100" dir="2700000" algn="tl">
                    <a:srgbClr val="C0C0C0"/>
                  </a:outerShdw>
                </a:effectLst>
                <a:latin typeface="Courier New" pitchFamily="49" charset="0"/>
              </a:rPr>
              <a:t>(</a:t>
            </a:r>
            <a:r>
              <a:rPr lang="en-US" sz="1300" b="1" dirty="0" err="1">
                <a:solidFill>
                  <a:srgbClr val="000099"/>
                </a:solidFill>
                <a:effectLst>
                  <a:outerShdw blurRad="38100" dist="38100" dir="2700000" algn="tl">
                    <a:srgbClr val="C0C0C0"/>
                  </a:outerShdw>
                </a:effectLst>
                <a:latin typeface="Courier New" pitchFamily="49" charset="0"/>
              </a:rPr>
              <a:t>niz.end</a:t>
            </a:r>
            <a:r>
              <a:rPr lang="en-US" sz="1300" b="1" dirty="0">
                <a:solidFill>
                  <a:srgbClr val="000099"/>
                </a:solidFill>
                <a:effectLst>
                  <a:outerShdw blurRad="38100" dist="38100" dir="2700000" algn="tl">
                    <a:srgbClr val="C0C0C0"/>
                  </a:outerShdw>
                </a:effectLst>
                <a:latin typeface="Courier New" pitchFamily="49" charset="0"/>
              </a:rPr>
              <a:t>(),"0"); </a:t>
            </a:r>
            <a:r>
              <a:rPr lang="en-US" sz="1300" b="1" dirty="0">
                <a:effectLst>
                  <a:outerShdw blurRad="38100" dist="38100" dir="2700000" algn="tl">
                    <a:srgbClr val="C0C0C0"/>
                  </a:outerShdw>
                </a:effectLst>
                <a:latin typeface="Courier New" pitchFamily="49" charset="0"/>
              </a:rPr>
              <a:t>print(</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return 0;</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p:txBody>
      </p:sp>
      <p:grpSp>
        <p:nvGrpSpPr>
          <p:cNvPr id="3" name="Group 141"/>
          <p:cNvGrpSpPr>
            <a:grpSpLocks/>
          </p:cNvGrpSpPr>
          <p:nvPr/>
        </p:nvGrpSpPr>
        <p:grpSpPr bwMode="auto">
          <a:xfrm>
            <a:off x="4786313" y="5643563"/>
            <a:ext cx="3214687" cy="1143000"/>
            <a:chOff x="4040" y="3140"/>
            <a:chExt cx="1526" cy="1063"/>
          </a:xfrm>
        </p:grpSpPr>
        <p:sp>
          <p:nvSpPr>
            <p:cNvPr id="24585"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24586"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14" name="AutoShape 144"/>
          <p:cNvSpPr>
            <a:spLocks noChangeArrowheads="1"/>
          </p:cNvSpPr>
          <p:nvPr/>
        </p:nvSpPr>
        <p:spPr bwMode="auto">
          <a:xfrm>
            <a:off x="4883150" y="5708650"/>
            <a:ext cx="3046413" cy="954088"/>
          </a:xfrm>
          <a:prstGeom prst="roundRect">
            <a:avLst>
              <a:gd name="adj" fmla="val 0"/>
            </a:avLst>
          </a:prstGeom>
          <a:noFill/>
          <a:ln w="9525">
            <a:noFill/>
            <a:round/>
            <a:headEnd/>
            <a:tailEnd/>
          </a:ln>
        </p:spPr>
        <p:txBody>
          <a:bodyPr lIns="0" rIns="0">
            <a:spAutoFit/>
          </a:bodyPr>
          <a:lstStyle/>
          <a:p>
            <a:r>
              <a:rPr lang="pt-BR" sz="1400" b="1">
                <a:solidFill>
                  <a:srgbClr val="FFFF00"/>
                </a:solidFill>
                <a:latin typeface="Courier New" pitchFamily="49" charset="0"/>
              </a:rPr>
              <a:t>niz: BL BG</a:t>
            </a:r>
          </a:p>
          <a:p>
            <a:r>
              <a:rPr lang="pt-BR" sz="1400" b="1">
                <a:solidFill>
                  <a:srgbClr val="FFFF00"/>
                </a:solidFill>
                <a:latin typeface="Courier New" pitchFamily="49" charset="0"/>
              </a:rPr>
              <a:t>niz: SK BL BG</a:t>
            </a:r>
          </a:p>
          <a:p>
            <a:r>
              <a:rPr lang="pt-BR" sz="1400" b="1">
                <a:solidFill>
                  <a:srgbClr val="FFFF00"/>
                </a:solidFill>
                <a:latin typeface="Courier New" pitchFamily="49" charset="0"/>
              </a:rPr>
              <a:t>niz: A A SK BL BG</a:t>
            </a:r>
          </a:p>
          <a:p>
            <a:r>
              <a:rPr lang="pt-BR" sz="1400" b="1">
                <a:solidFill>
                  <a:srgbClr val="FFFF00"/>
                </a:solidFill>
                <a:latin typeface="Courier New" pitchFamily="49" charset="0"/>
              </a:rPr>
              <a:t>niz: A A SK BL BG 0</a:t>
            </a:r>
            <a:endParaRPr lang="sr-Latn-CS" sz="14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wipe(up)">
                                      <p:cBhvr>
                                        <p:cTn id="12" dur="500"/>
                                        <p:tgtEl>
                                          <p:spTgt spid="69">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9">
                                            <p:txEl>
                                              <p:pRg st="1" end="1"/>
                                            </p:txEl>
                                          </p:spTgt>
                                        </p:tgtEl>
                                        <p:attrNameLst>
                                          <p:attrName>style.visibility</p:attrName>
                                        </p:attrNameLst>
                                      </p:cBhvr>
                                      <p:to>
                                        <p:strVal val="visible"/>
                                      </p:to>
                                    </p:set>
                                    <p:animEffect transition="in" filter="wipe(up)">
                                      <p:cBhvr>
                                        <p:cTn id="16" dur="500"/>
                                        <p:tgtEl>
                                          <p:spTgt spid="69">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9">
                                            <p:txEl>
                                              <p:pRg st="2" end="2"/>
                                            </p:txEl>
                                          </p:spTgt>
                                        </p:tgtEl>
                                        <p:attrNameLst>
                                          <p:attrName>style.visibility</p:attrName>
                                        </p:attrNameLst>
                                      </p:cBhvr>
                                      <p:to>
                                        <p:strVal val="visible"/>
                                      </p:to>
                                    </p:set>
                                    <p:animEffect transition="in" filter="wipe(up)">
                                      <p:cBhvr>
                                        <p:cTn id="20" dur="500"/>
                                        <p:tgtEl>
                                          <p:spTgt spid="69">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69">
                                            <p:txEl>
                                              <p:pRg st="3" end="3"/>
                                            </p:txEl>
                                          </p:spTgt>
                                        </p:tgtEl>
                                        <p:attrNameLst>
                                          <p:attrName>style.visibility</p:attrName>
                                        </p:attrNameLst>
                                      </p:cBhvr>
                                      <p:to>
                                        <p:strVal val="visible"/>
                                      </p:to>
                                    </p:set>
                                    <p:animEffect transition="in" filter="wipe(up)">
                                      <p:cBhvr>
                                        <p:cTn id="24" dur="500"/>
                                        <p:tgtEl>
                                          <p:spTgt spid="69">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69">
                                            <p:txEl>
                                              <p:pRg st="4" end="4"/>
                                            </p:txEl>
                                          </p:spTgt>
                                        </p:tgtEl>
                                        <p:attrNameLst>
                                          <p:attrName>style.visibility</p:attrName>
                                        </p:attrNameLst>
                                      </p:cBhvr>
                                      <p:to>
                                        <p:strVal val="visible"/>
                                      </p:to>
                                    </p:set>
                                    <p:animEffect transition="in" filter="wipe(up)">
                                      <p:cBhvr>
                                        <p:cTn id="28" dur="500"/>
                                        <p:tgtEl>
                                          <p:spTgt spid="69">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wipe(up)">
                                      <p:cBhvr>
                                        <p:cTn id="32" dur="500"/>
                                        <p:tgtEl>
                                          <p:spTgt spid="69">
                                            <p:txEl>
                                              <p:pRg st="5" end="5"/>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69">
                                            <p:txEl>
                                              <p:pRg st="6" end="6"/>
                                            </p:txEl>
                                          </p:spTgt>
                                        </p:tgtEl>
                                        <p:attrNameLst>
                                          <p:attrName>style.visibility</p:attrName>
                                        </p:attrNameLst>
                                      </p:cBhvr>
                                      <p:to>
                                        <p:strVal val="visible"/>
                                      </p:to>
                                    </p:set>
                                    <p:animEffect transition="in" filter="wipe(up)">
                                      <p:cBhvr>
                                        <p:cTn id="36" dur="500"/>
                                        <p:tgtEl>
                                          <p:spTgt spid="69">
                                            <p:txEl>
                                              <p:pRg st="6" end="6"/>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69">
                                            <p:txEl>
                                              <p:pRg st="7" end="7"/>
                                            </p:txEl>
                                          </p:spTgt>
                                        </p:tgtEl>
                                        <p:attrNameLst>
                                          <p:attrName>style.visibility</p:attrName>
                                        </p:attrNameLst>
                                      </p:cBhvr>
                                      <p:to>
                                        <p:strVal val="visible"/>
                                      </p:to>
                                    </p:set>
                                    <p:animEffect transition="in" filter="wipe(up)">
                                      <p:cBhvr>
                                        <p:cTn id="40" dur="500"/>
                                        <p:tgtEl>
                                          <p:spTgt spid="69">
                                            <p:txEl>
                                              <p:pRg st="7" end="7"/>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69">
                                            <p:txEl>
                                              <p:pRg st="8" end="8"/>
                                            </p:txEl>
                                          </p:spTgt>
                                        </p:tgtEl>
                                        <p:attrNameLst>
                                          <p:attrName>style.visibility</p:attrName>
                                        </p:attrNameLst>
                                      </p:cBhvr>
                                      <p:to>
                                        <p:strVal val="visible"/>
                                      </p:to>
                                    </p:set>
                                    <p:animEffect transition="in" filter="wipe(up)">
                                      <p:cBhvr>
                                        <p:cTn id="44" dur="500"/>
                                        <p:tgtEl>
                                          <p:spTgt spid="69">
                                            <p:txEl>
                                              <p:pRg st="8" end="8"/>
                                            </p:txEl>
                                          </p:spTgt>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69">
                                            <p:txEl>
                                              <p:pRg st="9" end="9"/>
                                            </p:txEl>
                                          </p:spTgt>
                                        </p:tgtEl>
                                        <p:attrNameLst>
                                          <p:attrName>style.visibility</p:attrName>
                                        </p:attrNameLst>
                                      </p:cBhvr>
                                      <p:to>
                                        <p:strVal val="visible"/>
                                      </p:to>
                                    </p:set>
                                    <p:animEffect transition="in" filter="wipe(up)">
                                      <p:cBhvr>
                                        <p:cTn id="48" dur="500"/>
                                        <p:tgtEl>
                                          <p:spTgt spid="69">
                                            <p:txEl>
                                              <p:pRg st="9" end="9"/>
                                            </p:txEl>
                                          </p:spTgt>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69">
                                            <p:txEl>
                                              <p:pRg st="10" end="10"/>
                                            </p:txEl>
                                          </p:spTgt>
                                        </p:tgtEl>
                                        <p:attrNameLst>
                                          <p:attrName>style.visibility</p:attrName>
                                        </p:attrNameLst>
                                      </p:cBhvr>
                                      <p:to>
                                        <p:strVal val="visible"/>
                                      </p:to>
                                    </p:set>
                                    <p:animEffect transition="in" filter="wipe(up)">
                                      <p:cBhvr>
                                        <p:cTn id="52" dur="500"/>
                                        <p:tgtEl>
                                          <p:spTgt spid="69">
                                            <p:txEl>
                                              <p:pRg st="10" end="10"/>
                                            </p:txEl>
                                          </p:spTgt>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69">
                                            <p:txEl>
                                              <p:pRg st="11" end="11"/>
                                            </p:txEl>
                                          </p:spTgt>
                                        </p:tgtEl>
                                        <p:attrNameLst>
                                          <p:attrName>style.visibility</p:attrName>
                                        </p:attrNameLst>
                                      </p:cBhvr>
                                      <p:to>
                                        <p:strVal val="visible"/>
                                      </p:to>
                                    </p:set>
                                    <p:animEffect transition="in" filter="wipe(up)">
                                      <p:cBhvr>
                                        <p:cTn id="56" dur="500"/>
                                        <p:tgtEl>
                                          <p:spTgt spid="69">
                                            <p:txEl>
                                              <p:pRg st="11" end="11"/>
                                            </p:txEl>
                                          </p:spTgt>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69">
                                            <p:txEl>
                                              <p:pRg st="12" end="12"/>
                                            </p:txEl>
                                          </p:spTgt>
                                        </p:tgtEl>
                                        <p:attrNameLst>
                                          <p:attrName>style.visibility</p:attrName>
                                        </p:attrNameLst>
                                      </p:cBhvr>
                                      <p:to>
                                        <p:strVal val="visible"/>
                                      </p:to>
                                    </p:set>
                                    <p:animEffect transition="in" filter="wipe(up)">
                                      <p:cBhvr>
                                        <p:cTn id="60" dur="500"/>
                                        <p:tgtEl>
                                          <p:spTgt spid="69">
                                            <p:txEl>
                                              <p:pRg st="12" end="12"/>
                                            </p:txEl>
                                          </p:spTgt>
                                        </p:tgtEl>
                                      </p:cBhvr>
                                    </p:animEffect>
                                  </p:childTnLst>
                                </p:cTn>
                              </p:par>
                            </p:childTnLst>
                          </p:cTn>
                        </p:par>
                        <p:par>
                          <p:cTn id="61" fill="hold">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69">
                                            <p:txEl>
                                              <p:pRg st="13" end="13"/>
                                            </p:txEl>
                                          </p:spTgt>
                                        </p:tgtEl>
                                        <p:attrNameLst>
                                          <p:attrName>style.visibility</p:attrName>
                                        </p:attrNameLst>
                                      </p:cBhvr>
                                      <p:to>
                                        <p:strVal val="visible"/>
                                      </p:to>
                                    </p:set>
                                    <p:animEffect transition="in" filter="wipe(up)">
                                      <p:cBhvr>
                                        <p:cTn id="64" dur="500"/>
                                        <p:tgtEl>
                                          <p:spTgt spid="69">
                                            <p:txEl>
                                              <p:pRg st="13" end="13"/>
                                            </p:txEl>
                                          </p:spTgt>
                                        </p:tgtEl>
                                      </p:cBhvr>
                                    </p:animEffect>
                                  </p:childTnLst>
                                </p:cTn>
                              </p:par>
                            </p:childTnLst>
                          </p:cTn>
                        </p:par>
                        <p:par>
                          <p:cTn id="65" fill="hold">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69">
                                            <p:txEl>
                                              <p:pRg st="14" end="14"/>
                                            </p:txEl>
                                          </p:spTgt>
                                        </p:tgtEl>
                                        <p:attrNameLst>
                                          <p:attrName>style.visibility</p:attrName>
                                        </p:attrNameLst>
                                      </p:cBhvr>
                                      <p:to>
                                        <p:strVal val="visible"/>
                                      </p:to>
                                    </p:set>
                                    <p:animEffect transition="in" filter="wipe(up)">
                                      <p:cBhvr>
                                        <p:cTn id="68" dur="500"/>
                                        <p:tgtEl>
                                          <p:spTgt spid="69">
                                            <p:txEl>
                                              <p:pRg st="14" end="14"/>
                                            </p:txEl>
                                          </p:spTgt>
                                        </p:tgtEl>
                                      </p:cBhvr>
                                    </p:animEffect>
                                  </p:childTnLst>
                                </p:cTn>
                              </p:par>
                            </p:childTnLst>
                          </p:cTn>
                        </p:par>
                        <p:par>
                          <p:cTn id="69" fill="hold">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69">
                                            <p:txEl>
                                              <p:pRg st="15" end="15"/>
                                            </p:txEl>
                                          </p:spTgt>
                                        </p:tgtEl>
                                        <p:attrNameLst>
                                          <p:attrName>style.visibility</p:attrName>
                                        </p:attrNameLst>
                                      </p:cBhvr>
                                      <p:to>
                                        <p:strVal val="visible"/>
                                      </p:to>
                                    </p:set>
                                    <p:animEffect transition="in" filter="wipe(up)">
                                      <p:cBhvr>
                                        <p:cTn id="72" dur="500"/>
                                        <p:tgtEl>
                                          <p:spTgt spid="69">
                                            <p:txEl>
                                              <p:pRg st="15" end="15"/>
                                            </p:txEl>
                                          </p:spTgt>
                                        </p:tgtEl>
                                      </p:cBhvr>
                                    </p:animEffect>
                                  </p:childTnLst>
                                </p:cTn>
                              </p:par>
                            </p:childTnLst>
                          </p:cTn>
                        </p:par>
                        <p:par>
                          <p:cTn id="73" fill="hold">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69">
                                            <p:txEl>
                                              <p:pRg st="16" end="16"/>
                                            </p:txEl>
                                          </p:spTgt>
                                        </p:tgtEl>
                                        <p:attrNameLst>
                                          <p:attrName>style.visibility</p:attrName>
                                        </p:attrNameLst>
                                      </p:cBhvr>
                                      <p:to>
                                        <p:strVal val="visible"/>
                                      </p:to>
                                    </p:set>
                                    <p:animEffect transition="in" filter="wipe(up)">
                                      <p:cBhvr>
                                        <p:cTn id="76" dur="500"/>
                                        <p:tgtEl>
                                          <p:spTgt spid="69">
                                            <p:txEl>
                                              <p:pRg st="16" end="16"/>
                                            </p:txEl>
                                          </p:spTgt>
                                        </p:tgtEl>
                                      </p:cBhvr>
                                    </p:animEffect>
                                  </p:childTnLst>
                                </p:cTn>
                              </p:par>
                            </p:childTnLst>
                          </p:cTn>
                        </p:par>
                        <p:par>
                          <p:cTn id="77" fill="hold">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69">
                                            <p:txEl>
                                              <p:pRg st="17" end="17"/>
                                            </p:txEl>
                                          </p:spTgt>
                                        </p:tgtEl>
                                        <p:attrNameLst>
                                          <p:attrName>style.visibility</p:attrName>
                                        </p:attrNameLst>
                                      </p:cBhvr>
                                      <p:to>
                                        <p:strVal val="visible"/>
                                      </p:to>
                                    </p:set>
                                    <p:animEffect transition="in" filter="wipe(up)">
                                      <p:cBhvr>
                                        <p:cTn id="80" dur="500"/>
                                        <p:tgtEl>
                                          <p:spTgt spid="69">
                                            <p:txEl>
                                              <p:pRg st="17" end="17"/>
                                            </p:txEl>
                                          </p:spTgt>
                                        </p:tgtEl>
                                      </p:cBhvr>
                                    </p:animEffect>
                                  </p:childTnLst>
                                </p:cTn>
                              </p:par>
                            </p:childTnLst>
                          </p:cTn>
                        </p:par>
                        <p:par>
                          <p:cTn id="81" fill="hold">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69">
                                            <p:txEl>
                                              <p:pRg st="18" end="18"/>
                                            </p:txEl>
                                          </p:spTgt>
                                        </p:tgtEl>
                                        <p:attrNameLst>
                                          <p:attrName>style.visibility</p:attrName>
                                        </p:attrNameLst>
                                      </p:cBhvr>
                                      <p:to>
                                        <p:strVal val="visible"/>
                                      </p:to>
                                    </p:set>
                                    <p:animEffect transition="in" filter="wipe(up)">
                                      <p:cBhvr>
                                        <p:cTn id="84" dur="500"/>
                                        <p:tgtEl>
                                          <p:spTgt spid="69">
                                            <p:txEl>
                                              <p:pRg st="18" end="18"/>
                                            </p:txEl>
                                          </p:spTgt>
                                        </p:tgtEl>
                                      </p:cBhvr>
                                    </p:animEffect>
                                  </p:childTnLst>
                                </p:cTn>
                              </p:par>
                            </p:childTnLst>
                          </p:cTn>
                        </p:par>
                        <p:par>
                          <p:cTn id="85" fill="hold">
                            <p:stCondLst>
                              <p:cond delay="9500"/>
                            </p:stCondLst>
                            <p:childTnLst>
                              <p:par>
                                <p:cTn id="86" presetID="22" presetClass="entr" presetSubtype="1" fill="hold" grpId="0" nodeType="afterEffect">
                                  <p:stCondLst>
                                    <p:cond delay="0"/>
                                  </p:stCondLst>
                                  <p:childTnLst>
                                    <p:set>
                                      <p:cBhvr>
                                        <p:cTn id="87" dur="1" fill="hold">
                                          <p:stCondLst>
                                            <p:cond delay="0"/>
                                          </p:stCondLst>
                                        </p:cTn>
                                        <p:tgtEl>
                                          <p:spTgt spid="69">
                                            <p:txEl>
                                              <p:pRg st="19" end="19"/>
                                            </p:txEl>
                                          </p:spTgt>
                                        </p:tgtEl>
                                        <p:attrNameLst>
                                          <p:attrName>style.visibility</p:attrName>
                                        </p:attrNameLst>
                                      </p:cBhvr>
                                      <p:to>
                                        <p:strVal val="visible"/>
                                      </p:to>
                                    </p:set>
                                    <p:animEffect transition="in" filter="wipe(up)">
                                      <p:cBhvr>
                                        <p:cTn id="88" dur="500"/>
                                        <p:tgtEl>
                                          <p:spTgt spid="69">
                                            <p:txEl>
                                              <p:pRg st="19" end="19"/>
                                            </p:txEl>
                                          </p:spTgt>
                                        </p:tgtEl>
                                      </p:cBhvr>
                                    </p:animEffect>
                                  </p:childTnLst>
                                </p:cTn>
                              </p:par>
                            </p:childTnLst>
                          </p:cTn>
                        </p:par>
                        <p:par>
                          <p:cTn id="89" fill="hold">
                            <p:stCondLst>
                              <p:cond delay="10000"/>
                            </p:stCondLst>
                            <p:childTnLst>
                              <p:par>
                                <p:cTn id="90" presetID="22" presetClass="entr" presetSubtype="1" fill="hold" grpId="0" nodeType="afterEffect">
                                  <p:stCondLst>
                                    <p:cond delay="0"/>
                                  </p:stCondLst>
                                  <p:childTnLst>
                                    <p:set>
                                      <p:cBhvr>
                                        <p:cTn id="91" dur="1" fill="hold">
                                          <p:stCondLst>
                                            <p:cond delay="0"/>
                                          </p:stCondLst>
                                        </p:cTn>
                                        <p:tgtEl>
                                          <p:spTgt spid="69">
                                            <p:txEl>
                                              <p:pRg st="20" end="20"/>
                                            </p:txEl>
                                          </p:spTgt>
                                        </p:tgtEl>
                                        <p:attrNameLst>
                                          <p:attrName>style.visibility</p:attrName>
                                        </p:attrNameLst>
                                      </p:cBhvr>
                                      <p:to>
                                        <p:strVal val="visible"/>
                                      </p:to>
                                    </p:set>
                                    <p:animEffect transition="in" filter="wipe(up)">
                                      <p:cBhvr>
                                        <p:cTn id="92" dur="500"/>
                                        <p:tgtEl>
                                          <p:spTgt spid="69">
                                            <p:txEl>
                                              <p:pRg st="20" end="20"/>
                                            </p:txEl>
                                          </p:spTgt>
                                        </p:tgtEl>
                                      </p:cBhvr>
                                    </p:animEffect>
                                  </p:childTnLst>
                                </p:cTn>
                              </p:par>
                            </p:childTnLst>
                          </p:cTn>
                        </p:par>
                        <p:par>
                          <p:cTn id="93" fill="hold">
                            <p:stCondLst>
                              <p:cond delay="10500"/>
                            </p:stCondLst>
                            <p:childTnLst>
                              <p:par>
                                <p:cTn id="94" presetID="22" presetClass="entr" presetSubtype="1" fill="hold" grpId="0" nodeType="afterEffect">
                                  <p:stCondLst>
                                    <p:cond delay="0"/>
                                  </p:stCondLst>
                                  <p:childTnLst>
                                    <p:set>
                                      <p:cBhvr>
                                        <p:cTn id="95" dur="1" fill="hold">
                                          <p:stCondLst>
                                            <p:cond delay="0"/>
                                          </p:stCondLst>
                                        </p:cTn>
                                        <p:tgtEl>
                                          <p:spTgt spid="69">
                                            <p:txEl>
                                              <p:pRg st="21" end="21"/>
                                            </p:txEl>
                                          </p:spTgt>
                                        </p:tgtEl>
                                        <p:attrNameLst>
                                          <p:attrName>style.visibility</p:attrName>
                                        </p:attrNameLst>
                                      </p:cBhvr>
                                      <p:to>
                                        <p:strVal val="visible"/>
                                      </p:to>
                                    </p:set>
                                    <p:animEffect transition="in" filter="wipe(up)">
                                      <p:cBhvr>
                                        <p:cTn id="96" dur="500"/>
                                        <p:tgtEl>
                                          <p:spTgt spid="69">
                                            <p:txEl>
                                              <p:pRg st="21" end="21"/>
                                            </p:txEl>
                                          </p:spTgt>
                                        </p:tgtEl>
                                      </p:cBhvr>
                                    </p:animEffect>
                                  </p:childTnLst>
                                </p:cTn>
                              </p:par>
                            </p:childTnLst>
                          </p:cTn>
                        </p:par>
                        <p:par>
                          <p:cTn id="97" fill="hold">
                            <p:stCondLst>
                              <p:cond delay="11000"/>
                            </p:stCondLst>
                            <p:childTnLst>
                              <p:par>
                                <p:cTn id="98" presetID="22" presetClass="entr" presetSubtype="1" fill="hold" grpId="0" nodeType="afterEffect">
                                  <p:stCondLst>
                                    <p:cond delay="0"/>
                                  </p:stCondLst>
                                  <p:childTnLst>
                                    <p:set>
                                      <p:cBhvr>
                                        <p:cTn id="99" dur="1" fill="hold">
                                          <p:stCondLst>
                                            <p:cond delay="0"/>
                                          </p:stCondLst>
                                        </p:cTn>
                                        <p:tgtEl>
                                          <p:spTgt spid="69">
                                            <p:txEl>
                                              <p:pRg st="22" end="22"/>
                                            </p:txEl>
                                          </p:spTgt>
                                        </p:tgtEl>
                                        <p:attrNameLst>
                                          <p:attrName>style.visibility</p:attrName>
                                        </p:attrNameLst>
                                      </p:cBhvr>
                                      <p:to>
                                        <p:strVal val="visible"/>
                                      </p:to>
                                    </p:set>
                                    <p:animEffect transition="in" filter="wipe(up)">
                                      <p:cBhvr>
                                        <p:cTn id="100" dur="500"/>
                                        <p:tgtEl>
                                          <p:spTgt spid="69">
                                            <p:txEl>
                                              <p:pRg st="22" end="2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up)">
                                      <p:cBhvr>
                                        <p:cTn id="105" dur="500"/>
                                        <p:tgtEl>
                                          <p:spTgt spid="2"/>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73">
                                            <p:txEl>
                                              <p:pRg st="0" end="0"/>
                                            </p:txEl>
                                          </p:spTgt>
                                        </p:tgtEl>
                                        <p:attrNameLst>
                                          <p:attrName>style.visibility</p:attrName>
                                        </p:attrNameLst>
                                      </p:cBhvr>
                                      <p:to>
                                        <p:strVal val="visible"/>
                                      </p:to>
                                    </p:set>
                                    <p:animEffect transition="in" filter="blinds(horizontal)">
                                      <p:cBhvr>
                                        <p:cTn id="110" dur="500"/>
                                        <p:tgtEl>
                                          <p:spTgt spid="73">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73">
                                            <p:txEl>
                                              <p:pRg st="1" end="1"/>
                                            </p:txEl>
                                          </p:spTgt>
                                        </p:tgtEl>
                                        <p:attrNameLst>
                                          <p:attrName>style.visibility</p:attrName>
                                        </p:attrNameLst>
                                      </p:cBhvr>
                                      <p:to>
                                        <p:strVal val="visible"/>
                                      </p:to>
                                    </p:set>
                                    <p:animEffect transition="in" filter="blinds(horizontal)">
                                      <p:cBhvr>
                                        <p:cTn id="115" dur="500"/>
                                        <p:tgtEl>
                                          <p:spTgt spid="73">
                                            <p:txEl>
                                              <p:pRg st="1" end="1"/>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73">
                                            <p:txEl>
                                              <p:pRg st="2" end="2"/>
                                            </p:txEl>
                                          </p:spTgt>
                                        </p:tgtEl>
                                        <p:attrNameLst>
                                          <p:attrName>style.visibility</p:attrName>
                                        </p:attrNameLst>
                                      </p:cBhvr>
                                      <p:to>
                                        <p:strVal val="visible"/>
                                      </p:to>
                                    </p:set>
                                    <p:animEffect transition="in" filter="blinds(horizontal)">
                                      <p:cBhvr>
                                        <p:cTn id="120" dur="500"/>
                                        <p:tgtEl>
                                          <p:spTgt spid="73">
                                            <p:txEl>
                                              <p:pRg st="2" end="2"/>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childTnLst>
                                    <p:set>
                                      <p:cBhvr>
                                        <p:cTn id="124" dur="1" fill="hold">
                                          <p:stCondLst>
                                            <p:cond delay="0"/>
                                          </p:stCondLst>
                                        </p:cTn>
                                        <p:tgtEl>
                                          <p:spTgt spid="10">
                                            <p:txEl>
                                              <p:pRg st="0" end="0"/>
                                            </p:txEl>
                                          </p:spTgt>
                                        </p:tgtEl>
                                        <p:attrNameLst>
                                          <p:attrName>style.visibility</p:attrName>
                                        </p:attrNameLst>
                                      </p:cBhvr>
                                      <p:to>
                                        <p:strVal val="visible"/>
                                      </p:to>
                                    </p:set>
                                    <p:animEffect transition="in" filter="wipe(up)">
                                      <p:cBhvr>
                                        <p:cTn id="125" dur="500"/>
                                        <p:tgtEl>
                                          <p:spTgt spid="10">
                                            <p:txEl>
                                              <p:pRg st="0" end="0"/>
                                            </p:txEl>
                                          </p:spTgt>
                                        </p:tgtEl>
                                      </p:cBhvr>
                                    </p:animEffect>
                                  </p:childTnLst>
                                </p:cTn>
                              </p:par>
                            </p:childTnLst>
                          </p:cTn>
                        </p:par>
                        <p:par>
                          <p:cTn id="126" fill="hold">
                            <p:stCondLst>
                              <p:cond delay="500"/>
                            </p:stCondLst>
                            <p:childTnLst>
                              <p:par>
                                <p:cTn id="127" presetID="22" presetClass="entr" presetSubtype="1" fill="hold" grpId="0" nodeType="afterEffect">
                                  <p:stCondLst>
                                    <p:cond delay="0"/>
                                  </p:stCondLst>
                                  <p:childTnLst>
                                    <p:set>
                                      <p:cBhvr>
                                        <p:cTn id="128" dur="1" fill="hold">
                                          <p:stCondLst>
                                            <p:cond delay="0"/>
                                          </p:stCondLst>
                                        </p:cTn>
                                        <p:tgtEl>
                                          <p:spTgt spid="10">
                                            <p:txEl>
                                              <p:pRg st="1" end="1"/>
                                            </p:txEl>
                                          </p:spTgt>
                                        </p:tgtEl>
                                        <p:attrNameLst>
                                          <p:attrName>style.visibility</p:attrName>
                                        </p:attrNameLst>
                                      </p:cBhvr>
                                      <p:to>
                                        <p:strVal val="visible"/>
                                      </p:to>
                                    </p:set>
                                    <p:animEffect transition="in" filter="wipe(up)">
                                      <p:cBhvr>
                                        <p:cTn id="129" dur="500"/>
                                        <p:tgtEl>
                                          <p:spTgt spid="10">
                                            <p:txEl>
                                              <p:pRg st="1" end="1"/>
                                            </p:txEl>
                                          </p:spTgt>
                                        </p:tgtEl>
                                      </p:cBhvr>
                                    </p:animEffect>
                                  </p:childTnLst>
                                </p:cTn>
                              </p:par>
                            </p:childTnLst>
                          </p:cTn>
                        </p:par>
                        <p:par>
                          <p:cTn id="130" fill="hold">
                            <p:stCondLst>
                              <p:cond delay="1000"/>
                            </p:stCondLst>
                            <p:childTnLst>
                              <p:par>
                                <p:cTn id="131" presetID="22" presetClass="entr" presetSubtype="1" fill="hold" grpId="0" nodeType="afterEffect">
                                  <p:stCondLst>
                                    <p:cond delay="0"/>
                                  </p:stCondLst>
                                  <p:childTnLst>
                                    <p:set>
                                      <p:cBhvr>
                                        <p:cTn id="132" dur="1" fill="hold">
                                          <p:stCondLst>
                                            <p:cond delay="0"/>
                                          </p:stCondLst>
                                        </p:cTn>
                                        <p:tgtEl>
                                          <p:spTgt spid="10">
                                            <p:txEl>
                                              <p:pRg st="2" end="2"/>
                                            </p:txEl>
                                          </p:spTgt>
                                        </p:tgtEl>
                                        <p:attrNameLst>
                                          <p:attrName>style.visibility</p:attrName>
                                        </p:attrNameLst>
                                      </p:cBhvr>
                                      <p:to>
                                        <p:strVal val="visible"/>
                                      </p:to>
                                    </p:set>
                                    <p:animEffect transition="in" filter="wipe(up)">
                                      <p:cBhvr>
                                        <p:cTn id="133" dur="500"/>
                                        <p:tgtEl>
                                          <p:spTgt spid="10">
                                            <p:txEl>
                                              <p:pRg st="2" end="2"/>
                                            </p:txEl>
                                          </p:spTgt>
                                        </p:tgtEl>
                                      </p:cBhvr>
                                    </p:animEffect>
                                  </p:childTnLst>
                                </p:cTn>
                              </p:par>
                            </p:childTnLst>
                          </p:cTn>
                        </p:par>
                        <p:par>
                          <p:cTn id="134" fill="hold">
                            <p:stCondLst>
                              <p:cond delay="1500"/>
                            </p:stCondLst>
                            <p:childTnLst>
                              <p:par>
                                <p:cTn id="135" presetID="22" presetClass="entr" presetSubtype="1" fill="hold" grpId="0" nodeType="afterEffect">
                                  <p:stCondLst>
                                    <p:cond delay="0"/>
                                  </p:stCondLst>
                                  <p:childTnLst>
                                    <p:set>
                                      <p:cBhvr>
                                        <p:cTn id="136" dur="1" fill="hold">
                                          <p:stCondLst>
                                            <p:cond delay="0"/>
                                          </p:stCondLst>
                                        </p:cTn>
                                        <p:tgtEl>
                                          <p:spTgt spid="10">
                                            <p:txEl>
                                              <p:pRg st="3" end="3"/>
                                            </p:txEl>
                                          </p:spTgt>
                                        </p:tgtEl>
                                        <p:attrNameLst>
                                          <p:attrName>style.visibility</p:attrName>
                                        </p:attrNameLst>
                                      </p:cBhvr>
                                      <p:to>
                                        <p:strVal val="visible"/>
                                      </p:to>
                                    </p:set>
                                    <p:animEffect transition="in" filter="wipe(up)">
                                      <p:cBhvr>
                                        <p:cTn id="137" dur="500"/>
                                        <p:tgtEl>
                                          <p:spTgt spid="10">
                                            <p:txEl>
                                              <p:pRg st="3" end="3"/>
                                            </p:txEl>
                                          </p:spTgt>
                                        </p:tgtEl>
                                      </p:cBhvr>
                                    </p:animEffect>
                                  </p:childTnLst>
                                </p:cTn>
                              </p:par>
                            </p:childTnLst>
                          </p:cTn>
                        </p:par>
                        <p:par>
                          <p:cTn id="138" fill="hold">
                            <p:stCondLst>
                              <p:cond delay="2000"/>
                            </p:stCondLst>
                            <p:childTnLst>
                              <p:par>
                                <p:cTn id="139" presetID="22" presetClass="entr" presetSubtype="1" fill="hold" grpId="0" nodeType="afterEffect">
                                  <p:stCondLst>
                                    <p:cond delay="0"/>
                                  </p:stCondLst>
                                  <p:childTnLst>
                                    <p:set>
                                      <p:cBhvr>
                                        <p:cTn id="140" dur="1" fill="hold">
                                          <p:stCondLst>
                                            <p:cond delay="0"/>
                                          </p:stCondLst>
                                        </p:cTn>
                                        <p:tgtEl>
                                          <p:spTgt spid="10">
                                            <p:txEl>
                                              <p:pRg st="4" end="4"/>
                                            </p:txEl>
                                          </p:spTgt>
                                        </p:tgtEl>
                                        <p:attrNameLst>
                                          <p:attrName>style.visibility</p:attrName>
                                        </p:attrNameLst>
                                      </p:cBhvr>
                                      <p:to>
                                        <p:strVal val="visible"/>
                                      </p:to>
                                    </p:set>
                                    <p:animEffect transition="in" filter="wipe(up)">
                                      <p:cBhvr>
                                        <p:cTn id="141" dur="500"/>
                                        <p:tgtEl>
                                          <p:spTgt spid="10">
                                            <p:txEl>
                                              <p:pRg st="4" end="4"/>
                                            </p:txEl>
                                          </p:spTgt>
                                        </p:tgtEl>
                                      </p:cBhvr>
                                    </p:animEffect>
                                  </p:childTnLst>
                                </p:cTn>
                              </p:par>
                            </p:childTnLst>
                          </p:cTn>
                        </p:par>
                        <p:par>
                          <p:cTn id="142" fill="hold">
                            <p:stCondLst>
                              <p:cond delay="2500"/>
                            </p:stCondLst>
                            <p:childTnLst>
                              <p:par>
                                <p:cTn id="143" presetID="22" presetClass="entr" presetSubtype="1" fill="hold" grpId="0" nodeType="afterEffect">
                                  <p:stCondLst>
                                    <p:cond delay="0"/>
                                  </p:stCondLst>
                                  <p:childTnLst>
                                    <p:set>
                                      <p:cBhvr>
                                        <p:cTn id="144" dur="1" fill="hold">
                                          <p:stCondLst>
                                            <p:cond delay="0"/>
                                          </p:stCondLst>
                                        </p:cTn>
                                        <p:tgtEl>
                                          <p:spTgt spid="10">
                                            <p:txEl>
                                              <p:pRg st="5" end="5"/>
                                            </p:txEl>
                                          </p:spTgt>
                                        </p:tgtEl>
                                        <p:attrNameLst>
                                          <p:attrName>style.visibility</p:attrName>
                                        </p:attrNameLst>
                                      </p:cBhvr>
                                      <p:to>
                                        <p:strVal val="visible"/>
                                      </p:to>
                                    </p:set>
                                    <p:animEffect transition="in" filter="wipe(up)">
                                      <p:cBhvr>
                                        <p:cTn id="145" dur="500"/>
                                        <p:tgtEl>
                                          <p:spTgt spid="10">
                                            <p:txEl>
                                              <p:pRg st="5" end="5"/>
                                            </p:txEl>
                                          </p:spTgt>
                                        </p:tgtEl>
                                      </p:cBhvr>
                                    </p:animEffect>
                                  </p:childTnLst>
                                </p:cTn>
                              </p:par>
                            </p:childTnLst>
                          </p:cTn>
                        </p:par>
                        <p:par>
                          <p:cTn id="146" fill="hold">
                            <p:stCondLst>
                              <p:cond delay="3000"/>
                            </p:stCondLst>
                            <p:childTnLst>
                              <p:par>
                                <p:cTn id="147" presetID="22" presetClass="entr" presetSubtype="1" fill="hold" grpId="0" nodeType="afterEffect">
                                  <p:stCondLst>
                                    <p:cond delay="0"/>
                                  </p:stCondLst>
                                  <p:childTnLst>
                                    <p:set>
                                      <p:cBhvr>
                                        <p:cTn id="148" dur="1" fill="hold">
                                          <p:stCondLst>
                                            <p:cond delay="0"/>
                                          </p:stCondLst>
                                        </p:cTn>
                                        <p:tgtEl>
                                          <p:spTgt spid="10">
                                            <p:txEl>
                                              <p:pRg st="6" end="6"/>
                                            </p:txEl>
                                          </p:spTgt>
                                        </p:tgtEl>
                                        <p:attrNameLst>
                                          <p:attrName>style.visibility</p:attrName>
                                        </p:attrNameLst>
                                      </p:cBhvr>
                                      <p:to>
                                        <p:strVal val="visible"/>
                                      </p:to>
                                    </p:set>
                                    <p:animEffect transition="in" filter="wipe(up)">
                                      <p:cBhvr>
                                        <p:cTn id="149" dur="500"/>
                                        <p:tgtEl>
                                          <p:spTgt spid="10">
                                            <p:txEl>
                                              <p:pRg st="6" end="6"/>
                                            </p:txEl>
                                          </p:spTgt>
                                        </p:tgtEl>
                                      </p:cBhvr>
                                    </p:animEffect>
                                  </p:childTnLst>
                                </p:cTn>
                              </p:par>
                            </p:childTnLst>
                          </p:cTn>
                        </p:par>
                        <p:par>
                          <p:cTn id="150" fill="hold">
                            <p:stCondLst>
                              <p:cond delay="3500"/>
                            </p:stCondLst>
                            <p:childTnLst>
                              <p:par>
                                <p:cTn id="151" presetID="22" presetClass="entr" presetSubtype="1" fill="hold" grpId="0" nodeType="afterEffect">
                                  <p:stCondLst>
                                    <p:cond delay="0"/>
                                  </p:stCondLst>
                                  <p:childTnLst>
                                    <p:set>
                                      <p:cBhvr>
                                        <p:cTn id="152" dur="1" fill="hold">
                                          <p:stCondLst>
                                            <p:cond delay="0"/>
                                          </p:stCondLst>
                                        </p:cTn>
                                        <p:tgtEl>
                                          <p:spTgt spid="10">
                                            <p:txEl>
                                              <p:pRg st="7" end="7"/>
                                            </p:txEl>
                                          </p:spTgt>
                                        </p:tgtEl>
                                        <p:attrNameLst>
                                          <p:attrName>style.visibility</p:attrName>
                                        </p:attrNameLst>
                                      </p:cBhvr>
                                      <p:to>
                                        <p:strVal val="visible"/>
                                      </p:to>
                                    </p:set>
                                    <p:animEffect transition="in" filter="wipe(up)">
                                      <p:cBhvr>
                                        <p:cTn id="153" dur="500"/>
                                        <p:tgtEl>
                                          <p:spTgt spid="10">
                                            <p:txEl>
                                              <p:pRg st="7" end="7"/>
                                            </p:txEl>
                                          </p:spTgt>
                                        </p:tgtEl>
                                      </p:cBhvr>
                                    </p:animEffect>
                                  </p:childTnLst>
                                </p:cTn>
                              </p:par>
                            </p:childTnLst>
                          </p:cTn>
                        </p:par>
                        <p:par>
                          <p:cTn id="154" fill="hold">
                            <p:stCondLst>
                              <p:cond delay="4000"/>
                            </p:stCondLst>
                            <p:childTnLst>
                              <p:par>
                                <p:cTn id="155" presetID="22" presetClass="entr" presetSubtype="1" fill="hold" grpId="0" nodeType="afterEffect">
                                  <p:stCondLst>
                                    <p:cond delay="0"/>
                                  </p:stCondLst>
                                  <p:childTnLst>
                                    <p:set>
                                      <p:cBhvr>
                                        <p:cTn id="156" dur="1" fill="hold">
                                          <p:stCondLst>
                                            <p:cond delay="0"/>
                                          </p:stCondLst>
                                        </p:cTn>
                                        <p:tgtEl>
                                          <p:spTgt spid="10">
                                            <p:txEl>
                                              <p:pRg st="8" end="8"/>
                                            </p:txEl>
                                          </p:spTgt>
                                        </p:tgtEl>
                                        <p:attrNameLst>
                                          <p:attrName>style.visibility</p:attrName>
                                        </p:attrNameLst>
                                      </p:cBhvr>
                                      <p:to>
                                        <p:strVal val="visible"/>
                                      </p:to>
                                    </p:set>
                                    <p:animEffect transition="in" filter="wipe(up)">
                                      <p:cBhvr>
                                        <p:cTn id="157" dur="500"/>
                                        <p:tgtEl>
                                          <p:spTgt spid="10">
                                            <p:txEl>
                                              <p:pRg st="8" end="8"/>
                                            </p:txEl>
                                          </p:spTgt>
                                        </p:tgtEl>
                                      </p:cBhvr>
                                    </p:animEffect>
                                  </p:childTnLst>
                                </p:cTn>
                              </p:par>
                            </p:childTnLst>
                          </p:cTn>
                        </p:par>
                        <p:par>
                          <p:cTn id="158" fill="hold">
                            <p:stCondLst>
                              <p:cond delay="4500"/>
                            </p:stCondLst>
                            <p:childTnLst>
                              <p:par>
                                <p:cTn id="159" presetID="22" presetClass="entr" presetSubtype="1" fill="hold" grpId="0" nodeType="afterEffect">
                                  <p:stCondLst>
                                    <p:cond delay="0"/>
                                  </p:stCondLst>
                                  <p:childTnLst>
                                    <p:set>
                                      <p:cBhvr>
                                        <p:cTn id="160" dur="1" fill="hold">
                                          <p:stCondLst>
                                            <p:cond delay="0"/>
                                          </p:stCondLst>
                                        </p:cTn>
                                        <p:tgtEl>
                                          <p:spTgt spid="10">
                                            <p:txEl>
                                              <p:pRg st="9" end="9"/>
                                            </p:txEl>
                                          </p:spTgt>
                                        </p:tgtEl>
                                        <p:attrNameLst>
                                          <p:attrName>style.visibility</p:attrName>
                                        </p:attrNameLst>
                                      </p:cBhvr>
                                      <p:to>
                                        <p:strVal val="visible"/>
                                      </p:to>
                                    </p:set>
                                    <p:animEffect transition="in" filter="wipe(up)">
                                      <p:cBhvr>
                                        <p:cTn id="161" dur="500"/>
                                        <p:tgtEl>
                                          <p:spTgt spid="10">
                                            <p:txEl>
                                              <p:pRg st="9" end="9"/>
                                            </p:txEl>
                                          </p:spTgt>
                                        </p:tgtEl>
                                      </p:cBhvr>
                                    </p:animEffect>
                                  </p:childTnLst>
                                </p:cTn>
                              </p:par>
                            </p:childTnLst>
                          </p:cTn>
                        </p:par>
                        <p:par>
                          <p:cTn id="162" fill="hold">
                            <p:stCondLst>
                              <p:cond delay="5000"/>
                            </p:stCondLst>
                            <p:childTnLst>
                              <p:par>
                                <p:cTn id="163" presetID="22" presetClass="entr" presetSubtype="1" fill="hold" grpId="0" nodeType="afterEffect">
                                  <p:stCondLst>
                                    <p:cond delay="0"/>
                                  </p:stCondLst>
                                  <p:childTnLst>
                                    <p:set>
                                      <p:cBhvr>
                                        <p:cTn id="164" dur="1" fill="hold">
                                          <p:stCondLst>
                                            <p:cond delay="0"/>
                                          </p:stCondLst>
                                        </p:cTn>
                                        <p:tgtEl>
                                          <p:spTgt spid="10">
                                            <p:txEl>
                                              <p:pRg st="10" end="10"/>
                                            </p:txEl>
                                          </p:spTgt>
                                        </p:tgtEl>
                                        <p:attrNameLst>
                                          <p:attrName>style.visibility</p:attrName>
                                        </p:attrNameLst>
                                      </p:cBhvr>
                                      <p:to>
                                        <p:strVal val="visible"/>
                                      </p:to>
                                    </p:set>
                                    <p:animEffect transition="in" filter="wipe(up)">
                                      <p:cBhvr>
                                        <p:cTn id="165" dur="500"/>
                                        <p:tgtEl>
                                          <p:spTgt spid="10">
                                            <p:txEl>
                                              <p:pRg st="10" end="10"/>
                                            </p:txEl>
                                          </p:spTgt>
                                        </p:tgtEl>
                                      </p:cBhvr>
                                    </p:animEffect>
                                  </p:childTnLst>
                                </p:cTn>
                              </p:par>
                            </p:childTnLst>
                          </p:cTn>
                        </p:par>
                        <p:par>
                          <p:cTn id="166" fill="hold">
                            <p:stCondLst>
                              <p:cond delay="5500"/>
                            </p:stCondLst>
                            <p:childTnLst>
                              <p:par>
                                <p:cTn id="167" presetID="22" presetClass="entr" presetSubtype="1" fill="hold" grpId="0" nodeType="afterEffect">
                                  <p:stCondLst>
                                    <p:cond delay="0"/>
                                  </p:stCondLst>
                                  <p:childTnLst>
                                    <p:set>
                                      <p:cBhvr>
                                        <p:cTn id="168" dur="1" fill="hold">
                                          <p:stCondLst>
                                            <p:cond delay="0"/>
                                          </p:stCondLst>
                                        </p:cTn>
                                        <p:tgtEl>
                                          <p:spTgt spid="10">
                                            <p:txEl>
                                              <p:pRg st="11" end="11"/>
                                            </p:txEl>
                                          </p:spTgt>
                                        </p:tgtEl>
                                        <p:attrNameLst>
                                          <p:attrName>style.visibility</p:attrName>
                                        </p:attrNameLst>
                                      </p:cBhvr>
                                      <p:to>
                                        <p:strVal val="visible"/>
                                      </p:to>
                                    </p:set>
                                    <p:animEffect transition="in" filter="wipe(up)">
                                      <p:cBhvr>
                                        <p:cTn id="169" dur="500"/>
                                        <p:tgtEl>
                                          <p:spTgt spid="10">
                                            <p:txEl>
                                              <p:pRg st="11" end="11"/>
                                            </p:txEl>
                                          </p:spTgt>
                                        </p:tgtEl>
                                      </p:cBhvr>
                                    </p:animEffect>
                                  </p:childTnLst>
                                </p:cTn>
                              </p:par>
                            </p:childTnLst>
                          </p:cTn>
                        </p:par>
                        <p:par>
                          <p:cTn id="170" fill="hold">
                            <p:stCondLst>
                              <p:cond delay="6000"/>
                            </p:stCondLst>
                            <p:childTnLst>
                              <p:par>
                                <p:cTn id="171" presetID="22" presetClass="entr" presetSubtype="1" fill="hold" grpId="0" nodeType="afterEffect">
                                  <p:stCondLst>
                                    <p:cond delay="0"/>
                                  </p:stCondLst>
                                  <p:childTnLst>
                                    <p:set>
                                      <p:cBhvr>
                                        <p:cTn id="172" dur="1" fill="hold">
                                          <p:stCondLst>
                                            <p:cond delay="0"/>
                                          </p:stCondLst>
                                        </p:cTn>
                                        <p:tgtEl>
                                          <p:spTgt spid="10">
                                            <p:txEl>
                                              <p:pRg st="12" end="12"/>
                                            </p:txEl>
                                          </p:spTgt>
                                        </p:tgtEl>
                                        <p:attrNameLst>
                                          <p:attrName>style.visibility</p:attrName>
                                        </p:attrNameLst>
                                      </p:cBhvr>
                                      <p:to>
                                        <p:strVal val="visible"/>
                                      </p:to>
                                    </p:set>
                                    <p:animEffect transition="in" filter="wipe(up)">
                                      <p:cBhvr>
                                        <p:cTn id="173" dur="500"/>
                                        <p:tgtEl>
                                          <p:spTgt spid="10">
                                            <p:txEl>
                                              <p:pRg st="12" end="12"/>
                                            </p:txEl>
                                          </p:spTgt>
                                        </p:tgtEl>
                                      </p:cBhvr>
                                    </p:animEffect>
                                  </p:childTnLst>
                                </p:cTn>
                              </p:par>
                            </p:childTnLst>
                          </p:cTn>
                        </p:par>
                        <p:par>
                          <p:cTn id="174" fill="hold">
                            <p:stCondLst>
                              <p:cond delay="6500"/>
                            </p:stCondLst>
                            <p:childTnLst>
                              <p:par>
                                <p:cTn id="175" presetID="22" presetClass="entr" presetSubtype="1" fill="hold" grpId="0" nodeType="afterEffect">
                                  <p:stCondLst>
                                    <p:cond delay="0"/>
                                  </p:stCondLst>
                                  <p:childTnLst>
                                    <p:set>
                                      <p:cBhvr>
                                        <p:cTn id="176" dur="1" fill="hold">
                                          <p:stCondLst>
                                            <p:cond delay="0"/>
                                          </p:stCondLst>
                                        </p:cTn>
                                        <p:tgtEl>
                                          <p:spTgt spid="10">
                                            <p:txEl>
                                              <p:pRg st="13" end="13"/>
                                            </p:txEl>
                                          </p:spTgt>
                                        </p:tgtEl>
                                        <p:attrNameLst>
                                          <p:attrName>style.visibility</p:attrName>
                                        </p:attrNameLst>
                                      </p:cBhvr>
                                      <p:to>
                                        <p:strVal val="visible"/>
                                      </p:to>
                                    </p:set>
                                    <p:animEffect transition="in" filter="wipe(up)">
                                      <p:cBhvr>
                                        <p:cTn id="177" dur="500"/>
                                        <p:tgtEl>
                                          <p:spTgt spid="10">
                                            <p:txEl>
                                              <p:pRg st="13" end="13"/>
                                            </p:txEl>
                                          </p:spTgt>
                                        </p:tgtEl>
                                      </p:cBhvr>
                                    </p:animEffect>
                                  </p:childTnLst>
                                </p:cTn>
                              </p:par>
                            </p:childTnLst>
                          </p:cTn>
                        </p:par>
                        <p:par>
                          <p:cTn id="178" fill="hold">
                            <p:stCondLst>
                              <p:cond delay="7000"/>
                            </p:stCondLst>
                            <p:childTnLst>
                              <p:par>
                                <p:cTn id="179" presetID="22" presetClass="entr" presetSubtype="1" fill="hold" grpId="0" nodeType="afterEffect">
                                  <p:stCondLst>
                                    <p:cond delay="0"/>
                                  </p:stCondLst>
                                  <p:childTnLst>
                                    <p:set>
                                      <p:cBhvr>
                                        <p:cTn id="180" dur="1" fill="hold">
                                          <p:stCondLst>
                                            <p:cond delay="0"/>
                                          </p:stCondLst>
                                        </p:cTn>
                                        <p:tgtEl>
                                          <p:spTgt spid="10">
                                            <p:txEl>
                                              <p:pRg st="14" end="14"/>
                                            </p:txEl>
                                          </p:spTgt>
                                        </p:tgtEl>
                                        <p:attrNameLst>
                                          <p:attrName>style.visibility</p:attrName>
                                        </p:attrNameLst>
                                      </p:cBhvr>
                                      <p:to>
                                        <p:strVal val="visible"/>
                                      </p:to>
                                    </p:set>
                                    <p:animEffect transition="in" filter="wipe(up)">
                                      <p:cBhvr>
                                        <p:cTn id="181" dur="500"/>
                                        <p:tgtEl>
                                          <p:spTgt spid="10">
                                            <p:txEl>
                                              <p:pRg st="14" end="14"/>
                                            </p:txEl>
                                          </p:spTgt>
                                        </p:tgtEl>
                                      </p:cBhvr>
                                    </p:animEffect>
                                  </p:childTnLst>
                                </p:cTn>
                              </p:par>
                            </p:childTnLst>
                          </p:cTn>
                        </p:par>
                        <p:par>
                          <p:cTn id="182" fill="hold">
                            <p:stCondLst>
                              <p:cond delay="7500"/>
                            </p:stCondLst>
                            <p:childTnLst>
                              <p:par>
                                <p:cTn id="183" presetID="22" presetClass="entr" presetSubtype="1" fill="hold" grpId="0" nodeType="afterEffect">
                                  <p:stCondLst>
                                    <p:cond delay="0"/>
                                  </p:stCondLst>
                                  <p:childTnLst>
                                    <p:set>
                                      <p:cBhvr>
                                        <p:cTn id="184" dur="1" fill="hold">
                                          <p:stCondLst>
                                            <p:cond delay="0"/>
                                          </p:stCondLst>
                                        </p:cTn>
                                        <p:tgtEl>
                                          <p:spTgt spid="10">
                                            <p:txEl>
                                              <p:pRg st="15" end="15"/>
                                            </p:txEl>
                                          </p:spTgt>
                                        </p:tgtEl>
                                        <p:attrNameLst>
                                          <p:attrName>style.visibility</p:attrName>
                                        </p:attrNameLst>
                                      </p:cBhvr>
                                      <p:to>
                                        <p:strVal val="visible"/>
                                      </p:to>
                                    </p:set>
                                    <p:animEffect transition="in" filter="wipe(up)">
                                      <p:cBhvr>
                                        <p:cTn id="185" dur="500"/>
                                        <p:tgtEl>
                                          <p:spTgt spid="10">
                                            <p:txEl>
                                              <p:pRg st="15" end="15"/>
                                            </p:txEl>
                                          </p:spTgt>
                                        </p:tgtEl>
                                      </p:cBhvr>
                                    </p:animEffect>
                                  </p:childTnLst>
                                </p:cTn>
                              </p:par>
                            </p:childTnLst>
                          </p:cTn>
                        </p:par>
                        <p:par>
                          <p:cTn id="186" fill="hold">
                            <p:stCondLst>
                              <p:cond delay="8000"/>
                            </p:stCondLst>
                            <p:childTnLst>
                              <p:par>
                                <p:cTn id="187" presetID="22" presetClass="entr" presetSubtype="1" fill="hold" grpId="0" nodeType="afterEffect">
                                  <p:stCondLst>
                                    <p:cond delay="0"/>
                                  </p:stCondLst>
                                  <p:childTnLst>
                                    <p:set>
                                      <p:cBhvr>
                                        <p:cTn id="188" dur="1" fill="hold">
                                          <p:stCondLst>
                                            <p:cond delay="0"/>
                                          </p:stCondLst>
                                        </p:cTn>
                                        <p:tgtEl>
                                          <p:spTgt spid="10">
                                            <p:txEl>
                                              <p:pRg st="16" end="16"/>
                                            </p:txEl>
                                          </p:spTgt>
                                        </p:tgtEl>
                                        <p:attrNameLst>
                                          <p:attrName>style.visibility</p:attrName>
                                        </p:attrNameLst>
                                      </p:cBhvr>
                                      <p:to>
                                        <p:strVal val="visible"/>
                                      </p:to>
                                    </p:set>
                                    <p:animEffect transition="in" filter="wipe(up)">
                                      <p:cBhvr>
                                        <p:cTn id="189" dur="500"/>
                                        <p:tgtEl>
                                          <p:spTgt spid="10">
                                            <p:txEl>
                                              <p:pRg st="16" end="16"/>
                                            </p:txEl>
                                          </p:spTgt>
                                        </p:tgtEl>
                                      </p:cBhvr>
                                    </p:animEffect>
                                  </p:childTnLst>
                                </p:cTn>
                              </p:par>
                            </p:childTnLst>
                          </p:cTn>
                        </p:par>
                        <p:par>
                          <p:cTn id="190" fill="hold">
                            <p:stCondLst>
                              <p:cond delay="8500"/>
                            </p:stCondLst>
                            <p:childTnLst>
                              <p:par>
                                <p:cTn id="191" presetID="22" presetClass="entr" presetSubtype="1" fill="hold" grpId="0" nodeType="afterEffect">
                                  <p:stCondLst>
                                    <p:cond delay="0"/>
                                  </p:stCondLst>
                                  <p:childTnLst>
                                    <p:set>
                                      <p:cBhvr>
                                        <p:cTn id="192" dur="1" fill="hold">
                                          <p:stCondLst>
                                            <p:cond delay="0"/>
                                          </p:stCondLst>
                                        </p:cTn>
                                        <p:tgtEl>
                                          <p:spTgt spid="10">
                                            <p:txEl>
                                              <p:pRg st="17" end="17"/>
                                            </p:txEl>
                                          </p:spTgt>
                                        </p:tgtEl>
                                        <p:attrNameLst>
                                          <p:attrName>style.visibility</p:attrName>
                                        </p:attrNameLst>
                                      </p:cBhvr>
                                      <p:to>
                                        <p:strVal val="visible"/>
                                      </p:to>
                                    </p:set>
                                    <p:animEffect transition="in" filter="wipe(up)">
                                      <p:cBhvr>
                                        <p:cTn id="193" dur="500"/>
                                        <p:tgtEl>
                                          <p:spTgt spid="10">
                                            <p:txEl>
                                              <p:pRg st="17" end="17"/>
                                            </p:txEl>
                                          </p:spTgt>
                                        </p:tgtEl>
                                      </p:cBhvr>
                                    </p:animEffect>
                                  </p:childTnLst>
                                </p:cTn>
                              </p:par>
                            </p:childTnLst>
                          </p:cTn>
                        </p:par>
                        <p:par>
                          <p:cTn id="194" fill="hold">
                            <p:stCondLst>
                              <p:cond delay="9000"/>
                            </p:stCondLst>
                            <p:childTnLst>
                              <p:par>
                                <p:cTn id="195" presetID="22" presetClass="entr" presetSubtype="1" fill="hold" grpId="0" nodeType="afterEffect">
                                  <p:stCondLst>
                                    <p:cond delay="0"/>
                                  </p:stCondLst>
                                  <p:childTnLst>
                                    <p:set>
                                      <p:cBhvr>
                                        <p:cTn id="196" dur="1" fill="hold">
                                          <p:stCondLst>
                                            <p:cond delay="0"/>
                                          </p:stCondLst>
                                        </p:cTn>
                                        <p:tgtEl>
                                          <p:spTgt spid="10">
                                            <p:txEl>
                                              <p:pRg st="18" end="18"/>
                                            </p:txEl>
                                          </p:spTgt>
                                        </p:tgtEl>
                                        <p:attrNameLst>
                                          <p:attrName>style.visibility</p:attrName>
                                        </p:attrNameLst>
                                      </p:cBhvr>
                                      <p:to>
                                        <p:strVal val="visible"/>
                                      </p:to>
                                    </p:set>
                                    <p:animEffect transition="in" filter="wipe(up)">
                                      <p:cBhvr>
                                        <p:cTn id="197" dur="500"/>
                                        <p:tgtEl>
                                          <p:spTgt spid="10">
                                            <p:txEl>
                                              <p:pRg st="18" end="18"/>
                                            </p:txEl>
                                          </p:spTgt>
                                        </p:tgtEl>
                                      </p:cBhvr>
                                    </p:animEffect>
                                  </p:childTnLst>
                                </p:cTn>
                              </p:par>
                            </p:childTnLst>
                          </p:cTn>
                        </p:par>
                        <p:par>
                          <p:cTn id="198" fill="hold">
                            <p:stCondLst>
                              <p:cond delay="9500"/>
                            </p:stCondLst>
                            <p:childTnLst>
                              <p:par>
                                <p:cTn id="199" presetID="22" presetClass="entr" presetSubtype="1" fill="hold" grpId="0" nodeType="afterEffect">
                                  <p:stCondLst>
                                    <p:cond delay="0"/>
                                  </p:stCondLst>
                                  <p:childTnLst>
                                    <p:set>
                                      <p:cBhvr>
                                        <p:cTn id="200" dur="1" fill="hold">
                                          <p:stCondLst>
                                            <p:cond delay="0"/>
                                          </p:stCondLst>
                                        </p:cTn>
                                        <p:tgtEl>
                                          <p:spTgt spid="10">
                                            <p:txEl>
                                              <p:pRg st="19" end="19"/>
                                            </p:txEl>
                                          </p:spTgt>
                                        </p:tgtEl>
                                        <p:attrNameLst>
                                          <p:attrName>style.visibility</p:attrName>
                                        </p:attrNameLst>
                                      </p:cBhvr>
                                      <p:to>
                                        <p:strVal val="visible"/>
                                      </p:to>
                                    </p:set>
                                    <p:animEffect transition="in" filter="wipe(up)">
                                      <p:cBhvr>
                                        <p:cTn id="201" dur="500"/>
                                        <p:tgtEl>
                                          <p:spTgt spid="10">
                                            <p:txEl>
                                              <p:pRg st="19" end="19"/>
                                            </p:txEl>
                                          </p:spTgt>
                                        </p:tgtEl>
                                      </p:cBhvr>
                                    </p:animEffect>
                                  </p:childTnLst>
                                </p:cTn>
                              </p:par>
                            </p:childTnLst>
                          </p:cTn>
                        </p:par>
                        <p:par>
                          <p:cTn id="202" fill="hold">
                            <p:stCondLst>
                              <p:cond delay="10000"/>
                            </p:stCondLst>
                            <p:childTnLst>
                              <p:par>
                                <p:cTn id="203" presetID="22" presetClass="entr" presetSubtype="1" fill="hold" grpId="0" nodeType="afterEffect">
                                  <p:stCondLst>
                                    <p:cond delay="0"/>
                                  </p:stCondLst>
                                  <p:childTnLst>
                                    <p:set>
                                      <p:cBhvr>
                                        <p:cTn id="204" dur="1" fill="hold">
                                          <p:stCondLst>
                                            <p:cond delay="0"/>
                                          </p:stCondLst>
                                        </p:cTn>
                                        <p:tgtEl>
                                          <p:spTgt spid="10">
                                            <p:txEl>
                                              <p:pRg st="20" end="20"/>
                                            </p:txEl>
                                          </p:spTgt>
                                        </p:tgtEl>
                                        <p:attrNameLst>
                                          <p:attrName>style.visibility</p:attrName>
                                        </p:attrNameLst>
                                      </p:cBhvr>
                                      <p:to>
                                        <p:strVal val="visible"/>
                                      </p:to>
                                    </p:set>
                                    <p:animEffect transition="in" filter="wipe(up)">
                                      <p:cBhvr>
                                        <p:cTn id="205" dur="500"/>
                                        <p:tgtEl>
                                          <p:spTgt spid="10">
                                            <p:txEl>
                                              <p:pRg st="20" end="20"/>
                                            </p:txEl>
                                          </p:spTgt>
                                        </p:tgtEl>
                                      </p:cBhvr>
                                    </p:animEffect>
                                  </p:childTnLst>
                                </p:cTn>
                              </p:par>
                            </p:childTnLst>
                          </p:cTn>
                        </p:par>
                        <p:par>
                          <p:cTn id="206" fill="hold">
                            <p:stCondLst>
                              <p:cond delay="10500"/>
                            </p:stCondLst>
                            <p:childTnLst>
                              <p:par>
                                <p:cTn id="207" presetID="22" presetClass="entr" presetSubtype="1" fill="hold" grpId="0" nodeType="afterEffect">
                                  <p:stCondLst>
                                    <p:cond delay="0"/>
                                  </p:stCondLst>
                                  <p:childTnLst>
                                    <p:set>
                                      <p:cBhvr>
                                        <p:cTn id="208" dur="1" fill="hold">
                                          <p:stCondLst>
                                            <p:cond delay="0"/>
                                          </p:stCondLst>
                                        </p:cTn>
                                        <p:tgtEl>
                                          <p:spTgt spid="10">
                                            <p:txEl>
                                              <p:pRg st="21" end="21"/>
                                            </p:txEl>
                                          </p:spTgt>
                                        </p:tgtEl>
                                        <p:attrNameLst>
                                          <p:attrName>style.visibility</p:attrName>
                                        </p:attrNameLst>
                                      </p:cBhvr>
                                      <p:to>
                                        <p:strVal val="visible"/>
                                      </p:to>
                                    </p:set>
                                    <p:animEffect transition="in" filter="wipe(up)">
                                      <p:cBhvr>
                                        <p:cTn id="209" dur="500"/>
                                        <p:tgtEl>
                                          <p:spTgt spid="10">
                                            <p:txEl>
                                              <p:pRg st="21" end="21"/>
                                            </p:txEl>
                                          </p:spTgt>
                                        </p:tgtEl>
                                      </p:cBhvr>
                                    </p:animEffect>
                                  </p:childTnLst>
                                </p:cTn>
                              </p:par>
                            </p:childTnLst>
                          </p:cTn>
                        </p:par>
                        <p:par>
                          <p:cTn id="210" fill="hold">
                            <p:stCondLst>
                              <p:cond delay="11000"/>
                            </p:stCondLst>
                            <p:childTnLst>
                              <p:par>
                                <p:cTn id="211" presetID="22" presetClass="entr" presetSubtype="1" fill="hold" grpId="0" nodeType="afterEffect">
                                  <p:stCondLst>
                                    <p:cond delay="0"/>
                                  </p:stCondLst>
                                  <p:childTnLst>
                                    <p:set>
                                      <p:cBhvr>
                                        <p:cTn id="212" dur="1" fill="hold">
                                          <p:stCondLst>
                                            <p:cond delay="0"/>
                                          </p:stCondLst>
                                        </p:cTn>
                                        <p:tgtEl>
                                          <p:spTgt spid="10">
                                            <p:txEl>
                                              <p:pRg st="22" end="22"/>
                                            </p:txEl>
                                          </p:spTgt>
                                        </p:tgtEl>
                                        <p:attrNameLst>
                                          <p:attrName>style.visibility</p:attrName>
                                        </p:attrNameLst>
                                      </p:cBhvr>
                                      <p:to>
                                        <p:strVal val="visible"/>
                                      </p:to>
                                    </p:set>
                                    <p:animEffect transition="in" filter="wipe(up)">
                                      <p:cBhvr>
                                        <p:cTn id="213" dur="500"/>
                                        <p:tgtEl>
                                          <p:spTgt spid="10">
                                            <p:txEl>
                                              <p:pRg st="22" end="22"/>
                                            </p:txEl>
                                          </p:spTgt>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1" fill="hold" nodeType="clickEffect">
                                  <p:stCondLst>
                                    <p:cond delay="0"/>
                                  </p:stCondLst>
                                  <p:childTnLst>
                                    <p:set>
                                      <p:cBhvr>
                                        <p:cTn id="217" dur="1" fill="hold">
                                          <p:stCondLst>
                                            <p:cond delay="0"/>
                                          </p:stCondLst>
                                        </p:cTn>
                                        <p:tgtEl>
                                          <p:spTgt spid="3"/>
                                        </p:tgtEl>
                                        <p:attrNameLst>
                                          <p:attrName>style.visibility</p:attrName>
                                        </p:attrNameLst>
                                      </p:cBhvr>
                                      <p:to>
                                        <p:strVal val="visible"/>
                                      </p:to>
                                    </p:set>
                                    <p:animEffect transition="in" filter="wipe(up)">
                                      <p:cBhvr>
                                        <p:cTn id="218" dur="500"/>
                                        <p:tgtEl>
                                          <p:spTgt spid="3"/>
                                        </p:tgtEl>
                                      </p:cBhvr>
                                    </p:animEffect>
                                  </p:childTnLst>
                                </p:cTn>
                              </p:par>
                            </p:childTnLst>
                          </p:cTn>
                        </p:par>
                      </p:childTnLst>
                    </p:cTn>
                  </p:par>
                  <p:par>
                    <p:cTn id="219" fill="hold">
                      <p:stCondLst>
                        <p:cond delay="indefinite"/>
                      </p:stCondLst>
                      <p:childTnLst>
                        <p:par>
                          <p:cTn id="220" fill="hold">
                            <p:stCondLst>
                              <p:cond delay="0"/>
                            </p:stCondLst>
                            <p:childTnLst>
                              <p:par>
                                <p:cTn id="221" presetID="3" presetClass="entr" presetSubtype="10" fill="hold" grpId="0" nodeType="clickEffect">
                                  <p:stCondLst>
                                    <p:cond delay="0"/>
                                  </p:stCondLst>
                                  <p:childTnLst>
                                    <p:set>
                                      <p:cBhvr>
                                        <p:cTn id="222" dur="1" fill="hold">
                                          <p:stCondLst>
                                            <p:cond delay="0"/>
                                          </p:stCondLst>
                                        </p:cTn>
                                        <p:tgtEl>
                                          <p:spTgt spid="14">
                                            <p:txEl>
                                              <p:pRg st="0" end="0"/>
                                            </p:txEl>
                                          </p:spTgt>
                                        </p:tgtEl>
                                        <p:attrNameLst>
                                          <p:attrName>style.visibility</p:attrName>
                                        </p:attrNameLst>
                                      </p:cBhvr>
                                      <p:to>
                                        <p:strVal val="visible"/>
                                      </p:to>
                                    </p:set>
                                    <p:animEffect transition="in" filter="blinds(horizontal)">
                                      <p:cBhvr>
                                        <p:cTn id="223" dur="500"/>
                                        <p:tgtEl>
                                          <p:spTgt spid="14">
                                            <p:txEl>
                                              <p:pRg st="0" end="0"/>
                                            </p:txEl>
                                          </p:spTgt>
                                        </p:tgtEl>
                                      </p:cBhvr>
                                    </p:animEffect>
                                  </p:childTnLst>
                                </p:cTn>
                              </p:par>
                            </p:childTnLst>
                          </p:cTn>
                        </p:par>
                      </p:childTnLst>
                    </p:cTn>
                  </p:par>
                  <p:par>
                    <p:cTn id="224" fill="hold">
                      <p:stCondLst>
                        <p:cond delay="indefinite"/>
                      </p:stCondLst>
                      <p:childTnLst>
                        <p:par>
                          <p:cTn id="225" fill="hold">
                            <p:stCondLst>
                              <p:cond delay="0"/>
                            </p:stCondLst>
                            <p:childTnLst>
                              <p:par>
                                <p:cTn id="226" presetID="3" presetClass="entr" presetSubtype="10" fill="hold" grpId="0" nodeType="clickEffect">
                                  <p:stCondLst>
                                    <p:cond delay="0"/>
                                  </p:stCondLst>
                                  <p:childTnLst>
                                    <p:set>
                                      <p:cBhvr>
                                        <p:cTn id="227" dur="1" fill="hold">
                                          <p:stCondLst>
                                            <p:cond delay="0"/>
                                          </p:stCondLst>
                                        </p:cTn>
                                        <p:tgtEl>
                                          <p:spTgt spid="14">
                                            <p:txEl>
                                              <p:pRg st="1" end="1"/>
                                            </p:txEl>
                                          </p:spTgt>
                                        </p:tgtEl>
                                        <p:attrNameLst>
                                          <p:attrName>style.visibility</p:attrName>
                                        </p:attrNameLst>
                                      </p:cBhvr>
                                      <p:to>
                                        <p:strVal val="visible"/>
                                      </p:to>
                                    </p:set>
                                    <p:animEffect transition="in" filter="blinds(horizontal)">
                                      <p:cBhvr>
                                        <p:cTn id="228" dur="500"/>
                                        <p:tgtEl>
                                          <p:spTgt spid="14">
                                            <p:txEl>
                                              <p:pRg st="1" end="1"/>
                                            </p:txEl>
                                          </p:spTgt>
                                        </p:tgtEl>
                                      </p:cBhvr>
                                    </p:animEffect>
                                  </p:childTnLst>
                                </p:cTn>
                              </p:par>
                            </p:childTnLst>
                          </p:cTn>
                        </p:par>
                      </p:childTnLst>
                    </p:cTn>
                  </p:par>
                  <p:par>
                    <p:cTn id="229" fill="hold">
                      <p:stCondLst>
                        <p:cond delay="indefinite"/>
                      </p:stCondLst>
                      <p:childTnLst>
                        <p:par>
                          <p:cTn id="230" fill="hold">
                            <p:stCondLst>
                              <p:cond delay="0"/>
                            </p:stCondLst>
                            <p:childTnLst>
                              <p:par>
                                <p:cTn id="231" presetID="3" presetClass="entr" presetSubtype="10" fill="hold" grpId="0" nodeType="clickEffect">
                                  <p:stCondLst>
                                    <p:cond delay="0"/>
                                  </p:stCondLst>
                                  <p:childTnLst>
                                    <p:set>
                                      <p:cBhvr>
                                        <p:cTn id="232" dur="1" fill="hold">
                                          <p:stCondLst>
                                            <p:cond delay="0"/>
                                          </p:stCondLst>
                                        </p:cTn>
                                        <p:tgtEl>
                                          <p:spTgt spid="14">
                                            <p:txEl>
                                              <p:pRg st="2" end="2"/>
                                            </p:txEl>
                                          </p:spTgt>
                                        </p:tgtEl>
                                        <p:attrNameLst>
                                          <p:attrName>style.visibility</p:attrName>
                                        </p:attrNameLst>
                                      </p:cBhvr>
                                      <p:to>
                                        <p:strVal val="visible"/>
                                      </p:to>
                                    </p:set>
                                    <p:animEffect transition="in" filter="blinds(horizontal)">
                                      <p:cBhvr>
                                        <p:cTn id="233" dur="500"/>
                                        <p:tgtEl>
                                          <p:spTgt spid="14">
                                            <p:txEl>
                                              <p:pRg st="2" end="2"/>
                                            </p:txEl>
                                          </p:spTgt>
                                        </p:tgtEl>
                                      </p:cBhvr>
                                    </p:animEffect>
                                  </p:childTnLst>
                                </p:cTn>
                              </p:par>
                            </p:childTnLst>
                          </p:cTn>
                        </p:par>
                      </p:childTnLst>
                    </p:cTn>
                  </p:par>
                  <p:par>
                    <p:cTn id="234" fill="hold">
                      <p:stCondLst>
                        <p:cond delay="indefinite"/>
                      </p:stCondLst>
                      <p:childTnLst>
                        <p:par>
                          <p:cTn id="235" fill="hold">
                            <p:stCondLst>
                              <p:cond delay="0"/>
                            </p:stCondLst>
                            <p:childTnLst>
                              <p:par>
                                <p:cTn id="236" presetID="3" presetClass="entr" presetSubtype="10" fill="hold" grpId="0" nodeType="clickEffect">
                                  <p:stCondLst>
                                    <p:cond delay="0"/>
                                  </p:stCondLst>
                                  <p:childTnLst>
                                    <p:set>
                                      <p:cBhvr>
                                        <p:cTn id="237" dur="1" fill="hold">
                                          <p:stCondLst>
                                            <p:cond delay="0"/>
                                          </p:stCondLst>
                                        </p:cTn>
                                        <p:tgtEl>
                                          <p:spTgt spid="14">
                                            <p:txEl>
                                              <p:pRg st="3" end="3"/>
                                            </p:txEl>
                                          </p:spTgt>
                                        </p:tgtEl>
                                        <p:attrNameLst>
                                          <p:attrName>style.visibility</p:attrName>
                                        </p:attrNameLst>
                                      </p:cBhvr>
                                      <p:to>
                                        <p:strVal val="visible"/>
                                      </p:to>
                                    </p:set>
                                    <p:animEffect transition="in" filter="blinds(horizontal)">
                                      <p:cBhvr>
                                        <p:cTn id="238"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9" grpId="0" build="p" bldLvl="5"/>
      <p:bldP spid="73" grpId="0" build="p" autoUpdateAnimBg="0"/>
      <p:bldP spid="10" grpId="0" build="p" bldLvl="5"/>
      <p:bldP spid="14"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STL: &lt;vector&gt;</a:t>
            </a:r>
            <a:endParaRPr lang="en-US" sz="3200" smtClean="0"/>
          </a:p>
        </p:txBody>
      </p:sp>
      <p:sp>
        <p:nvSpPr>
          <p:cNvPr id="69" name="Rectangle 3"/>
          <p:cNvSpPr txBox="1">
            <a:spLocks noChangeArrowheads="1"/>
          </p:cNvSpPr>
          <p:nvPr/>
        </p:nvSpPr>
        <p:spPr bwMode="auto">
          <a:xfrm>
            <a:off x="34925" y="1196975"/>
            <a:ext cx="7251700" cy="5446713"/>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r>
              <a:rPr lang="sr-Latn-BA" sz="1400" b="1" dirty="0">
                <a:effectLst>
                  <a:outerShdw blurRad="38100" dist="38100" dir="2700000" algn="tl">
                    <a:srgbClr val="C0C0C0"/>
                  </a:outerShdw>
                </a:effectLst>
                <a:cs typeface="Tahoma" pitchFamily="34" charset="0"/>
              </a:rPr>
              <a:t> 3: Brisanje elemenata iz vektora</a:t>
            </a:r>
            <a:endParaRPr lang="en-US" sz="1400" b="1" dirty="0">
              <a:effectLst>
                <a:outerShdw blurRad="38100" dist="38100" dir="2700000" algn="tl">
                  <a:srgbClr val="C0C0C0"/>
                </a:outerShdw>
              </a:effectLst>
              <a:cs typeface="Tahoma" pitchFamily="34" charset="0"/>
            </a:endParaRPr>
          </a:p>
          <a:p>
            <a:pPr marL="342900" indent="-342900" eaLnBrk="1" hangingPunct="1">
              <a:spcBef>
                <a:spcPts val="600"/>
              </a:spcBef>
              <a:buClr>
                <a:schemeClr val="folHlink"/>
              </a:buClr>
              <a:buSzPct val="60000"/>
              <a:defRPr/>
            </a:pPr>
            <a:r>
              <a:rPr lang="en-US" sz="1300" b="1" dirty="0">
                <a:effectLst>
                  <a:outerShdw blurRad="38100" dist="38100" dir="2700000" algn="tl">
                    <a:srgbClr val="C0C0C0"/>
                  </a:outerShdw>
                </a:effectLst>
                <a:latin typeface="Courier New" pitchFamily="49" charset="0"/>
              </a:rPr>
              <a:t>#include &lt;</a:t>
            </a:r>
            <a:r>
              <a:rPr lang="en-US" sz="1300" b="1" dirty="0" err="1">
                <a:effectLst>
                  <a:outerShdw blurRad="38100" dist="38100" dir="2700000" algn="tl">
                    <a:srgbClr val="C0C0C0"/>
                  </a:outerShdw>
                </a:effectLst>
                <a:latin typeface="Courier New" pitchFamily="49" charset="0"/>
              </a:rPr>
              <a:t>iostream</a:t>
            </a:r>
            <a:r>
              <a:rPr lang="en-US" sz="1300" b="1" dirty="0">
                <a:effectLst>
                  <a:outerShdw blurRad="38100" dist="38100" dir="2700000" algn="tl">
                    <a:srgbClr val="C0C0C0"/>
                  </a:outerShdw>
                </a:effectLst>
                <a:latin typeface="Courier New" pitchFamily="49" charset="0"/>
              </a:rPr>
              <a:t>&gt;</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#include &lt;vector&gt;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using namespace std;</a:t>
            </a:r>
          </a:p>
          <a:p>
            <a:pPr marL="342900" indent="-342900" eaLnBrk="1" hangingPunct="1">
              <a:spcBef>
                <a:spcPts val="600"/>
              </a:spcBef>
              <a:buClr>
                <a:schemeClr val="folHlink"/>
              </a:buClr>
              <a:buSzPct val="60000"/>
              <a:defRPr/>
            </a:pPr>
            <a:r>
              <a:rPr lang="en-US" sz="1300" b="1" dirty="0">
                <a:effectLst>
                  <a:outerShdw blurRad="38100" dist="38100" dir="2700000" algn="tl">
                    <a:srgbClr val="C0C0C0"/>
                  </a:outerShdw>
                </a:effectLst>
                <a:latin typeface="Courier New" pitchFamily="49" charset="0"/>
              </a:rPr>
              <a:t>template&lt;class T&gt;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void print(const vector&lt;T&gt; &amp;v)</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for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=0;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&lt;</a:t>
            </a:r>
            <a:r>
              <a:rPr lang="en-US" sz="1300" b="1" dirty="0" err="1">
                <a:effectLst>
                  <a:outerShdw blurRad="38100" dist="38100" dir="2700000" algn="tl">
                    <a:srgbClr val="C0C0C0"/>
                  </a:outerShdw>
                </a:effectLst>
                <a:latin typeface="Courier New" pitchFamily="49" charset="0"/>
              </a:rPr>
              <a:t>v.size</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v[</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 &lt;&lt; " ";</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endl</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600"/>
              </a:spcBef>
              <a:buClr>
                <a:schemeClr val="folHlink"/>
              </a:buClr>
              <a:buSzPct val="60000"/>
              <a:defRPr/>
            </a:pPr>
            <a:r>
              <a:rPr lang="en-US" sz="1300" b="1" dirty="0">
                <a:effectLst>
                  <a:outerShdw blurRad="38100" dist="38100" dir="2700000" algn="tl">
                    <a:srgbClr val="C0C0C0"/>
                  </a:outerShdw>
                </a:effectLst>
                <a:latin typeface="Courier New" pitchFamily="49" charset="0"/>
              </a:rPr>
              <a:t>int main()</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vector&lt;</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&gt; </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for (</a:t>
            </a:r>
            <a:r>
              <a:rPr lang="en-US" sz="1300" b="1" dirty="0" err="1">
                <a:effectLst>
                  <a:outerShdw blurRad="38100" dist="38100" dir="2700000" algn="tl">
                    <a:srgbClr val="C0C0C0"/>
                  </a:outerShdw>
                </a:effectLst>
                <a:latin typeface="Courier New" pitchFamily="49" charset="0"/>
              </a:rPr>
              <a:t>int</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=10;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&lt;16; </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niz.push_back</a:t>
            </a:r>
            <a:r>
              <a:rPr lang="en-US" sz="1300" b="1" dirty="0">
                <a:effectLst>
                  <a:outerShdw blurRad="38100" dist="38100" dir="2700000" algn="tl">
                    <a:srgbClr val="C0C0C0"/>
                  </a:outerShdw>
                </a:effectLst>
                <a:latin typeface="Courier New" pitchFamily="49" charset="0"/>
              </a:rPr>
              <a:t>(</a:t>
            </a:r>
            <a:r>
              <a:rPr lang="en-US" sz="1300" b="1" dirty="0" err="1">
                <a:effectLst>
                  <a:outerShdw blurRad="38100" dist="38100" dir="2700000" algn="tl">
                    <a:srgbClr val="C0C0C0"/>
                  </a:outerShdw>
                </a:effectLst>
                <a:latin typeface="Courier New" pitchFamily="49" charset="0"/>
              </a:rPr>
              <a:t>i</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print(</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60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nBrisanje</a:t>
            </a:r>
            <a:r>
              <a:rPr lang="en-US" sz="1300" b="1" dirty="0">
                <a:effectLst>
                  <a:outerShdw blurRad="38100" dist="38100" dir="2700000" algn="tl">
                    <a:srgbClr val="C0C0C0"/>
                  </a:outerShdw>
                </a:effectLst>
                <a:latin typeface="Courier New" pitchFamily="49" charset="0"/>
              </a:rPr>
              <a:t> s </a:t>
            </a:r>
            <a:r>
              <a:rPr lang="en-US" sz="1300" b="1" dirty="0" err="1">
                <a:effectLst>
                  <a:outerShdw blurRad="38100" dist="38100" dir="2700000" algn="tl">
                    <a:srgbClr val="C0C0C0"/>
                  </a:outerShdw>
                </a:effectLst>
                <a:latin typeface="Courier New" pitchFamily="49" charset="0"/>
              </a:rPr>
              <a:t>kraja</a:t>
            </a: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&lt;&lt; </a:t>
            </a:r>
            <a:r>
              <a:rPr lang="en-US" sz="1300" b="1" dirty="0" err="1">
                <a:solidFill>
                  <a:srgbClr val="000099"/>
                </a:solidFill>
                <a:effectLst>
                  <a:outerShdw blurRad="38100" dist="38100" dir="2700000" algn="tl">
                    <a:srgbClr val="C0C0C0"/>
                  </a:outerShdw>
                </a:effectLst>
                <a:latin typeface="Courier New" pitchFamily="49" charset="0"/>
              </a:rPr>
              <a:t>niz.back</a:t>
            </a:r>
            <a:r>
              <a:rPr lang="en-US" sz="1300" b="1" dirty="0">
                <a:solidFill>
                  <a:srgbClr val="000099"/>
                </a:solidFill>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&lt;&lt; </a:t>
            </a:r>
            <a:r>
              <a:rPr lang="en-US" sz="1300" b="1" dirty="0" err="1">
                <a:effectLst>
                  <a:outerShdw blurRad="38100" dist="38100" dir="2700000" algn="tl">
                    <a:srgbClr val="C0C0C0"/>
                  </a:outerShdw>
                </a:effectLst>
                <a:latin typeface="Courier New" pitchFamily="49" charset="0"/>
              </a:rPr>
              <a:t>endl</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niz.pop_back</a:t>
            </a:r>
            <a:r>
              <a:rPr lang="en-US" sz="1300" b="1" dirty="0">
                <a:solidFill>
                  <a:srgbClr val="000099"/>
                </a:solidFill>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print(</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60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nBrisanje</a:t>
            </a:r>
            <a:r>
              <a:rPr lang="en-US" sz="1300" b="1" dirty="0">
                <a:effectLst>
                  <a:outerShdw blurRad="38100" dist="38100" dir="2700000" algn="tl">
                    <a:srgbClr val="C0C0C0"/>
                  </a:outerShdw>
                </a:effectLst>
                <a:latin typeface="Courier New" pitchFamily="49" charset="0"/>
              </a:rPr>
              <a:t> s </a:t>
            </a:r>
            <a:r>
              <a:rPr lang="en-US" sz="1300" b="1" dirty="0" err="1">
                <a:effectLst>
                  <a:outerShdw blurRad="38100" dist="38100" dir="2700000" algn="tl">
                    <a:srgbClr val="C0C0C0"/>
                  </a:outerShdw>
                </a:effectLst>
                <a:latin typeface="Courier New" pitchFamily="49" charset="0"/>
              </a:rPr>
              <a:t>pocetka</a:t>
            </a:r>
            <a:r>
              <a:rPr lang="en-US" sz="1300" b="1" dirty="0">
                <a:effectLst>
                  <a:outerShdw blurRad="38100" dist="38100" dir="2700000" algn="tl">
                    <a:srgbClr val="C0C0C0"/>
                  </a:outerShdw>
                </a:effectLst>
                <a:latin typeface="Courier New" pitchFamily="49" charset="0"/>
              </a:rPr>
              <a:t>: "</a:t>
            </a:r>
            <a:r>
              <a:rPr lang="sr-Latn-BA" sz="1300" b="1" dirty="0">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&lt;&lt; </a:t>
            </a:r>
            <a:r>
              <a:rPr lang="en-US" sz="1300" b="1" dirty="0" err="1">
                <a:solidFill>
                  <a:srgbClr val="000099"/>
                </a:solidFill>
                <a:effectLst>
                  <a:outerShdw blurRad="38100" dist="38100" dir="2700000" algn="tl">
                    <a:srgbClr val="C0C0C0"/>
                  </a:outerShdw>
                </a:effectLst>
                <a:latin typeface="Courier New" pitchFamily="49" charset="0"/>
              </a:rPr>
              <a:t>niz.front</a:t>
            </a:r>
            <a:r>
              <a:rPr lang="en-US" sz="1300" b="1" dirty="0">
                <a:solidFill>
                  <a:srgbClr val="000099"/>
                </a:solidFill>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&lt;&lt; </a:t>
            </a:r>
            <a:r>
              <a:rPr lang="en-US" sz="1300" b="1" dirty="0" err="1">
                <a:effectLst>
                  <a:outerShdw blurRad="38100" dist="38100" dir="2700000" algn="tl">
                    <a:srgbClr val="C0C0C0"/>
                  </a:outerShdw>
                </a:effectLst>
                <a:latin typeface="Courier New" pitchFamily="49" charset="0"/>
              </a:rPr>
              <a:t>endl</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niz.erase</a:t>
            </a:r>
            <a:r>
              <a:rPr lang="en-US" sz="1300" b="1" dirty="0">
                <a:solidFill>
                  <a:srgbClr val="000099"/>
                </a:solidFill>
                <a:effectLst>
                  <a:outerShdw blurRad="38100" dist="38100" dir="2700000" algn="tl">
                    <a:srgbClr val="C0C0C0"/>
                  </a:outerShdw>
                </a:effectLst>
                <a:latin typeface="Courier New" pitchFamily="49" charset="0"/>
              </a:rPr>
              <a:t>(</a:t>
            </a:r>
            <a:r>
              <a:rPr lang="en-US" sz="1300" b="1" dirty="0" err="1">
                <a:solidFill>
                  <a:srgbClr val="000099"/>
                </a:solidFill>
                <a:effectLst>
                  <a:outerShdw blurRad="38100" dist="38100" dir="2700000" algn="tl">
                    <a:srgbClr val="C0C0C0"/>
                  </a:outerShdw>
                </a:effectLst>
                <a:latin typeface="Courier New" pitchFamily="49" charset="0"/>
              </a:rPr>
              <a:t>niz.begin</a:t>
            </a:r>
            <a:r>
              <a:rPr lang="en-US" sz="1300" b="1" dirty="0">
                <a:solidFill>
                  <a:srgbClr val="000099"/>
                </a:solidFill>
                <a:effectLst>
                  <a:outerShdw blurRad="38100" dist="38100" dir="2700000" algn="tl">
                    <a:srgbClr val="C0C0C0"/>
                  </a:outerShdw>
                </a:effectLst>
                <a:latin typeface="Courier New" pitchFamily="49" charset="0"/>
              </a:rPr>
              <a:t>());</a:t>
            </a:r>
            <a:r>
              <a:rPr lang="sr-Latn-BA" sz="1300" b="1" dirty="0">
                <a:solidFill>
                  <a:srgbClr val="000099"/>
                </a:solidFill>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print(</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600"/>
              </a:spcBef>
              <a:buClr>
                <a:schemeClr val="folHlink"/>
              </a:buClr>
              <a:buSzPct val="60000"/>
              <a:defRPr/>
            </a:pP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cout</a:t>
            </a:r>
            <a:r>
              <a:rPr lang="en-US" sz="1300" b="1" dirty="0">
                <a:effectLst>
                  <a:outerShdw blurRad="38100" dist="38100" dir="2700000" algn="tl">
                    <a:srgbClr val="C0C0C0"/>
                  </a:outerShdw>
                </a:effectLst>
                <a:latin typeface="Courier New" pitchFamily="49" charset="0"/>
              </a:rPr>
              <a:t> &lt;&lt; "\</a:t>
            </a:r>
            <a:r>
              <a:rPr lang="en-US" sz="1300" b="1" dirty="0" err="1">
                <a:effectLst>
                  <a:outerShdw blurRad="38100" dist="38100" dir="2700000" algn="tl">
                    <a:srgbClr val="C0C0C0"/>
                  </a:outerShdw>
                </a:effectLst>
                <a:latin typeface="Courier New" pitchFamily="49" charset="0"/>
              </a:rPr>
              <a:t>nBrisanje</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prva</a:t>
            </a:r>
            <a:r>
              <a:rPr lang="en-US" sz="1300" b="1" dirty="0">
                <a:effectLst>
                  <a:outerShdw blurRad="38100" dist="38100" dir="2700000" algn="tl">
                    <a:srgbClr val="C0C0C0"/>
                  </a:outerShdw>
                </a:effectLst>
                <a:latin typeface="Courier New" pitchFamily="49" charset="0"/>
              </a:rPr>
              <a:t> </a:t>
            </a:r>
            <a:r>
              <a:rPr lang="en-US" sz="1300" b="1" dirty="0" err="1">
                <a:effectLst>
                  <a:outerShdw blurRad="38100" dist="38100" dir="2700000" algn="tl">
                    <a:srgbClr val="C0C0C0"/>
                  </a:outerShdw>
                </a:effectLst>
                <a:latin typeface="Courier New" pitchFamily="49" charset="0"/>
              </a:rPr>
              <a:t>dva</a:t>
            </a:r>
            <a:r>
              <a:rPr lang="sr-Latn-BA" sz="1300" b="1" dirty="0">
                <a:effectLst>
                  <a:outerShdw blurRad="38100" dist="38100" dir="2700000" algn="tl">
                    <a:srgbClr val="C0C0C0"/>
                  </a:outerShdw>
                </a:effectLst>
                <a:latin typeface="Courier New" pitchFamily="49" charset="0"/>
              </a:rPr>
              <a:t> elementa</a:t>
            </a:r>
            <a:r>
              <a:rPr lang="en-US" sz="1300" b="1" dirty="0">
                <a:effectLst>
                  <a:outerShdw blurRad="38100" dist="38100" dir="2700000" algn="tl">
                    <a:srgbClr val="C0C0C0"/>
                  </a:outerShdw>
                </a:effectLst>
                <a:latin typeface="Courier New" pitchFamily="49" charset="0"/>
              </a:rPr>
              <a:t>\n";</a:t>
            </a:r>
          </a:p>
          <a:p>
            <a:pPr marL="342900" indent="-342900" eaLnBrk="1" hangingPunct="1">
              <a:spcBef>
                <a:spcPts val="0"/>
              </a:spcBef>
              <a:buClr>
                <a:schemeClr val="folHlink"/>
              </a:buClr>
              <a:buSzPct val="60000"/>
              <a:defRPr/>
            </a:pPr>
            <a:r>
              <a:rPr lang="en-US" sz="1300" b="1" dirty="0">
                <a:solidFill>
                  <a:srgbClr val="000099"/>
                </a:solidFill>
                <a:effectLst>
                  <a:outerShdw blurRad="38100" dist="38100" dir="2700000" algn="tl">
                    <a:srgbClr val="C0C0C0"/>
                  </a:outerShdw>
                </a:effectLst>
                <a:latin typeface="Courier New" pitchFamily="49" charset="0"/>
              </a:rPr>
              <a:t>   </a:t>
            </a:r>
            <a:r>
              <a:rPr lang="en-US" sz="1300" b="1" dirty="0" err="1">
                <a:solidFill>
                  <a:srgbClr val="000099"/>
                </a:solidFill>
                <a:effectLst>
                  <a:outerShdw blurRad="38100" dist="38100" dir="2700000" algn="tl">
                    <a:srgbClr val="C0C0C0"/>
                  </a:outerShdw>
                </a:effectLst>
                <a:latin typeface="Courier New" pitchFamily="49" charset="0"/>
              </a:rPr>
              <a:t>niz.erase</a:t>
            </a:r>
            <a:r>
              <a:rPr lang="en-US" sz="1300" b="1" dirty="0">
                <a:solidFill>
                  <a:srgbClr val="000099"/>
                </a:solidFill>
                <a:effectLst>
                  <a:outerShdw blurRad="38100" dist="38100" dir="2700000" algn="tl">
                    <a:srgbClr val="C0C0C0"/>
                  </a:outerShdw>
                </a:effectLst>
                <a:latin typeface="Courier New" pitchFamily="49" charset="0"/>
              </a:rPr>
              <a:t>(</a:t>
            </a:r>
            <a:r>
              <a:rPr lang="en-US" sz="1300" b="1" dirty="0" err="1">
                <a:solidFill>
                  <a:srgbClr val="000099"/>
                </a:solidFill>
                <a:effectLst>
                  <a:outerShdw blurRad="38100" dist="38100" dir="2700000" algn="tl">
                    <a:srgbClr val="C0C0C0"/>
                  </a:outerShdw>
                </a:effectLst>
                <a:latin typeface="Courier New" pitchFamily="49" charset="0"/>
              </a:rPr>
              <a:t>niz.begin</a:t>
            </a:r>
            <a:r>
              <a:rPr lang="en-US" sz="1300" b="1" dirty="0">
                <a:solidFill>
                  <a:srgbClr val="000099"/>
                </a:solidFill>
                <a:effectLst>
                  <a:outerShdw blurRad="38100" dist="38100" dir="2700000" algn="tl">
                    <a:srgbClr val="C0C0C0"/>
                  </a:outerShdw>
                </a:effectLst>
                <a:latin typeface="Courier New" pitchFamily="49" charset="0"/>
              </a:rPr>
              <a:t>(),</a:t>
            </a:r>
            <a:r>
              <a:rPr lang="en-US" sz="1300" b="1" dirty="0" err="1">
                <a:solidFill>
                  <a:srgbClr val="000099"/>
                </a:solidFill>
                <a:effectLst>
                  <a:outerShdw blurRad="38100" dist="38100" dir="2700000" algn="tl">
                    <a:srgbClr val="C0C0C0"/>
                  </a:outerShdw>
                </a:effectLst>
                <a:latin typeface="Courier New" pitchFamily="49" charset="0"/>
              </a:rPr>
              <a:t>niz.begin</a:t>
            </a:r>
            <a:r>
              <a:rPr lang="en-US" sz="1300" b="1" dirty="0">
                <a:solidFill>
                  <a:srgbClr val="000099"/>
                </a:solidFill>
                <a:effectLst>
                  <a:outerShdw blurRad="38100" dist="38100" dir="2700000" algn="tl">
                    <a:srgbClr val="C0C0C0"/>
                  </a:outerShdw>
                </a:effectLst>
                <a:latin typeface="Courier New" pitchFamily="49" charset="0"/>
              </a:rPr>
              <a:t>()+2);</a:t>
            </a:r>
            <a:r>
              <a:rPr lang="sr-Latn-BA" sz="1300" b="1" dirty="0">
                <a:solidFill>
                  <a:srgbClr val="000099"/>
                </a:solidFill>
                <a:effectLst>
                  <a:outerShdw blurRad="38100" dist="38100" dir="2700000" algn="tl">
                    <a:srgbClr val="C0C0C0"/>
                  </a:outerShdw>
                </a:effectLst>
                <a:latin typeface="Courier New" pitchFamily="49" charset="0"/>
              </a:rPr>
              <a:t>  </a:t>
            </a:r>
            <a:r>
              <a:rPr lang="en-US" sz="1300" b="1" dirty="0">
                <a:effectLst>
                  <a:outerShdw blurRad="38100" dist="38100" dir="2700000" algn="tl">
                    <a:srgbClr val="C0C0C0"/>
                  </a:outerShdw>
                </a:effectLst>
                <a:latin typeface="Courier New" pitchFamily="49" charset="0"/>
              </a:rPr>
              <a:t>print(</a:t>
            </a:r>
            <a:r>
              <a:rPr lang="en-US" sz="1300" b="1" dirty="0" err="1">
                <a:effectLst>
                  <a:outerShdw blurRad="38100" dist="38100" dir="2700000" algn="tl">
                    <a:srgbClr val="C0C0C0"/>
                  </a:outerShdw>
                </a:effectLst>
                <a:latin typeface="Courier New" pitchFamily="49" charset="0"/>
              </a:rPr>
              <a:t>niz</a:t>
            </a:r>
            <a:r>
              <a:rPr lang="en-US" sz="13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   return 0;</a:t>
            </a:r>
          </a:p>
          <a:p>
            <a:pPr marL="342900" indent="-342900" eaLnBrk="1" hangingPunct="1">
              <a:spcBef>
                <a:spcPts val="0"/>
              </a:spcBef>
              <a:buClr>
                <a:schemeClr val="folHlink"/>
              </a:buClr>
              <a:buSzPct val="60000"/>
              <a:defRPr/>
            </a:pPr>
            <a:r>
              <a:rPr lang="en-US" sz="13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5715000" y="1357313"/>
            <a:ext cx="3214688" cy="2214562"/>
            <a:chOff x="4040" y="3140"/>
            <a:chExt cx="1526" cy="1063"/>
          </a:xfrm>
        </p:grpSpPr>
        <p:sp>
          <p:nvSpPr>
            <p:cNvPr id="25606"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25607"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14" name="AutoShape 144"/>
          <p:cNvSpPr>
            <a:spLocks noChangeArrowheads="1"/>
          </p:cNvSpPr>
          <p:nvPr/>
        </p:nvSpPr>
        <p:spPr bwMode="auto">
          <a:xfrm>
            <a:off x="5857875" y="1525588"/>
            <a:ext cx="3046413" cy="1831975"/>
          </a:xfrm>
          <a:prstGeom prst="roundRect">
            <a:avLst>
              <a:gd name="adj" fmla="val 0"/>
            </a:avLst>
          </a:prstGeom>
          <a:noFill/>
          <a:ln w="9525">
            <a:noFill/>
            <a:round/>
            <a:headEnd/>
            <a:tailEnd/>
          </a:ln>
        </p:spPr>
        <p:txBody>
          <a:bodyPr lIns="0" rIns="0">
            <a:spAutoFit/>
          </a:bodyPr>
          <a:lstStyle/>
          <a:p>
            <a:r>
              <a:rPr lang="pt-BR" sz="1400" b="1">
                <a:solidFill>
                  <a:srgbClr val="FFFF00"/>
                </a:solidFill>
                <a:latin typeface="Courier New" pitchFamily="49" charset="0"/>
              </a:rPr>
              <a:t>Niz: 10 11 12 13 14 15</a:t>
            </a:r>
          </a:p>
          <a:p>
            <a:endParaRPr lang="pt-BR" sz="500" b="1">
              <a:solidFill>
                <a:srgbClr val="FFFF00"/>
              </a:solidFill>
              <a:latin typeface="Courier New" pitchFamily="49" charset="0"/>
            </a:endParaRPr>
          </a:p>
          <a:p>
            <a:r>
              <a:rPr lang="pt-BR" sz="1400" b="1">
                <a:solidFill>
                  <a:srgbClr val="FFFF00"/>
                </a:solidFill>
                <a:latin typeface="Courier New" pitchFamily="49" charset="0"/>
              </a:rPr>
              <a:t>Brisanje s kraja: 15</a:t>
            </a:r>
          </a:p>
          <a:p>
            <a:r>
              <a:rPr lang="pt-BR" sz="1400" b="1">
                <a:solidFill>
                  <a:srgbClr val="FFFF00"/>
                </a:solidFill>
                <a:latin typeface="Courier New" pitchFamily="49" charset="0"/>
              </a:rPr>
              <a:t>Niz: 10 11 12 13 14</a:t>
            </a:r>
          </a:p>
          <a:p>
            <a:endParaRPr lang="pt-BR" sz="500" b="1">
              <a:solidFill>
                <a:srgbClr val="FFFF00"/>
              </a:solidFill>
              <a:latin typeface="Courier New" pitchFamily="49" charset="0"/>
            </a:endParaRPr>
          </a:p>
          <a:p>
            <a:r>
              <a:rPr lang="pt-BR" sz="1400" b="1">
                <a:solidFill>
                  <a:srgbClr val="FFFF00"/>
                </a:solidFill>
                <a:latin typeface="Courier New" pitchFamily="49" charset="0"/>
              </a:rPr>
              <a:t>Brisanje s pocetka: 10</a:t>
            </a:r>
          </a:p>
          <a:p>
            <a:r>
              <a:rPr lang="pt-BR" sz="1400" b="1">
                <a:solidFill>
                  <a:srgbClr val="FFFF00"/>
                </a:solidFill>
                <a:latin typeface="Courier New" pitchFamily="49" charset="0"/>
              </a:rPr>
              <a:t>Niz: 11 12 13 14</a:t>
            </a:r>
          </a:p>
          <a:p>
            <a:endParaRPr lang="pt-BR" sz="500" b="1">
              <a:solidFill>
                <a:srgbClr val="FFFF00"/>
              </a:solidFill>
              <a:latin typeface="Courier New" pitchFamily="49" charset="0"/>
            </a:endParaRPr>
          </a:p>
          <a:p>
            <a:r>
              <a:rPr lang="pt-BR" sz="1400" b="1">
                <a:solidFill>
                  <a:srgbClr val="FFFF00"/>
                </a:solidFill>
                <a:latin typeface="Courier New" pitchFamily="49" charset="0"/>
              </a:rPr>
              <a:t>Brisanje prva dva</a:t>
            </a:r>
            <a:r>
              <a:rPr lang="sr-Latn-BA" sz="1400" b="1">
                <a:solidFill>
                  <a:srgbClr val="FFFF00"/>
                </a:solidFill>
                <a:latin typeface="Courier New" pitchFamily="49" charset="0"/>
              </a:rPr>
              <a:t> elementa</a:t>
            </a:r>
            <a:endParaRPr lang="pt-BR" sz="1400" b="1">
              <a:solidFill>
                <a:srgbClr val="FFFF00"/>
              </a:solidFill>
              <a:latin typeface="Courier New" pitchFamily="49" charset="0"/>
            </a:endParaRPr>
          </a:p>
          <a:p>
            <a:r>
              <a:rPr lang="pt-BR" sz="1400" b="1">
                <a:solidFill>
                  <a:srgbClr val="FFFF00"/>
                </a:solidFill>
                <a:latin typeface="Courier New" pitchFamily="49" charset="0"/>
              </a:rPr>
              <a:t>Niz: 13 14</a:t>
            </a:r>
            <a:endParaRPr lang="sr-Latn-CS" sz="14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wipe(up)">
                                      <p:cBhvr>
                                        <p:cTn id="12" dur="500"/>
                                        <p:tgtEl>
                                          <p:spTgt spid="69">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9">
                                            <p:txEl>
                                              <p:pRg st="1" end="1"/>
                                            </p:txEl>
                                          </p:spTgt>
                                        </p:tgtEl>
                                        <p:attrNameLst>
                                          <p:attrName>style.visibility</p:attrName>
                                        </p:attrNameLst>
                                      </p:cBhvr>
                                      <p:to>
                                        <p:strVal val="visible"/>
                                      </p:to>
                                    </p:set>
                                    <p:animEffect transition="in" filter="wipe(up)">
                                      <p:cBhvr>
                                        <p:cTn id="16" dur="500"/>
                                        <p:tgtEl>
                                          <p:spTgt spid="69">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9">
                                            <p:txEl>
                                              <p:pRg st="2" end="2"/>
                                            </p:txEl>
                                          </p:spTgt>
                                        </p:tgtEl>
                                        <p:attrNameLst>
                                          <p:attrName>style.visibility</p:attrName>
                                        </p:attrNameLst>
                                      </p:cBhvr>
                                      <p:to>
                                        <p:strVal val="visible"/>
                                      </p:to>
                                    </p:set>
                                    <p:animEffect transition="in" filter="wipe(up)">
                                      <p:cBhvr>
                                        <p:cTn id="20" dur="500"/>
                                        <p:tgtEl>
                                          <p:spTgt spid="69">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69">
                                            <p:txEl>
                                              <p:pRg st="3" end="3"/>
                                            </p:txEl>
                                          </p:spTgt>
                                        </p:tgtEl>
                                        <p:attrNameLst>
                                          <p:attrName>style.visibility</p:attrName>
                                        </p:attrNameLst>
                                      </p:cBhvr>
                                      <p:to>
                                        <p:strVal val="visible"/>
                                      </p:to>
                                    </p:set>
                                    <p:animEffect transition="in" filter="wipe(up)">
                                      <p:cBhvr>
                                        <p:cTn id="24" dur="500"/>
                                        <p:tgtEl>
                                          <p:spTgt spid="69">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69">
                                            <p:txEl>
                                              <p:pRg st="4" end="4"/>
                                            </p:txEl>
                                          </p:spTgt>
                                        </p:tgtEl>
                                        <p:attrNameLst>
                                          <p:attrName>style.visibility</p:attrName>
                                        </p:attrNameLst>
                                      </p:cBhvr>
                                      <p:to>
                                        <p:strVal val="visible"/>
                                      </p:to>
                                    </p:set>
                                    <p:animEffect transition="in" filter="wipe(up)">
                                      <p:cBhvr>
                                        <p:cTn id="28" dur="500"/>
                                        <p:tgtEl>
                                          <p:spTgt spid="69">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wipe(up)">
                                      <p:cBhvr>
                                        <p:cTn id="32" dur="500"/>
                                        <p:tgtEl>
                                          <p:spTgt spid="69">
                                            <p:txEl>
                                              <p:pRg st="5" end="5"/>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69">
                                            <p:txEl>
                                              <p:pRg st="6" end="6"/>
                                            </p:txEl>
                                          </p:spTgt>
                                        </p:tgtEl>
                                        <p:attrNameLst>
                                          <p:attrName>style.visibility</p:attrName>
                                        </p:attrNameLst>
                                      </p:cBhvr>
                                      <p:to>
                                        <p:strVal val="visible"/>
                                      </p:to>
                                    </p:set>
                                    <p:animEffect transition="in" filter="wipe(up)">
                                      <p:cBhvr>
                                        <p:cTn id="36" dur="500"/>
                                        <p:tgtEl>
                                          <p:spTgt spid="69">
                                            <p:txEl>
                                              <p:pRg st="6" end="6"/>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69">
                                            <p:txEl>
                                              <p:pRg st="7" end="7"/>
                                            </p:txEl>
                                          </p:spTgt>
                                        </p:tgtEl>
                                        <p:attrNameLst>
                                          <p:attrName>style.visibility</p:attrName>
                                        </p:attrNameLst>
                                      </p:cBhvr>
                                      <p:to>
                                        <p:strVal val="visible"/>
                                      </p:to>
                                    </p:set>
                                    <p:animEffect transition="in" filter="wipe(up)">
                                      <p:cBhvr>
                                        <p:cTn id="40" dur="500"/>
                                        <p:tgtEl>
                                          <p:spTgt spid="69">
                                            <p:txEl>
                                              <p:pRg st="7" end="7"/>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69">
                                            <p:txEl>
                                              <p:pRg st="8" end="8"/>
                                            </p:txEl>
                                          </p:spTgt>
                                        </p:tgtEl>
                                        <p:attrNameLst>
                                          <p:attrName>style.visibility</p:attrName>
                                        </p:attrNameLst>
                                      </p:cBhvr>
                                      <p:to>
                                        <p:strVal val="visible"/>
                                      </p:to>
                                    </p:set>
                                    <p:animEffect transition="in" filter="wipe(up)">
                                      <p:cBhvr>
                                        <p:cTn id="44" dur="500"/>
                                        <p:tgtEl>
                                          <p:spTgt spid="69">
                                            <p:txEl>
                                              <p:pRg st="8" end="8"/>
                                            </p:txEl>
                                          </p:spTgt>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69">
                                            <p:txEl>
                                              <p:pRg st="9" end="9"/>
                                            </p:txEl>
                                          </p:spTgt>
                                        </p:tgtEl>
                                        <p:attrNameLst>
                                          <p:attrName>style.visibility</p:attrName>
                                        </p:attrNameLst>
                                      </p:cBhvr>
                                      <p:to>
                                        <p:strVal val="visible"/>
                                      </p:to>
                                    </p:set>
                                    <p:animEffect transition="in" filter="wipe(up)">
                                      <p:cBhvr>
                                        <p:cTn id="48" dur="500"/>
                                        <p:tgtEl>
                                          <p:spTgt spid="69">
                                            <p:txEl>
                                              <p:pRg st="9" end="9"/>
                                            </p:txEl>
                                          </p:spTgt>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69">
                                            <p:txEl>
                                              <p:pRg st="10" end="10"/>
                                            </p:txEl>
                                          </p:spTgt>
                                        </p:tgtEl>
                                        <p:attrNameLst>
                                          <p:attrName>style.visibility</p:attrName>
                                        </p:attrNameLst>
                                      </p:cBhvr>
                                      <p:to>
                                        <p:strVal val="visible"/>
                                      </p:to>
                                    </p:set>
                                    <p:animEffect transition="in" filter="wipe(up)">
                                      <p:cBhvr>
                                        <p:cTn id="52" dur="500"/>
                                        <p:tgtEl>
                                          <p:spTgt spid="69">
                                            <p:txEl>
                                              <p:pRg st="10" end="10"/>
                                            </p:txEl>
                                          </p:spTgt>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69">
                                            <p:txEl>
                                              <p:pRg st="11" end="11"/>
                                            </p:txEl>
                                          </p:spTgt>
                                        </p:tgtEl>
                                        <p:attrNameLst>
                                          <p:attrName>style.visibility</p:attrName>
                                        </p:attrNameLst>
                                      </p:cBhvr>
                                      <p:to>
                                        <p:strVal val="visible"/>
                                      </p:to>
                                    </p:set>
                                    <p:animEffect transition="in" filter="wipe(up)">
                                      <p:cBhvr>
                                        <p:cTn id="56" dur="500"/>
                                        <p:tgtEl>
                                          <p:spTgt spid="69">
                                            <p:txEl>
                                              <p:pRg st="11" end="11"/>
                                            </p:txEl>
                                          </p:spTgt>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69">
                                            <p:txEl>
                                              <p:pRg st="12" end="12"/>
                                            </p:txEl>
                                          </p:spTgt>
                                        </p:tgtEl>
                                        <p:attrNameLst>
                                          <p:attrName>style.visibility</p:attrName>
                                        </p:attrNameLst>
                                      </p:cBhvr>
                                      <p:to>
                                        <p:strVal val="visible"/>
                                      </p:to>
                                    </p:set>
                                    <p:animEffect transition="in" filter="wipe(up)">
                                      <p:cBhvr>
                                        <p:cTn id="60" dur="500"/>
                                        <p:tgtEl>
                                          <p:spTgt spid="69">
                                            <p:txEl>
                                              <p:pRg st="12" end="12"/>
                                            </p:txEl>
                                          </p:spTgt>
                                        </p:tgtEl>
                                      </p:cBhvr>
                                    </p:animEffect>
                                  </p:childTnLst>
                                </p:cTn>
                              </p:par>
                            </p:childTnLst>
                          </p:cTn>
                        </p:par>
                        <p:par>
                          <p:cTn id="61" fill="hold">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69">
                                            <p:txEl>
                                              <p:pRg st="13" end="13"/>
                                            </p:txEl>
                                          </p:spTgt>
                                        </p:tgtEl>
                                        <p:attrNameLst>
                                          <p:attrName>style.visibility</p:attrName>
                                        </p:attrNameLst>
                                      </p:cBhvr>
                                      <p:to>
                                        <p:strVal val="visible"/>
                                      </p:to>
                                    </p:set>
                                    <p:animEffect transition="in" filter="wipe(up)">
                                      <p:cBhvr>
                                        <p:cTn id="64" dur="500"/>
                                        <p:tgtEl>
                                          <p:spTgt spid="69">
                                            <p:txEl>
                                              <p:pRg st="13" end="13"/>
                                            </p:txEl>
                                          </p:spTgt>
                                        </p:tgtEl>
                                      </p:cBhvr>
                                    </p:animEffect>
                                  </p:childTnLst>
                                </p:cTn>
                              </p:par>
                            </p:childTnLst>
                          </p:cTn>
                        </p:par>
                        <p:par>
                          <p:cTn id="65" fill="hold">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69">
                                            <p:txEl>
                                              <p:pRg st="14" end="14"/>
                                            </p:txEl>
                                          </p:spTgt>
                                        </p:tgtEl>
                                        <p:attrNameLst>
                                          <p:attrName>style.visibility</p:attrName>
                                        </p:attrNameLst>
                                      </p:cBhvr>
                                      <p:to>
                                        <p:strVal val="visible"/>
                                      </p:to>
                                    </p:set>
                                    <p:animEffect transition="in" filter="wipe(up)">
                                      <p:cBhvr>
                                        <p:cTn id="68" dur="500"/>
                                        <p:tgtEl>
                                          <p:spTgt spid="69">
                                            <p:txEl>
                                              <p:pRg st="14" end="14"/>
                                            </p:txEl>
                                          </p:spTgt>
                                        </p:tgtEl>
                                      </p:cBhvr>
                                    </p:animEffect>
                                  </p:childTnLst>
                                </p:cTn>
                              </p:par>
                            </p:childTnLst>
                          </p:cTn>
                        </p:par>
                        <p:par>
                          <p:cTn id="69" fill="hold">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69">
                                            <p:txEl>
                                              <p:pRg st="15" end="15"/>
                                            </p:txEl>
                                          </p:spTgt>
                                        </p:tgtEl>
                                        <p:attrNameLst>
                                          <p:attrName>style.visibility</p:attrName>
                                        </p:attrNameLst>
                                      </p:cBhvr>
                                      <p:to>
                                        <p:strVal val="visible"/>
                                      </p:to>
                                    </p:set>
                                    <p:animEffect transition="in" filter="wipe(up)">
                                      <p:cBhvr>
                                        <p:cTn id="72" dur="500"/>
                                        <p:tgtEl>
                                          <p:spTgt spid="69">
                                            <p:txEl>
                                              <p:pRg st="15" end="15"/>
                                            </p:txEl>
                                          </p:spTgt>
                                        </p:tgtEl>
                                      </p:cBhvr>
                                    </p:animEffect>
                                  </p:childTnLst>
                                </p:cTn>
                              </p:par>
                            </p:childTnLst>
                          </p:cTn>
                        </p:par>
                        <p:par>
                          <p:cTn id="73" fill="hold">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69">
                                            <p:txEl>
                                              <p:pRg st="16" end="16"/>
                                            </p:txEl>
                                          </p:spTgt>
                                        </p:tgtEl>
                                        <p:attrNameLst>
                                          <p:attrName>style.visibility</p:attrName>
                                        </p:attrNameLst>
                                      </p:cBhvr>
                                      <p:to>
                                        <p:strVal val="visible"/>
                                      </p:to>
                                    </p:set>
                                    <p:animEffect transition="in" filter="wipe(up)">
                                      <p:cBhvr>
                                        <p:cTn id="76" dur="500"/>
                                        <p:tgtEl>
                                          <p:spTgt spid="69">
                                            <p:txEl>
                                              <p:pRg st="16" end="16"/>
                                            </p:txEl>
                                          </p:spTgt>
                                        </p:tgtEl>
                                      </p:cBhvr>
                                    </p:animEffect>
                                  </p:childTnLst>
                                </p:cTn>
                              </p:par>
                            </p:childTnLst>
                          </p:cTn>
                        </p:par>
                        <p:par>
                          <p:cTn id="77" fill="hold">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69">
                                            <p:txEl>
                                              <p:pRg st="17" end="17"/>
                                            </p:txEl>
                                          </p:spTgt>
                                        </p:tgtEl>
                                        <p:attrNameLst>
                                          <p:attrName>style.visibility</p:attrName>
                                        </p:attrNameLst>
                                      </p:cBhvr>
                                      <p:to>
                                        <p:strVal val="visible"/>
                                      </p:to>
                                    </p:set>
                                    <p:animEffect transition="in" filter="wipe(up)">
                                      <p:cBhvr>
                                        <p:cTn id="80" dur="500"/>
                                        <p:tgtEl>
                                          <p:spTgt spid="69">
                                            <p:txEl>
                                              <p:pRg st="17" end="17"/>
                                            </p:txEl>
                                          </p:spTgt>
                                        </p:tgtEl>
                                      </p:cBhvr>
                                    </p:animEffect>
                                  </p:childTnLst>
                                </p:cTn>
                              </p:par>
                            </p:childTnLst>
                          </p:cTn>
                        </p:par>
                        <p:par>
                          <p:cTn id="81" fill="hold">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69">
                                            <p:txEl>
                                              <p:pRg st="18" end="18"/>
                                            </p:txEl>
                                          </p:spTgt>
                                        </p:tgtEl>
                                        <p:attrNameLst>
                                          <p:attrName>style.visibility</p:attrName>
                                        </p:attrNameLst>
                                      </p:cBhvr>
                                      <p:to>
                                        <p:strVal val="visible"/>
                                      </p:to>
                                    </p:set>
                                    <p:animEffect transition="in" filter="wipe(up)">
                                      <p:cBhvr>
                                        <p:cTn id="84" dur="500"/>
                                        <p:tgtEl>
                                          <p:spTgt spid="69">
                                            <p:txEl>
                                              <p:pRg st="18" end="18"/>
                                            </p:txEl>
                                          </p:spTgt>
                                        </p:tgtEl>
                                      </p:cBhvr>
                                    </p:animEffect>
                                  </p:childTnLst>
                                </p:cTn>
                              </p:par>
                            </p:childTnLst>
                          </p:cTn>
                        </p:par>
                        <p:par>
                          <p:cTn id="85" fill="hold">
                            <p:stCondLst>
                              <p:cond delay="9500"/>
                            </p:stCondLst>
                            <p:childTnLst>
                              <p:par>
                                <p:cTn id="86" presetID="22" presetClass="entr" presetSubtype="1" fill="hold" grpId="0" nodeType="afterEffect">
                                  <p:stCondLst>
                                    <p:cond delay="0"/>
                                  </p:stCondLst>
                                  <p:childTnLst>
                                    <p:set>
                                      <p:cBhvr>
                                        <p:cTn id="87" dur="1" fill="hold">
                                          <p:stCondLst>
                                            <p:cond delay="0"/>
                                          </p:stCondLst>
                                        </p:cTn>
                                        <p:tgtEl>
                                          <p:spTgt spid="69">
                                            <p:txEl>
                                              <p:pRg st="19" end="19"/>
                                            </p:txEl>
                                          </p:spTgt>
                                        </p:tgtEl>
                                        <p:attrNameLst>
                                          <p:attrName>style.visibility</p:attrName>
                                        </p:attrNameLst>
                                      </p:cBhvr>
                                      <p:to>
                                        <p:strVal val="visible"/>
                                      </p:to>
                                    </p:set>
                                    <p:animEffect transition="in" filter="wipe(up)">
                                      <p:cBhvr>
                                        <p:cTn id="88" dur="500"/>
                                        <p:tgtEl>
                                          <p:spTgt spid="69">
                                            <p:txEl>
                                              <p:pRg st="19" end="19"/>
                                            </p:txEl>
                                          </p:spTgt>
                                        </p:tgtEl>
                                      </p:cBhvr>
                                    </p:animEffect>
                                  </p:childTnLst>
                                </p:cTn>
                              </p:par>
                            </p:childTnLst>
                          </p:cTn>
                        </p:par>
                        <p:par>
                          <p:cTn id="89" fill="hold">
                            <p:stCondLst>
                              <p:cond delay="10000"/>
                            </p:stCondLst>
                            <p:childTnLst>
                              <p:par>
                                <p:cTn id="90" presetID="22" presetClass="entr" presetSubtype="1" fill="hold" grpId="0" nodeType="afterEffect">
                                  <p:stCondLst>
                                    <p:cond delay="0"/>
                                  </p:stCondLst>
                                  <p:childTnLst>
                                    <p:set>
                                      <p:cBhvr>
                                        <p:cTn id="91" dur="1" fill="hold">
                                          <p:stCondLst>
                                            <p:cond delay="0"/>
                                          </p:stCondLst>
                                        </p:cTn>
                                        <p:tgtEl>
                                          <p:spTgt spid="69">
                                            <p:txEl>
                                              <p:pRg st="20" end="20"/>
                                            </p:txEl>
                                          </p:spTgt>
                                        </p:tgtEl>
                                        <p:attrNameLst>
                                          <p:attrName>style.visibility</p:attrName>
                                        </p:attrNameLst>
                                      </p:cBhvr>
                                      <p:to>
                                        <p:strVal val="visible"/>
                                      </p:to>
                                    </p:set>
                                    <p:animEffect transition="in" filter="wipe(up)">
                                      <p:cBhvr>
                                        <p:cTn id="92" dur="500"/>
                                        <p:tgtEl>
                                          <p:spTgt spid="69">
                                            <p:txEl>
                                              <p:pRg st="20" end="20"/>
                                            </p:txEl>
                                          </p:spTgt>
                                        </p:tgtEl>
                                      </p:cBhvr>
                                    </p:animEffect>
                                  </p:childTnLst>
                                </p:cTn>
                              </p:par>
                            </p:childTnLst>
                          </p:cTn>
                        </p:par>
                        <p:par>
                          <p:cTn id="93" fill="hold">
                            <p:stCondLst>
                              <p:cond delay="10500"/>
                            </p:stCondLst>
                            <p:childTnLst>
                              <p:par>
                                <p:cTn id="94" presetID="22" presetClass="entr" presetSubtype="1" fill="hold" grpId="0" nodeType="afterEffect">
                                  <p:stCondLst>
                                    <p:cond delay="0"/>
                                  </p:stCondLst>
                                  <p:childTnLst>
                                    <p:set>
                                      <p:cBhvr>
                                        <p:cTn id="95" dur="1" fill="hold">
                                          <p:stCondLst>
                                            <p:cond delay="0"/>
                                          </p:stCondLst>
                                        </p:cTn>
                                        <p:tgtEl>
                                          <p:spTgt spid="69">
                                            <p:txEl>
                                              <p:pRg st="21" end="21"/>
                                            </p:txEl>
                                          </p:spTgt>
                                        </p:tgtEl>
                                        <p:attrNameLst>
                                          <p:attrName>style.visibility</p:attrName>
                                        </p:attrNameLst>
                                      </p:cBhvr>
                                      <p:to>
                                        <p:strVal val="visible"/>
                                      </p:to>
                                    </p:set>
                                    <p:animEffect transition="in" filter="wipe(up)">
                                      <p:cBhvr>
                                        <p:cTn id="96" dur="500"/>
                                        <p:tgtEl>
                                          <p:spTgt spid="69">
                                            <p:txEl>
                                              <p:pRg st="21" end="21"/>
                                            </p:txEl>
                                          </p:spTgt>
                                        </p:tgtEl>
                                      </p:cBhvr>
                                    </p:animEffect>
                                  </p:childTnLst>
                                </p:cTn>
                              </p:par>
                            </p:childTnLst>
                          </p:cTn>
                        </p:par>
                        <p:par>
                          <p:cTn id="97" fill="hold">
                            <p:stCondLst>
                              <p:cond delay="11000"/>
                            </p:stCondLst>
                            <p:childTnLst>
                              <p:par>
                                <p:cTn id="98" presetID="22" presetClass="entr" presetSubtype="1" fill="hold" grpId="0" nodeType="afterEffect">
                                  <p:stCondLst>
                                    <p:cond delay="0"/>
                                  </p:stCondLst>
                                  <p:childTnLst>
                                    <p:set>
                                      <p:cBhvr>
                                        <p:cTn id="99" dur="1" fill="hold">
                                          <p:stCondLst>
                                            <p:cond delay="0"/>
                                          </p:stCondLst>
                                        </p:cTn>
                                        <p:tgtEl>
                                          <p:spTgt spid="69">
                                            <p:txEl>
                                              <p:pRg st="22" end="22"/>
                                            </p:txEl>
                                          </p:spTgt>
                                        </p:tgtEl>
                                        <p:attrNameLst>
                                          <p:attrName>style.visibility</p:attrName>
                                        </p:attrNameLst>
                                      </p:cBhvr>
                                      <p:to>
                                        <p:strVal val="visible"/>
                                      </p:to>
                                    </p:set>
                                    <p:animEffect transition="in" filter="wipe(up)">
                                      <p:cBhvr>
                                        <p:cTn id="100" dur="500"/>
                                        <p:tgtEl>
                                          <p:spTgt spid="69">
                                            <p:txEl>
                                              <p:pRg st="22" end="22"/>
                                            </p:txEl>
                                          </p:spTgt>
                                        </p:tgtEl>
                                      </p:cBhvr>
                                    </p:animEffect>
                                  </p:childTnLst>
                                </p:cTn>
                              </p:par>
                            </p:childTnLst>
                          </p:cTn>
                        </p:par>
                        <p:par>
                          <p:cTn id="101" fill="hold">
                            <p:stCondLst>
                              <p:cond delay="11500"/>
                            </p:stCondLst>
                            <p:childTnLst>
                              <p:par>
                                <p:cTn id="102" presetID="22" presetClass="entr" presetSubtype="1" fill="hold" grpId="0" nodeType="afterEffect">
                                  <p:stCondLst>
                                    <p:cond delay="0"/>
                                  </p:stCondLst>
                                  <p:childTnLst>
                                    <p:set>
                                      <p:cBhvr>
                                        <p:cTn id="103" dur="1" fill="hold">
                                          <p:stCondLst>
                                            <p:cond delay="0"/>
                                          </p:stCondLst>
                                        </p:cTn>
                                        <p:tgtEl>
                                          <p:spTgt spid="69">
                                            <p:txEl>
                                              <p:pRg st="23" end="23"/>
                                            </p:txEl>
                                          </p:spTgt>
                                        </p:tgtEl>
                                        <p:attrNameLst>
                                          <p:attrName>style.visibility</p:attrName>
                                        </p:attrNameLst>
                                      </p:cBhvr>
                                      <p:to>
                                        <p:strVal val="visible"/>
                                      </p:to>
                                    </p:set>
                                    <p:animEffect transition="in" filter="wipe(up)">
                                      <p:cBhvr>
                                        <p:cTn id="104" dur="500"/>
                                        <p:tgtEl>
                                          <p:spTgt spid="69">
                                            <p:txEl>
                                              <p:pRg st="23" end="23"/>
                                            </p:txEl>
                                          </p:spTgt>
                                        </p:tgtEl>
                                      </p:cBhvr>
                                    </p:animEffect>
                                  </p:childTnLst>
                                </p:cTn>
                              </p:par>
                            </p:childTnLst>
                          </p:cTn>
                        </p:par>
                        <p:par>
                          <p:cTn id="105" fill="hold">
                            <p:stCondLst>
                              <p:cond delay="12000"/>
                            </p:stCondLst>
                            <p:childTnLst>
                              <p:par>
                                <p:cTn id="106" presetID="22" presetClass="entr" presetSubtype="1" fill="hold" grpId="0" nodeType="afterEffect">
                                  <p:stCondLst>
                                    <p:cond delay="0"/>
                                  </p:stCondLst>
                                  <p:childTnLst>
                                    <p:set>
                                      <p:cBhvr>
                                        <p:cTn id="107" dur="1" fill="hold">
                                          <p:stCondLst>
                                            <p:cond delay="0"/>
                                          </p:stCondLst>
                                        </p:cTn>
                                        <p:tgtEl>
                                          <p:spTgt spid="69">
                                            <p:txEl>
                                              <p:pRg st="24" end="24"/>
                                            </p:txEl>
                                          </p:spTgt>
                                        </p:tgtEl>
                                        <p:attrNameLst>
                                          <p:attrName>style.visibility</p:attrName>
                                        </p:attrNameLst>
                                      </p:cBhvr>
                                      <p:to>
                                        <p:strVal val="visible"/>
                                      </p:to>
                                    </p:set>
                                    <p:animEffect transition="in" filter="wipe(up)">
                                      <p:cBhvr>
                                        <p:cTn id="108" dur="500"/>
                                        <p:tgtEl>
                                          <p:spTgt spid="69">
                                            <p:txEl>
                                              <p:pRg st="24" end="24"/>
                                            </p:txEl>
                                          </p:spTgt>
                                        </p:tgtEl>
                                      </p:cBhvr>
                                    </p:animEffect>
                                  </p:childTnLst>
                                </p:cTn>
                              </p:par>
                            </p:childTnLst>
                          </p:cTn>
                        </p:par>
                        <p:par>
                          <p:cTn id="109" fill="hold">
                            <p:stCondLst>
                              <p:cond delay="12500"/>
                            </p:stCondLst>
                            <p:childTnLst>
                              <p:par>
                                <p:cTn id="110" presetID="22" presetClass="entr" presetSubtype="1" fill="hold" grpId="0" nodeType="afterEffect">
                                  <p:stCondLst>
                                    <p:cond delay="0"/>
                                  </p:stCondLst>
                                  <p:childTnLst>
                                    <p:set>
                                      <p:cBhvr>
                                        <p:cTn id="111" dur="1" fill="hold">
                                          <p:stCondLst>
                                            <p:cond delay="0"/>
                                          </p:stCondLst>
                                        </p:cTn>
                                        <p:tgtEl>
                                          <p:spTgt spid="69">
                                            <p:txEl>
                                              <p:pRg st="25" end="25"/>
                                            </p:txEl>
                                          </p:spTgt>
                                        </p:tgtEl>
                                        <p:attrNameLst>
                                          <p:attrName>style.visibility</p:attrName>
                                        </p:attrNameLst>
                                      </p:cBhvr>
                                      <p:to>
                                        <p:strVal val="visible"/>
                                      </p:to>
                                    </p:set>
                                    <p:animEffect transition="in" filter="wipe(up)">
                                      <p:cBhvr>
                                        <p:cTn id="112" dur="500"/>
                                        <p:tgtEl>
                                          <p:spTgt spid="69">
                                            <p:txEl>
                                              <p:pRg st="25" end="2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2"/>
                                        </p:tgtEl>
                                        <p:attrNameLst>
                                          <p:attrName>style.visibility</p:attrName>
                                        </p:attrNameLst>
                                      </p:cBhvr>
                                      <p:to>
                                        <p:strVal val="visible"/>
                                      </p:to>
                                    </p:set>
                                    <p:animEffect transition="in" filter="wipe(up)">
                                      <p:cBhvr>
                                        <p:cTn id="117" dur="500"/>
                                        <p:tgtEl>
                                          <p:spTgt spid="2"/>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14">
                                            <p:txEl>
                                              <p:pRg st="0" end="0"/>
                                            </p:txEl>
                                          </p:spTgt>
                                        </p:tgtEl>
                                        <p:attrNameLst>
                                          <p:attrName>style.visibility</p:attrName>
                                        </p:attrNameLst>
                                      </p:cBhvr>
                                      <p:to>
                                        <p:strVal val="visible"/>
                                      </p:to>
                                    </p:set>
                                    <p:animEffect transition="in" filter="blinds(horizontal)">
                                      <p:cBhvr>
                                        <p:cTn id="122" dur="500"/>
                                        <p:tgtEl>
                                          <p:spTgt spid="14">
                                            <p:txEl>
                                              <p:pRg st="0" end="0"/>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14">
                                            <p:txEl>
                                              <p:pRg st="2" end="2"/>
                                            </p:txEl>
                                          </p:spTgt>
                                        </p:tgtEl>
                                        <p:attrNameLst>
                                          <p:attrName>style.visibility</p:attrName>
                                        </p:attrNameLst>
                                      </p:cBhvr>
                                      <p:to>
                                        <p:strVal val="visible"/>
                                      </p:to>
                                    </p:set>
                                    <p:animEffect transition="in" filter="blinds(horizontal)">
                                      <p:cBhvr>
                                        <p:cTn id="127" dur="500"/>
                                        <p:tgtEl>
                                          <p:spTgt spid="14">
                                            <p:txEl>
                                              <p:pRg st="2" end="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4">
                                            <p:txEl>
                                              <p:pRg st="3" end="3"/>
                                            </p:txEl>
                                          </p:spTgt>
                                        </p:tgtEl>
                                        <p:attrNameLst>
                                          <p:attrName>style.visibility</p:attrName>
                                        </p:attrNameLst>
                                      </p:cBhvr>
                                      <p:to>
                                        <p:strVal val="visible"/>
                                      </p:to>
                                    </p:set>
                                    <p:animEffect transition="in" filter="blinds(horizontal)">
                                      <p:cBhvr>
                                        <p:cTn id="132" dur="500"/>
                                        <p:tgtEl>
                                          <p:spTgt spid="14">
                                            <p:txEl>
                                              <p:pRg st="3" end="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14">
                                            <p:txEl>
                                              <p:pRg st="5" end="5"/>
                                            </p:txEl>
                                          </p:spTgt>
                                        </p:tgtEl>
                                        <p:attrNameLst>
                                          <p:attrName>style.visibility</p:attrName>
                                        </p:attrNameLst>
                                      </p:cBhvr>
                                      <p:to>
                                        <p:strVal val="visible"/>
                                      </p:to>
                                    </p:set>
                                    <p:animEffect transition="in" filter="blinds(horizontal)">
                                      <p:cBhvr>
                                        <p:cTn id="137" dur="500"/>
                                        <p:tgtEl>
                                          <p:spTgt spid="14">
                                            <p:txEl>
                                              <p:pRg st="5" end="5"/>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14">
                                            <p:txEl>
                                              <p:pRg st="6" end="6"/>
                                            </p:txEl>
                                          </p:spTgt>
                                        </p:tgtEl>
                                        <p:attrNameLst>
                                          <p:attrName>style.visibility</p:attrName>
                                        </p:attrNameLst>
                                      </p:cBhvr>
                                      <p:to>
                                        <p:strVal val="visible"/>
                                      </p:to>
                                    </p:set>
                                    <p:animEffect transition="in" filter="blinds(horizontal)">
                                      <p:cBhvr>
                                        <p:cTn id="142" dur="500"/>
                                        <p:tgtEl>
                                          <p:spTgt spid="14">
                                            <p:txEl>
                                              <p:pRg st="6" end="6"/>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14">
                                            <p:txEl>
                                              <p:pRg st="8" end="8"/>
                                            </p:txEl>
                                          </p:spTgt>
                                        </p:tgtEl>
                                        <p:attrNameLst>
                                          <p:attrName>style.visibility</p:attrName>
                                        </p:attrNameLst>
                                      </p:cBhvr>
                                      <p:to>
                                        <p:strVal val="visible"/>
                                      </p:to>
                                    </p:set>
                                    <p:animEffect transition="in" filter="blinds(horizontal)">
                                      <p:cBhvr>
                                        <p:cTn id="147" dur="500"/>
                                        <p:tgtEl>
                                          <p:spTgt spid="14">
                                            <p:txEl>
                                              <p:pRg st="8" end="8"/>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4">
                                            <p:txEl>
                                              <p:pRg st="9" end="9"/>
                                            </p:txEl>
                                          </p:spTgt>
                                        </p:tgtEl>
                                        <p:attrNameLst>
                                          <p:attrName>style.visibility</p:attrName>
                                        </p:attrNameLst>
                                      </p:cBhvr>
                                      <p:to>
                                        <p:strVal val="visible"/>
                                      </p:to>
                                    </p:set>
                                    <p:animEffect transition="in" filter="blinds(horizontal)">
                                      <p:cBhvr>
                                        <p:cTn id="152" dur="500"/>
                                        <p:tgtEl>
                                          <p:spTgt spid="1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9" grpId="0" build="p" bldLvl="5"/>
      <p:bldP spid="1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STL: &lt;vector&gt;</a:t>
            </a:r>
            <a:endParaRPr lang="en-US" sz="3200" smtClean="0"/>
          </a:p>
        </p:txBody>
      </p:sp>
      <p:sp>
        <p:nvSpPr>
          <p:cNvPr id="69" name="Rectangle 3"/>
          <p:cNvSpPr txBox="1">
            <a:spLocks noChangeArrowheads="1"/>
          </p:cNvSpPr>
          <p:nvPr/>
        </p:nvSpPr>
        <p:spPr bwMode="auto">
          <a:xfrm>
            <a:off x="34925" y="1196975"/>
            <a:ext cx="7251700" cy="5446713"/>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r>
              <a:rPr lang="sr-Latn-BA" sz="1400" b="1" dirty="0">
                <a:effectLst>
                  <a:outerShdw blurRad="38100" dist="38100" dir="2700000" algn="tl">
                    <a:srgbClr val="C0C0C0"/>
                  </a:outerShdw>
                </a:effectLst>
                <a:cs typeface="Tahoma" pitchFamily="34" charset="0"/>
              </a:rPr>
              <a:t> 4: Elementarni iteratori</a:t>
            </a:r>
            <a:endParaRPr lang="en-US" sz="1400" b="1" dirty="0">
              <a:effectLst>
                <a:outerShdw blurRad="38100" dist="38100" dir="2700000" algn="tl">
                  <a:srgbClr val="C0C0C0"/>
                </a:outerShdw>
              </a:effectLst>
              <a:cs typeface="Tahoma" pitchFamily="34" charset="0"/>
            </a:endParaRP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a:t>
            </a:r>
            <a:r>
              <a:rPr lang="en-US" sz="1400" b="1" dirty="0" err="1">
                <a:effectLst>
                  <a:outerShdw blurRad="38100" dist="38100" dir="2700000" algn="tl">
                    <a:srgbClr val="C0C0C0"/>
                  </a:outerShdw>
                </a:effectLst>
                <a:latin typeface="Courier New" pitchFamily="49" charset="0"/>
              </a:rPr>
              <a:t>iostream</a:t>
            </a:r>
            <a:r>
              <a:rPr lang="en-US" sz="1400" b="1" dirty="0">
                <a:effectLst>
                  <a:outerShdw blurRad="38100" dist="38100" dir="2700000" algn="tl">
                    <a:srgbClr val="C0C0C0"/>
                  </a:outerShdw>
                </a:effectLst>
                <a:latin typeface="Courier New" pitchFamily="49" charset="0"/>
              </a:rPr>
              <a:t>&gt;</a:t>
            </a:r>
          </a:p>
          <a:p>
            <a:pPr marL="342900" indent="-342900" eaLnBrk="1" hangingPunct="1">
              <a:spcBef>
                <a:spcPts val="0"/>
              </a:spcBef>
              <a:buClr>
                <a:schemeClr val="folHlink"/>
              </a:buClr>
              <a:buSzPct val="60000"/>
              <a:defRPr/>
            </a:pPr>
            <a:r>
              <a:rPr lang="en-US" sz="1400" b="1" dirty="0">
                <a:solidFill>
                  <a:srgbClr val="000099"/>
                </a:solidFill>
                <a:effectLst>
                  <a:outerShdw blurRad="38100" dist="38100" dir="2700000" algn="tl">
                    <a:srgbClr val="C0C0C0"/>
                  </a:outerShdw>
                </a:effectLst>
                <a:latin typeface="Courier New" pitchFamily="49" charset="0"/>
              </a:rPr>
              <a:t>#include &lt;vector&gt;</a:t>
            </a:r>
          </a:p>
          <a:p>
            <a:pPr marL="342900" indent="-342900" eaLnBrk="1" hangingPunct="1">
              <a:spcBef>
                <a:spcPts val="0"/>
              </a:spcBef>
              <a:buClr>
                <a:schemeClr val="folHlink"/>
              </a:buClr>
              <a:buSzPct val="60000"/>
              <a:defRPr/>
            </a:pPr>
            <a:r>
              <a:rPr lang="en-US" sz="1400" b="1" dirty="0">
                <a:solidFill>
                  <a:srgbClr val="000099"/>
                </a:solidFill>
                <a:effectLst>
                  <a:outerShdw blurRad="38100" dist="38100" dir="2700000" algn="tl">
                    <a:srgbClr val="C0C0C0"/>
                  </a:outerShdw>
                </a:effectLst>
                <a:latin typeface="Courier New" pitchFamily="49" charset="0"/>
              </a:rPr>
              <a:t>#include &lt;algorithm&gt;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int main()</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vector&lt;</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&gt; </a:t>
            </a:r>
            <a:r>
              <a:rPr lang="en-US" sz="1400" b="1" dirty="0" err="1">
                <a:effectLst>
                  <a:outerShdw blurRad="38100" dist="38100" dir="2700000" algn="tl">
                    <a:srgbClr val="C0C0C0"/>
                  </a:outerShdw>
                </a:effectLst>
                <a:latin typeface="Courier New" pitchFamily="49" charset="0"/>
              </a:rPr>
              <a:t>niz</a:t>
            </a:r>
            <a:r>
              <a:rPr lang="en-US" sz="14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for (</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=10;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&lt;16;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niz.push_back</a:t>
            </a:r>
            <a:r>
              <a:rPr lang="en-US" sz="1400" b="1" dirty="0">
                <a:effectLst>
                  <a:outerShdw blurRad="38100" dist="38100" dir="2700000" algn="tl">
                    <a:srgbClr val="C0C0C0"/>
                  </a:outerShdw>
                </a:effectLst>
                <a:latin typeface="Courier New" pitchFamily="49" charset="0"/>
              </a:rPr>
              <a:t>(</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a:t>
            </a: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a:solidFill>
                  <a:srgbClr val="000099"/>
                </a:solidFill>
                <a:effectLst>
                  <a:outerShdw blurRad="38100" dist="38100" dir="2700000" algn="tl">
                    <a:srgbClr val="C0C0C0"/>
                  </a:outerShdw>
                </a:effectLst>
                <a:latin typeface="Courier New" pitchFamily="49" charset="0"/>
              </a:rPr>
              <a:t>vector&lt;</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&gt;::</a:t>
            </a:r>
            <a:r>
              <a:rPr lang="en-US" sz="1400" b="1" dirty="0" err="1">
                <a:solidFill>
                  <a:srgbClr val="000099"/>
                </a:solidFill>
                <a:effectLst>
                  <a:outerShdw blurRad="38100" dist="38100" dir="2700000" algn="tl">
                    <a:srgbClr val="C0C0C0"/>
                  </a:outerShdw>
                </a:effectLst>
                <a:latin typeface="Courier New" pitchFamily="49" charset="0"/>
              </a:rPr>
              <a:t>iterator</a:t>
            </a: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Niz</a:t>
            </a:r>
            <a:r>
              <a:rPr lang="en-US" sz="14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for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a:t>
            </a:r>
            <a:r>
              <a:rPr lang="en-US" sz="1400" b="1" dirty="0" err="1">
                <a:solidFill>
                  <a:srgbClr val="000099"/>
                </a:solidFill>
                <a:effectLst>
                  <a:outerShdw blurRad="38100" dist="38100" dir="2700000" algn="tl">
                    <a:srgbClr val="C0C0C0"/>
                  </a:outerShdw>
                </a:effectLst>
                <a:latin typeface="Courier New" pitchFamily="49" charset="0"/>
              </a:rPr>
              <a:t>niz.begin</a:t>
            </a: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&lt;</a:t>
            </a:r>
            <a:r>
              <a:rPr lang="en-US" sz="1400" b="1" dirty="0" err="1">
                <a:solidFill>
                  <a:srgbClr val="000099"/>
                </a:solidFill>
                <a:effectLst>
                  <a:outerShdw blurRad="38100" dist="38100" dir="2700000" algn="tl">
                    <a:srgbClr val="C0C0C0"/>
                  </a:outerShdw>
                </a:effectLst>
                <a:latin typeface="Courier New" pitchFamily="49" charset="0"/>
              </a:rPr>
              <a:t>niz.end</a:t>
            </a: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solidFill>
                  <a:srgbClr val="000099"/>
                </a:solidFill>
                <a:effectLst>
                  <a:outerShdw blurRad="38100" dist="38100" dir="2700000" algn="tl">
                    <a:srgbClr val="C0C0C0"/>
                  </a:outerShdw>
                </a:effectLst>
                <a:latin typeface="Courier New" pitchFamily="49" charset="0"/>
              </a:rPr>
              <a:t>++</a:t>
            </a:r>
            <a:r>
              <a:rPr lang="en-US" sz="14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a:solidFill>
                  <a:srgbClr val="000099"/>
                </a:solidFill>
                <a:effectLst>
                  <a:outerShdw blurRad="38100" dist="38100" dir="2700000" algn="tl">
                    <a:srgbClr val="C0C0C0"/>
                  </a:outerShdw>
                </a:effectLst>
                <a:latin typeface="Courier New" pitchFamily="49" charset="0"/>
              </a:rPr>
              <a:t>*</a:t>
            </a:r>
            <a:r>
              <a:rPr lang="en-US" sz="1400" b="1" dirty="0" err="1">
                <a:solidFill>
                  <a:srgbClr val="000099"/>
                </a:solidFill>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&lt;&lt; " ";</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endl</a:t>
            </a:r>
            <a:r>
              <a:rPr lang="en-US" sz="1400" b="1" dirty="0">
                <a:effectLst>
                  <a:outerShdw blurRad="38100" dist="38100" dir="2700000" algn="tl">
                    <a:srgbClr val="C0C0C0"/>
                  </a:outerShdw>
                </a:effectLst>
                <a:latin typeface="Courier New" pitchFamily="49" charset="0"/>
              </a:rPr>
              <a:t>;</a:t>
            </a: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a:solidFill>
                  <a:srgbClr val="000099"/>
                </a:solidFill>
                <a:effectLst>
                  <a:outerShdw blurRad="38100" dist="38100" dir="2700000" algn="tl">
                    <a:srgbClr val="C0C0C0"/>
                  </a:outerShdw>
                </a:effectLst>
                <a:latin typeface="Courier New" pitchFamily="49" charset="0"/>
              </a:rPr>
              <a:t>reverse(</a:t>
            </a:r>
            <a:r>
              <a:rPr lang="en-US" sz="1400" b="1" dirty="0" err="1">
                <a:solidFill>
                  <a:srgbClr val="000099"/>
                </a:solidFill>
                <a:effectLst>
                  <a:outerShdw blurRad="38100" dist="38100" dir="2700000" algn="tl">
                    <a:srgbClr val="C0C0C0"/>
                  </a:outerShdw>
                </a:effectLst>
                <a:latin typeface="Courier New" pitchFamily="49" charset="0"/>
              </a:rPr>
              <a:t>niz.begin</a:t>
            </a:r>
            <a:r>
              <a:rPr lang="en-US" sz="1400" b="1" dirty="0">
                <a:solidFill>
                  <a:srgbClr val="000099"/>
                </a:solidFill>
                <a:effectLst>
                  <a:outerShdw blurRad="38100" dist="38100" dir="2700000" algn="tl">
                    <a:srgbClr val="C0C0C0"/>
                  </a:outerShdw>
                </a:effectLst>
                <a:latin typeface="Courier New" pitchFamily="49" charset="0"/>
              </a:rPr>
              <a:t>()+1,niz.end()-1);</a:t>
            </a: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Naopako</a:t>
            </a:r>
            <a:r>
              <a:rPr lang="en-US" sz="1400" b="1" dirty="0">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for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a:t>
            </a:r>
            <a:r>
              <a:rPr lang="en-US" sz="1400" b="1" dirty="0" err="1">
                <a:effectLst>
                  <a:outerShdw blurRad="38100" dist="38100" dir="2700000" algn="tl">
                    <a:srgbClr val="C0C0C0"/>
                  </a:outerShdw>
                </a:effectLst>
                <a:latin typeface="Courier New" pitchFamily="49" charset="0"/>
              </a:rPr>
              <a:t>niz.begin</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&lt;</a:t>
            </a:r>
            <a:r>
              <a:rPr lang="en-US" sz="1400" b="1" dirty="0" err="1">
                <a:effectLst>
                  <a:outerShdw blurRad="38100" dist="38100" dir="2700000" algn="tl">
                    <a:srgbClr val="C0C0C0"/>
                  </a:outerShdw>
                </a:effectLst>
                <a:latin typeface="Courier New" pitchFamily="49" charset="0"/>
              </a:rPr>
              <a:t>niz.end</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i</a:t>
            </a:r>
            <a:r>
              <a:rPr lang="en-US" sz="1400" b="1" dirty="0">
                <a:effectLst>
                  <a:outerShdw blurRad="38100" dist="38100" dir="2700000" algn="tl">
                    <a:srgbClr val="C0C0C0"/>
                  </a:outerShdw>
                </a:effectLst>
                <a:latin typeface="Courier New" pitchFamily="49" charset="0"/>
              </a:rPr>
              <a:t> &lt;&lt; " ";</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endl</a:t>
            </a:r>
            <a:r>
              <a:rPr lang="en-US" sz="14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return 0;</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5715000" y="1357313"/>
            <a:ext cx="3214688" cy="1285875"/>
            <a:chOff x="4040" y="3140"/>
            <a:chExt cx="1526" cy="1063"/>
          </a:xfrm>
        </p:grpSpPr>
        <p:sp>
          <p:nvSpPr>
            <p:cNvPr id="26630"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26631"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14" name="AutoShape 144"/>
          <p:cNvSpPr>
            <a:spLocks noChangeArrowheads="1"/>
          </p:cNvSpPr>
          <p:nvPr/>
        </p:nvSpPr>
        <p:spPr bwMode="auto">
          <a:xfrm>
            <a:off x="5811838" y="1428750"/>
            <a:ext cx="3046412" cy="523875"/>
          </a:xfrm>
          <a:prstGeom prst="roundRect">
            <a:avLst>
              <a:gd name="adj" fmla="val 0"/>
            </a:avLst>
          </a:prstGeom>
          <a:noFill/>
          <a:ln w="9525">
            <a:noFill/>
            <a:round/>
            <a:headEnd/>
            <a:tailEnd/>
          </a:ln>
        </p:spPr>
        <p:txBody>
          <a:bodyPr lIns="0" rIns="0">
            <a:spAutoFit/>
          </a:bodyPr>
          <a:lstStyle/>
          <a:p>
            <a:r>
              <a:rPr lang="pl-PL" sz="1400" b="1">
                <a:solidFill>
                  <a:srgbClr val="FFFF00"/>
                </a:solidFill>
                <a:latin typeface="Courier New" pitchFamily="49" charset="0"/>
              </a:rPr>
              <a:t>Niz: 10 11 12 13 14 15</a:t>
            </a:r>
          </a:p>
          <a:p>
            <a:r>
              <a:rPr lang="pl-PL" sz="1400" b="1">
                <a:solidFill>
                  <a:srgbClr val="FFFF00"/>
                </a:solidFill>
                <a:latin typeface="Courier New" pitchFamily="49" charset="0"/>
              </a:rPr>
              <a:t>Naopako: 10 14 13 12 11 15</a:t>
            </a:r>
            <a:endParaRPr lang="sr-Latn-CS" sz="14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wipe(up)">
                                      <p:cBhvr>
                                        <p:cTn id="12" dur="500"/>
                                        <p:tgtEl>
                                          <p:spTgt spid="69">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9">
                                            <p:txEl>
                                              <p:pRg st="1" end="1"/>
                                            </p:txEl>
                                          </p:spTgt>
                                        </p:tgtEl>
                                        <p:attrNameLst>
                                          <p:attrName>style.visibility</p:attrName>
                                        </p:attrNameLst>
                                      </p:cBhvr>
                                      <p:to>
                                        <p:strVal val="visible"/>
                                      </p:to>
                                    </p:set>
                                    <p:animEffect transition="in" filter="wipe(up)">
                                      <p:cBhvr>
                                        <p:cTn id="16" dur="500"/>
                                        <p:tgtEl>
                                          <p:spTgt spid="69">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9">
                                            <p:txEl>
                                              <p:pRg st="2" end="2"/>
                                            </p:txEl>
                                          </p:spTgt>
                                        </p:tgtEl>
                                        <p:attrNameLst>
                                          <p:attrName>style.visibility</p:attrName>
                                        </p:attrNameLst>
                                      </p:cBhvr>
                                      <p:to>
                                        <p:strVal val="visible"/>
                                      </p:to>
                                    </p:set>
                                    <p:animEffect transition="in" filter="wipe(up)">
                                      <p:cBhvr>
                                        <p:cTn id="20" dur="500"/>
                                        <p:tgtEl>
                                          <p:spTgt spid="69">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69">
                                            <p:txEl>
                                              <p:pRg st="3" end="3"/>
                                            </p:txEl>
                                          </p:spTgt>
                                        </p:tgtEl>
                                        <p:attrNameLst>
                                          <p:attrName>style.visibility</p:attrName>
                                        </p:attrNameLst>
                                      </p:cBhvr>
                                      <p:to>
                                        <p:strVal val="visible"/>
                                      </p:to>
                                    </p:set>
                                    <p:animEffect transition="in" filter="wipe(up)">
                                      <p:cBhvr>
                                        <p:cTn id="24" dur="500"/>
                                        <p:tgtEl>
                                          <p:spTgt spid="69">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69">
                                            <p:txEl>
                                              <p:pRg st="4" end="4"/>
                                            </p:txEl>
                                          </p:spTgt>
                                        </p:tgtEl>
                                        <p:attrNameLst>
                                          <p:attrName>style.visibility</p:attrName>
                                        </p:attrNameLst>
                                      </p:cBhvr>
                                      <p:to>
                                        <p:strVal val="visible"/>
                                      </p:to>
                                    </p:set>
                                    <p:animEffect transition="in" filter="wipe(up)">
                                      <p:cBhvr>
                                        <p:cTn id="28" dur="500"/>
                                        <p:tgtEl>
                                          <p:spTgt spid="69">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wipe(up)">
                                      <p:cBhvr>
                                        <p:cTn id="32" dur="500"/>
                                        <p:tgtEl>
                                          <p:spTgt spid="69">
                                            <p:txEl>
                                              <p:pRg st="5" end="5"/>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69">
                                            <p:txEl>
                                              <p:pRg st="6" end="6"/>
                                            </p:txEl>
                                          </p:spTgt>
                                        </p:tgtEl>
                                        <p:attrNameLst>
                                          <p:attrName>style.visibility</p:attrName>
                                        </p:attrNameLst>
                                      </p:cBhvr>
                                      <p:to>
                                        <p:strVal val="visible"/>
                                      </p:to>
                                    </p:set>
                                    <p:animEffect transition="in" filter="wipe(up)">
                                      <p:cBhvr>
                                        <p:cTn id="36" dur="500"/>
                                        <p:tgtEl>
                                          <p:spTgt spid="69">
                                            <p:txEl>
                                              <p:pRg st="6" end="6"/>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69">
                                            <p:txEl>
                                              <p:pRg st="7" end="7"/>
                                            </p:txEl>
                                          </p:spTgt>
                                        </p:tgtEl>
                                        <p:attrNameLst>
                                          <p:attrName>style.visibility</p:attrName>
                                        </p:attrNameLst>
                                      </p:cBhvr>
                                      <p:to>
                                        <p:strVal val="visible"/>
                                      </p:to>
                                    </p:set>
                                    <p:animEffect transition="in" filter="wipe(up)">
                                      <p:cBhvr>
                                        <p:cTn id="40" dur="500"/>
                                        <p:tgtEl>
                                          <p:spTgt spid="69">
                                            <p:txEl>
                                              <p:pRg st="7" end="7"/>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69">
                                            <p:txEl>
                                              <p:pRg st="8" end="8"/>
                                            </p:txEl>
                                          </p:spTgt>
                                        </p:tgtEl>
                                        <p:attrNameLst>
                                          <p:attrName>style.visibility</p:attrName>
                                        </p:attrNameLst>
                                      </p:cBhvr>
                                      <p:to>
                                        <p:strVal val="visible"/>
                                      </p:to>
                                    </p:set>
                                    <p:animEffect transition="in" filter="wipe(up)">
                                      <p:cBhvr>
                                        <p:cTn id="44" dur="500"/>
                                        <p:tgtEl>
                                          <p:spTgt spid="69">
                                            <p:txEl>
                                              <p:pRg st="8" end="8"/>
                                            </p:txEl>
                                          </p:spTgt>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69">
                                            <p:txEl>
                                              <p:pRg st="9" end="9"/>
                                            </p:txEl>
                                          </p:spTgt>
                                        </p:tgtEl>
                                        <p:attrNameLst>
                                          <p:attrName>style.visibility</p:attrName>
                                        </p:attrNameLst>
                                      </p:cBhvr>
                                      <p:to>
                                        <p:strVal val="visible"/>
                                      </p:to>
                                    </p:set>
                                    <p:animEffect transition="in" filter="wipe(up)">
                                      <p:cBhvr>
                                        <p:cTn id="48" dur="500"/>
                                        <p:tgtEl>
                                          <p:spTgt spid="69">
                                            <p:txEl>
                                              <p:pRg st="9" end="9"/>
                                            </p:txEl>
                                          </p:spTgt>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69">
                                            <p:txEl>
                                              <p:pRg st="10" end="10"/>
                                            </p:txEl>
                                          </p:spTgt>
                                        </p:tgtEl>
                                        <p:attrNameLst>
                                          <p:attrName>style.visibility</p:attrName>
                                        </p:attrNameLst>
                                      </p:cBhvr>
                                      <p:to>
                                        <p:strVal val="visible"/>
                                      </p:to>
                                    </p:set>
                                    <p:animEffect transition="in" filter="wipe(up)">
                                      <p:cBhvr>
                                        <p:cTn id="52" dur="500"/>
                                        <p:tgtEl>
                                          <p:spTgt spid="69">
                                            <p:txEl>
                                              <p:pRg st="10" end="10"/>
                                            </p:txEl>
                                          </p:spTgt>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69">
                                            <p:txEl>
                                              <p:pRg st="11" end="11"/>
                                            </p:txEl>
                                          </p:spTgt>
                                        </p:tgtEl>
                                        <p:attrNameLst>
                                          <p:attrName>style.visibility</p:attrName>
                                        </p:attrNameLst>
                                      </p:cBhvr>
                                      <p:to>
                                        <p:strVal val="visible"/>
                                      </p:to>
                                    </p:set>
                                    <p:animEffect transition="in" filter="wipe(up)">
                                      <p:cBhvr>
                                        <p:cTn id="56" dur="500"/>
                                        <p:tgtEl>
                                          <p:spTgt spid="69">
                                            <p:txEl>
                                              <p:pRg st="11" end="11"/>
                                            </p:txEl>
                                          </p:spTgt>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69">
                                            <p:txEl>
                                              <p:pRg st="12" end="12"/>
                                            </p:txEl>
                                          </p:spTgt>
                                        </p:tgtEl>
                                        <p:attrNameLst>
                                          <p:attrName>style.visibility</p:attrName>
                                        </p:attrNameLst>
                                      </p:cBhvr>
                                      <p:to>
                                        <p:strVal val="visible"/>
                                      </p:to>
                                    </p:set>
                                    <p:animEffect transition="in" filter="wipe(up)">
                                      <p:cBhvr>
                                        <p:cTn id="60" dur="500"/>
                                        <p:tgtEl>
                                          <p:spTgt spid="69">
                                            <p:txEl>
                                              <p:pRg st="12" end="12"/>
                                            </p:txEl>
                                          </p:spTgt>
                                        </p:tgtEl>
                                      </p:cBhvr>
                                    </p:animEffect>
                                  </p:childTnLst>
                                </p:cTn>
                              </p:par>
                            </p:childTnLst>
                          </p:cTn>
                        </p:par>
                        <p:par>
                          <p:cTn id="61" fill="hold">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69">
                                            <p:txEl>
                                              <p:pRg st="13" end="13"/>
                                            </p:txEl>
                                          </p:spTgt>
                                        </p:tgtEl>
                                        <p:attrNameLst>
                                          <p:attrName>style.visibility</p:attrName>
                                        </p:attrNameLst>
                                      </p:cBhvr>
                                      <p:to>
                                        <p:strVal val="visible"/>
                                      </p:to>
                                    </p:set>
                                    <p:animEffect transition="in" filter="wipe(up)">
                                      <p:cBhvr>
                                        <p:cTn id="64" dur="500"/>
                                        <p:tgtEl>
                                          <p:spTgt spid="69">
                                            <p:txEl>
                                              <p:pRg st="13" end="13"/>
                                            </p:txEl>
                                          </p:spTgt>
                                        </p:tgtEl>
                                      </p:cBhvr>
                                    </p:animEffect>
                                  </p:childTnLst>
                                </p:cTn>
                              </p:par>
                            </p:childTnLst>
                          </p:cTn>
                        </p:par>
                        <p:par>
                          <p:cTn id="65" fill="hold">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69">
                                            <p:txEl>
                                              <p:pRg st="14" end="14"/>
                                            </p:txEl>
                                          </p:spTgt>
                                        </p:tgtEl>
                                        <p:attrNameLst>
                                          <p:attrName>style.visibility</p:attrName>
                                        </p:attrNameLst>
                                      </p:cBhvr>
                                      <p:to>
                                        <p:strVal val="visible"/>
                                      </p:to>
                                    </p:set>
                                    <p:animEffect transition="in" filter="wipe(up)">
                                      <p:cBhvr>
                                        <p:cTn id="68" dur="500"/>
                                        <p:tgtEl>
                                          <p:spTgt spid="69">
                                            <p:txEl>
                                              <p:pRg st="14" end="14"/>
                                            </p:txEl>
                                          </p:spTgt>
                                        </p:tgtEl>
                                      </p:cBhvr>
                                    </p:animEffect>
                                  </p:childTnLst>
                                </p:cTn>
                              </p:par>
                            </p:childTnLst>
                          </p:cTn>
                        </p:par>
                        <p:par>
                          <p:cTn id="69" fill="hold">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69">
                                            <p:txEl>
                                              <p:pRg st="15" end="15"/>
                                            </p:txEl>
                                          </p:spTgt>
                                        </p:tgtEl>
                                        <p:attrNameLst>
                                          <p:attrName>style.visibility</p:attrName>
                                        </p:attrNameLst>
                                      </p:cBhvr>
                                      <p:to>
                                        <p:strVal val="visible"/>
                                      </p:to>
                                    </p:set>
                                    <p:animEffect transition="in" filter="wipe(up)">
                                      <p:cBhvr>
                                        <p:cTn id="72" dur="500"/>
                                        <p:tgtEl>
                                          <p:spTgt spid="69">
                                            <p:txEl>
                                              <p:pRg st="15" end="15"/>
                                            </p:txEl>
                                          </p:spTgt>
                                        </p:tgtEl>
                                      </p:cBhvr>
                                    </p:animEffect>
                                  </p:childTnLst>
                                </p:cTn>
                              </p:par>
                            </p:childTnLst>
                          </p:cTn>
                        </p:par>
                        <p:par>
                          <p:cTn id="73" fill="hold">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69">
                                            <p:txEl>
                                              <p:pRg st="16" end="16"/>
                                            </p:txEl>
                                          </p:spTgt>
                                        </p:tgtEl>
                                        <p:attrNameLst>
                                          <p:attrName>style.visibility</p:attrName>
                                        </p:attrNameLst>
                                      </p:cBhvr>
                                      <p:to>
                                        <p:strVal val="visible"/>
                                      </p:to>
                                    </p:set>
                                    <p:animEffect transition="in" filter="wipe(up)">
                                      <p:cBhvr>
                                        <p:cTn id="76" dur="500"/>
                                        <p:tgtEl>
                                          <p:spTgt spid="69">
                                            <p:txEl>
                                              <p:pRg st="16" end="16"/>
                                            </p:txEl>
                                          </p:spTgt>
                                        </p:tgtEl>
                                      </p:cBhvr>
                                    </p:animEffect>
                                  </p:childTnLst>
                                </p:cTn>
                              </p:par>
                            </p:childTnLst>
                          </p:cTn>
                        </p:par>
                        <p:par>
                          <p:cTn id="77" fill="hold">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69">
                                            <p:txEl>
                                              <p:pRg st="17" end="17"/>
                                            </p:txEl>
                                          </p:spTgt>
                                        </p:tgtEl>
                                        <p:attrNameLst>
                                          <p:attrName>style.visibility</p:attrName>
                                        </p:attrNameLst>
                                      </p:cBhvr>
                                      <p:to>
                                        <p:strVal val="visible"/>
                                      </p:to>
                                    </p:set>
                                    <p:animEffect transition="in" filter="wipe(up)">
                                      <p:cBhvr>
                                        <p:cTn id="80" dur="500"/>
                                        <p:tgtEl>
                                          <p:spTgt spid="69">
                                            <p:txEl>
                                              <p:pRg st="17" end="17"/>
                                            </p:txEl>
                                          </p:spTgt>
                                        </p:tgtEl>
                                      </p:cBhvr>
                                    </p:animEffect>
                                  </p:childTnLst>
                                </p:cTn>
                              </p:par>
                            </p:childTnLst>
                          </p:cTn>
                        </p:par>
                        <p:par>
                          <p:cTn id="81" fill="hold">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69">
                                            <p:txEl>
                                              <p:pRg st="18" end="18"/>
                                            </p:txEl>
                                          </p:spTgt>
                                        </p:tgtEl>
                                        <p:attrNameLst>
                                          <p:attrName>style.visibility</p:attrName>
                                        </p:attrNameLst>
                                      </p:cBhvr>
                                      <p:to>
                                        <p:strVal val="visible"/>
                                      </p:to>
                                    </p:set>
                                    <p:animEffect transition="in" filter="wipe(up)">
                                      <p:cBhvr>
                                        <p:cTn id="84" dur="500"/>
                                        <p:tgtEl>
                                          <p:spTgt spid="69">
                                            <p:txEl>
                                              <p:pRg st="18" end="18"/>
                                            </p:txEl>
                                          </p:spTgt>
                                        </p:tgtEl>
                                      </p:cBhvr>
                                    </p:animEffect>
                                  </p:childTnLst>
                                </p:cTn>
                              </p:par>
                            </p:childTnLst>
                          </p:cTn>
                        </p:par>
                        <p:par>
                          <p:cTn id="85" fill="hold">
                            <p:stCondLst>
                              <p:cond delay="9500"/>
                            </p:stCondLst>
                            <p:childTnLst>
                              <p:par>
                                <p:cTn id="86" presetID="22" presetClass="entr" presetSubtype="1" fill="hold" grpId="0" nodeType="afterEffect">
                                  <p:stCondLst>
                                    <p:cond delay="0"/>
                                  </p:stCondLst>
                                  <p:childTnLst>
                                    <p:set>
                                      <p:cBhvr>
                                        <p:cTn id="87" dur="1" fill="hold">
                                          <p:stCondLst>
                                            <p:cond delay="0"/>
                                          </p:stCondLst>
                                        </p:cTn>
                                        <p:tgtEl>
                                          <p:spTgt spid="69">
                                            <p:txEl>
                                              <p:pRg st="19" end="19"/>
                                            </p:txEl>
                                          </p:spTgt>
                                        </p:tgtEl>
                                        <p:attrNameLst>
                                          <p:attrName>style.visibility</p:attrName>
                                        </p:attrNameLst>
                                      </p:cBhvr>
                                      <p:to>
                                        <p:strVal val="visible"/>
                                      </p:to>
                                    </p:set>
                                    <p:animEffect transition="in" filter="wipe(up)">
                                      <p:cBhvr>
                                        <p:cTn id="88" dur="500"/>
                                        <p:tgtEl>
                                          <p:spTgt spid="69">
                                            <p:txEl>
                                              <p:pRg st="19" end="19"/>
                                            </p:txEl>
                                          </p:spTgt>
                                        </p:tgtEl>
                                      </p:cBhvr>
                                    </p:animEffect>
                                  </p:childTnLst>
                                </p:cTn>
                              </p:par>
                            </p:childTnLst>
                          </p:cTn>
                        </p:par>
                        <p:par>
                          <p:cTn id="89" fill="hold">
                            <p:stCondLst>
                              <p:cond delay="10000"/>
                            </p:stCondLst>
                            <p:childTnLst>
                              <p:par>
                                <p:cTn id="90" presetID="22" presetClass="entr" presetSubtype="1" fill="hold" grpId="0" nodeType="afterEffect">
                                  <p:stCondLst>
                                    <p:cond delay="0"/>
                                  </p:stCondLst>
                                  <p:childTnLst>
                                    <p:set>
                                      <p:cBhvr>
                                        <p:cTn id="91" dur="1" fill="hold">
                                          <p:stCondLst>
                                            <p:cond delay="0"/>
                                          </p:stCondLst>
                                        </p:cTn>
                                        <p:tgtEl>
                                          <p:spTgt spid="69">
                                            <p:txEl>
                                              <p:pRg st="20" end="20"/>
                                            </p:txEl>
                                          </p:spTgt>
                                        </p:tgtEl>
                                        <p:attrNameLst>
                                          <p:attrName>style.visibility</p:attrName>
                                        </p:attrNameLst>
                                      </p:cBhvr>
                                      <p:to>
                                        <p:strVal val="visible"/>
                                      </p:to>
                                    </p:set>
                                    <p:animEffect transition="in" filter="wipe(up)">
                                      <p:cBhvr>
                                        <p:cTn id="92" dur="500"/>
                                        <p:tgtEl>
                                          <p:spTgt spid="69">
                                            <p:txEl>
                                              <p:pRg st="20" end="20"/>
                                            </p:txEl>
                                          </p:spTgt>
                                        </p:tgtEl>
                                      </p:cBhvr>
                                    </p:animEffect>
                                  </p:childTnLst>
                                </p:cTn>
                              </p:par>
                            </p:childTnLst>
                          </p:cTn>
                        </p:par>
                        <p:par>
                          <p:cTn id="93" fill="hold">
                            <p:stCondLst>
                              <p:cond delay="10500"/>
                            </p:stCondLst>
                            <p:childTnLst>
                              <p:par>
                                <p:cTn id="94" presetID="22" presetClass="entr" presetSubtype="1" fill="hold" grpId="0" nodeType="afterEffect">
                                  <p:stCondLst>
                                    <p:cond delay="0"/>
                                  </p:stCondLst>
                                  <p:childTnLst>
                                    <p:set>
                                      <p:cBhvr>
                                        <p:cTn id="95" dur="1" fill="hold">
                                          <p:stCondLst>
                                            <p:cond delay="0"/>
                                          </p:stCondLst>
                                        </p:cTn>
                                        <p:tgtEl>
                                          <p:spTgt spid="69">
                                            <p:txEl>
                                              <p:pRg st="21" end="21"/>
                                            </p:txEl>
                                          </p:spTgt>
                                        </p:tgtEl>
                                        <p:attrNameLst>
                                          <p:attrName>style.visibility</p:attrName>
                                        </p:attrNameLst>
                                      </p:cBhvr>
                                      <p:to>
                                        <p:strVal val="visible"/>
                                      </p:to>
                                    </p:set>
                                    <p:animEffect transition="in" filter="wipe(up)">
                                      <p:cBhvr>
                                        <p:cTn id="96" dur="500"/>
                                        <p:tgtEl>
                                          <p:spTgt spid="69">
                                            <p:txEl>
                                              <p:pRg st="21" end="2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2"/>
                                        </p:tgtEl>
                                        <p:attrNameLst>
                                          <p:attrName>style.visibility</p:attrName>
                                        </p:attrNameLst>
                                      </p:cBhvr>
                                      <p:to>
                                        <p:strVal val="visible"/>
                                      </p:to>
                                    </p:set>
                                    <p:animEffect transition="in" filter="wipe(up)">
                                      <p:cBhvr>
                                        <p:cTn id="101" dur="500"/>
                                        <p:tgtEl>
                                          <p:spTgt spid="2"/>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14">
                                            <p:txEl>
                                              <p:pRg st="0" end="0"/>
                                            </p:txEl>
                                          </p:spTgt>
                                        </p:tgtEl>
                                        <p:attrNameLst>
                                          <p:attrName>style.visibility</p:attrName>
                                        </p:attrNameLst>
                                      </p:cBhvr>
                                      <p:to>
                                        <p:strVal val="visible"/>
                                      </p:to>
                                    </p:set>
                                    <p:animEffect transition="in" filter="blinds(horizontal)">
                                      <p:cBhvr>
                                        <p:cTn id="106" dur="500"/>
                                        <p:tgtEl>
                                          <p:spTgt spid="14">
                                            <p:txEl>
                                              <p:pRg st="0" end="0"/>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4">
                                            <p:txEl>
                                              <p:pRg st="1" end="1"/>
                                            </p:txEl>
                                          </p:spTgt>
                                        </p:tgtEl>
                                        <p:attrNameLst>
                                          <p:attrName>style.visibility</p:attrName>
                                        </p:attrNameLst>
                                      </p:cBhvr>
                                      <p:to>
                                        <p:strVal val="visible"/>
                                      </p:to>
                                    </p:set>
                                    <p:animEffect transition="in" filter="blinds(horizontal)">
                                      <p:cBhvr>
                                        <p:cTn id="111"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9" grpId="0" build="p" bldLvl="5"/>
      <p:bldP spid="1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STL: &lt;vector&gt;</a:t>
            </a:r>
            <a:endParaRPr lang="en-US" sz="3200" smtClean="0"/>
          </a:p>
        </p:txBody>
      </p:sp>
      <p:sp>
        <p:nvSpPr>
          <p:cNvPr id="69" name="Rectangle 3"/>
          <p:cNvSpPr txBox="1">
            <a:spLocks noChangeArrowheads="1"/>
          </p:cNvSpPr>
          <p:nvPr/>
        </p:nvSpPr>
        <p:spPr bwMode="auto">
          <a:xfrm>
            <a:off x="34925" y="1166813"/>
            <a:ext cx="7251700" cy="5446712"/>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r>
              <a:rPr lang="sr-Latn-BA" sz="1400" b="1" dirty="0">
                <a:effectLst>
                  <a:outerShdw blurRad="38100" dist="38100" dir="2700000" algn="tl">
                    <a:srgbClr val="C0C0C0"/>
                  </a:outerShdw>
                </a:effectLst>
                <a:cs typeface="Tahoma" pitchFamily="34" charset="0"/>
              </a:rPr>
              <a:t> 5: U/I iteratori</a:t>
            </a:r>
            <a:endParaRPr lang="en-US" sz="1400" b="1" dirty="0">
              <a:effectLst>
                <a:outerShdw blurRad="38100" dist="38100" dir="2700000" algn="tl">
                  <a:srgbClr val="C0C0C0"/>
                </a:outerShdw>
              </a:effectLst>
              <a:cs typeface="Tahoma" pitchFamily="34" charset="0"/>
            </a:endParaRP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a:t>
            </a:r>
            <a:r>
              <a:rPr lang="en-US" sz="1400" b="1" dirty="0" err="1">
                <a:effectLst>
                  <a:outerShdw blurRad="38100" dist="38100" dir="2700000" algn="tl">
                    <a:srgbClr val="C0C0C0"/>
                  </a:outerShdw>
                </a:effectLst>
                <a:latin typeface="Courier New" pitchFamily="49" charset="0"/>
              </a:rPr>
              <a:t>iostream</a:t>
            </a:r>
            <a:r>
              <a:rPr lang="en-US" sz="1400" b="1" dirty="0">
                <a:effectLst>
                  <a:outerShdw blurRad="38100" dist="38100" dir="2700000" algn="tl">
                    <a:srgbClr val="C0C0C0"/>
                  </a:outerShdw>
                </a:effectLst>
                <a:latin typeface="Courier New" pitchFamily="49" charset="0"/>
              </a:rPr>
              <a:t>&gt;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&lt;vector&gt;</a:t>
            </a:r>
          </a:p>
          <a:p>
            <a:pPr marL="342900" indent="-342900" eaLnBrk="1" hangingPunct="1">
              <a:spcBef>
                <a:spcPts val="0"/>
              </a:spcBef>
              <a:buClr>
                <a:schemeClr val="folHlink"/>
              </a:buClr>
              <a:buSzPct val="60000"/>
              <a:defRPr/>
            </a:pPr>
            <a:r>
              <a:rPr lang="en-US" sz="1400" b="1" dirty="0">
                <a:solidFill>
                  <a:srgbClr val="000099"/>
                </a:solidFill>
                <a:effectLst>
                  <a:outerShdw blurRad="38100" dist="38100" dir="2700000" algn="tl">
                    <a:srgbClr val="C0C0C0"/>
                  </a:outerShdw>
                </a:effectLst>
                <a:latin typeface="Courier New" pitchFamily="49" charset="0"/>
              </a:rPr>
              <a:t>#include &lt;</a:t>
            </a:r>
            <a:r>
              <a:rPr lang="en-US" sz="1400" b="1" dirty="0" err="1">
                <a:solidFill>
                  <a:srgbClr val="000099"/>
                </a:solidFill>
                <a:effectLst>
                  <a:outerShdw blurRad="38100" dist="38100" dir="2700000" algn="tl">
                    <a:srgbClr val="C0C0C0"/>
                  </a:outerShdw>
                </a:effectLst>
                <a:latin typeface="Courier New" pitchFamily="49" charset="0"/>
              </a:rPr>
              <a:t>iterator</a:t>
            </a:r>
            <a:r>
              <a:rPr lang="en-US" sz="1400" b="1" dirty="0">
                <a:solidFill>
                  <a:srgbClr val="000099"/>
                </a:solidFill>
                <a:effectLst>
                  <a:outerShdw blurRad="38100" dist="38100" dir="2700000" algn="tl">
                    <a:srgbClr val="C0C0C0"/>
                  </a:outerShdw>
                </a:effectLst>
                <a:latin typeface="Courier New" pitchFamily="49" charset="0"/>
              </a:rPr>
              <a:t>&gt;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int main()</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vector&lt;</a:t>
            </a:r>
            <a:r>
              <a:rPr lang="en-US" sz="1400" b="1" dirty="0" err="1">
                <a:effectLst>
                  <a:outerShdw blurRad="38100" dist="38100" dir="2700000" algn="tl">
                    <a:srgbClr val="C0C0C0"/>
                  </a:outerShdw>
                </a:effectLst>
                <a:latin typeface="Courier New" pitchFamily="49" charset="0"/>
              </a:rPr>
              <a:t>int</a:t>
            </a:r>
            <a:r>
              <a:rPr lang="en-US" sz="1400" b="1" dirty="0">
                <a:effectLst>
                  <a:outerShdw blurRad="38100" dist="38100" dir="2700000" algn="tl">
                    <a:srgbClr val="C0C0C0"/>
                  </a:outerShdw>
                </a:effectLst>
                <a:latin typeface="Courier New" pitchFamily="49" charset="0"/>
              </a:rPr>
              <a:t>&gt; </a:t>
            </a:r>
            <a:r>
              <a:rPr lang="en-US" sz="1400" b="1" dirty="0" err="1">
                <a:effectLst>
                  <a:outerShdw blurRad="38100" dist="38100" dir="2700000" algn="tl">
                    <a:srgbClr val="C0C0C0"/>
                  </a:outerShdw>
                </a:effectLst>
                <a:latin typeface="Courier New" pitchFamily="49" charset="0"/>
              </a:rPr>
              <a:t>niz</a:t>
            </a:r>
            <a:r>
              <a:rPr lang="en-US" sz="1400" b="1" dirty="0">
                <a:effectLst>
                  <a:outerShdw blurRad="38100" dist="38100" dir="2700000" algn="tl">
                    <a:srgbClr val="C0C0C0"/>
                  </a:outerShdw>
                </a:effectLst>
                <a:latin typeface="Courier New" pitchFamily="49" charset="0"/>
              </a:rPr>
              <a:t>;</a:t>
            </a: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Unesite</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podatke</a:t>
            </a:r>
            <a:r>
              <a:rPr lang="en-US" sz="1400" b="1" dirty="0">
                <a:effectLst>
                  <a:outerShdw blurRad="38100" dist="38100" dir="2700000" algn="tl">
                    <a:srgbClr val="C0C0C0"/>
                  </a:outerShdw>
                </a:effectLst>
                <a:latin typeface="Courier New" pitchFamily="49" charset="0"/>
              </a:rPr>
              <a:t>: ";</a:t>
            </a:r>
          </a:p>
          <a:p>
            <a:pPr marL="342900" indent="-342900" eaLnBrk="1" hangingPunct="1">
              <a:spcBef>
                <a:spcPts val="600"/>
              </a:spcBef>
              <a:buClr>
                <a:schemeClr val="folHlink"/>
              </a:buClr>
              <a:buSzPct val="60000"/>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istream_iterator</a:t>
            </a:r>
            <a:r>
              <a:rPr lang="en-US" sz="1400" b="1" dirty="0">
                <a:solidFill>
                  <a:srgbClr val="000099"/>
                </a:solidFill>
                <a:effectLst>
                  <a:outerShdw blurRad="38100" dist="38100" dir="2700000" algn="tl">
                    <a:srgbClr val="C0C0C0"/>
                  </a:outerShdw>
                </a:effectLst>
                <a:latin typeface="Courier New" pitchFamily="49" charset="0"/>
              </a:rPr>
              <a:t>&lt;</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&gt; in(</a:t>
            </a:r>
            <a:r>
              <a:rPr lang="en-US" sz="1400" b="1" dirty="0" err="1">
                <a:solidFill>
                  <a:srgbClr val="000099"/>
                </a:solidFill>
                <a:effectLst>
                  <a:outerShdw blurRad="38100" dist="38100" dir="2700000" algn="tl">
                    <a:srgbClr val="C0C0C0"/>
                  </a:outerShdw>
                </a:effectLst>
                <a:latin typeface="Courier New" pitchFamily="49" charset="0"/>
              </a:rPr>
              <a:t>cin</a:t>
            </a:r>
            <a:r>
              <a:rPr lang="en-US" sz="1400" b="1" dirty="0">
                <a:solidFill>
                  <a:srgbClr val="000099"/>
                </a:solidFill>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istream_iterator</a:t>
            </a:r>
            <a:r>
              <a:rPr lang="en-US" sz="1400" b="1" dirty="0">
                <a:solidFill>
                  <a:srgbClr val="000099"/>
                </a:solidFill>
                <a:effectLst>
                  <a:outerShdw blurRad="38100" dist="38100" dir="2700000" algn="tl">
                    <a:srgbClr val="C0C0C0"/>
                  </a:outerShdw>
                </a:effectLst>
                <a:latin typeface="Courier New" pitchFamily="49" charset="0"/>
              </a:rPr>
              <a:t>&lt;</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&gt; </a:t>
            </a:r>
            <a:r>
              <a:rPr lang="en-US" sz="1400" b="1" dirty="0" err="1">
                <a:solidFill>
                  <a:srgbClr val="000099"/>
                </a:solidFill>
                <a:effectLst>
                  <a:outerShdw blurRad="38100" dist="38100" dir="2700000" algn="tl">
                    <a:srgbClr val="C0C0C0"/>
                  </a:outerShdw>
                </a:effectLst>
                <a:latin typeface="Courier New" pitchFamily="49" charset="0"/>
              </a:rPr>
              <a:t>eos</a:t>
            </a:r>
            <a:r>
              <a:rPr lang="en-US" sz="1400" b="1" dirty="0">
                <a:solidFill>
                  <a:srgbClr val="000099"/>
                </a:solidFill>
                <a:effectLst>
                  <a:outerShdw blurRad="38100" dist="38100" dir="2700000" algn="tl">
                    <a:srgbClr val="C0C0C0"/>
                  </a:outerShdw>
                </a:effectLst>
                <a:latin typeface="Courier New" pitchFamily="49" charset="0"/>
              </a:rPr>
              <a:t>;  </a:t>
            </a:r>
            <a:r>
              <a:rPr lang="en-US" sz="1400" b="1" dirty="0">
                <a:solidFill>
                  <a:srgbClr val="008000"/>
                </a:solidFill>
                <a:effectLst>
                  <a:outerShdw blurRad="38100" dist="38100" dir="2700000" algn="tl">
                    <a:srgbClr val="C0C0C0"/>
                  </a:outerShdw>
                </a:effectLst>
                <a:latin typeface="Courier New" pitchFamily="49" charset="0"/>
              </a:rPr>
              <a:t>// end-of-stream </a:t>
            </a:r>
            <a:r>
              <a:rPr lang="en-US" sz="1400" b="1" dirty="0" err="1">
                <a:solidFill>
                  <a:srgbClr val="008000"/>
                </a:solidFill>
                <a:effectLst>
                  <a:outerShdw blurRad="38100" dist="38100" dir="2700000" algn="tl">
                    <a:srgbClr val="C0C0C0"/>
                  </a:outerShdw>
                </a:effectLst>
                <a:latin typeface="Courier New" pitchFamily="49" charset="0"/>
              </a:rPr>
              <a:t>iterator</a:t>
            </a:r>
            <a:endParaRPr lang="en-US" sz="1400" b="1" dirty="0">
              <a:solidFill>
                <a:srgbClr val="008000"/>
              </a:solidFill>
              <a:effectLst>
                <a:outerShdw blurRad="38100" dist="38100" dir="2700000" algn="tl">
                  <a:srgbClr val="C0C0C0"/>
                </a:outerShdw>
              </a:effectLst>
              <a:latin typeface="Courier New" pitchFamily="49" charset="0"/>
            </a:endParaRPr>
          </a:p>
          <a:p>
            <a:pPr marL="342900" indent="-342900" eaLnBrk="1" hangingPunct="1">
              <a:spcBef>
                <a:spcPts val="600"/>
              </a:spcBef>
              <a:buClr>
                <a:schemeClr val="folHlink"/>
              </a:buClr>
              <a:buSzPct val="60000"/>
              <a:defRPr/>
            </a:pPr>
            <a:r>
              <a:rPr lang="en-US" sz="1400" b="1" dirty="0">
                <a:solidFill>
                  <a:srgbClr val="800000"/>
                </a:solidFill>
                <a:effectLst>
                  <a:outerShdw blurRad="38100" dist="38100" dir="2700000" algn="tl">
                    <a:srgbClr val="C0C0C0"/>
                  </a:outerShdw>
                </a:effectLst>
                <a:latin typeface="Courier New" pitchFamily="49" charset="0"/>
              </a:rPr>
              <a:t>   while (in!=</a:t>
            </a:r>
            <a:r>
              <a:rPr lang="en-US" sz="1400" b="1" dirty="0" err="1">
                <a:solidFill>
                  <a:srgbClr val="800000"/>
                </a:solidFill>
                <a:effectLst>
                  <a:outerShdw blurRad="38100" dist="38100" dir="2700000" algn="tl">
                    <a:srgbClr val="C0C0C0"/>
                  </a:outerShdw>
                </a:effectLst>
                <a:latin typeface="Courier New" pitchFamily="49" charset="0"/>
              </a:rPr>
              <a:t>eos</a:t>
            </a:r>
            <a:r>
              <a:rPr lang="en-US" sz="1400" b="1" dirty="0">
                <a:solidFill>
                  <a:srgbClr val="800000"/>
                </a:solidFill>
                <a:effectLst>
                  <a:outerShdw blurRad="38100" dist="38100" dir="2700000" algn="tl">
                    <a:srgbClr val="C0C0C0"/>
                  </a:outerShdw>
                </a:effectLst>
                <a:latin typeface="Courier New" pitchFamily="49" charset="0"/>
              </a:rPr>
              <a:t>)</a:t>
            </a:r>
          </a:p>
          <a:p>
            <a:pPr marL="342900" indent="-342900" eaLnBrk="1" hangingPunct="1">
              <a:spcBef>
                <a:spcPts val="0"/>
              </a:spcBef>
              <a:buClr>
                <a:schemeClr val="folHlink"/>
              </a:buClr>
              <a:buSzPct val="60000"/>
              <a:defRPr/>
            </a:pPr>
            <a:r>
              <a:rPr lang="en-US" sz="1400" b="1" dirty="0">
                <a:solidFill>
                  <a:srgbClr val="800000"/>
                </a:solidFill>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400" b="1" dirty="0">
                <a:solidFill>
                  <a:srgbClr val="800000"/>
                </a:solidFill>
                <a:effectLst>
                  <a:outerShdw blurRad="38100" dist="38100" dir="2700000" algn="tl">
                    <a:srgbClr val="C0C0C0"/>
                  </a:outerShdw>
                </a:effectLst>
                <a:latin typeface="Courier New" pitchFamily="49" charset="0"/>
              </a:rPr>
              <a:t>       </a:t>
            </a:r>
            <a:r>
              <a:rPr lang="en-US" sz="1400" b="1" dirty="0" err="1">
                <a:solidFill>
                  <a:srgbClr val="800000"/>
                </a:solidFill>
                <a:effectLst>
                  <a:outerShdw blurRad="38100" dist="38100" dir="2700000" algn="tl">
                    <a:srgbClr val="C0C0C0"/>
                  </a:outerShdw>
                </a:effectLst>
                <a:latin typeface="Courier New" pitchFamily="49" charset="0"/>
              </a:rPr>
              <a:t>niz.push_back</a:t>
            </a:r>
            <a:r>
              <a:rPr lang="en-US" sz="1400" b="1" dirty="0">
                <a:solidFill>
                  <a:srgbClr val="800000"/>
                </a:solidFill>
                <a:effectLst>
                  <a:outerShdw blurRad="38100" dist="38100" dir="2700000" algn="tl">
                    <a:srgbClr val="C0C0C0"/>
                  </a:outerShdw>
                </a:effectLst>
                <a:latin typeface="Courier New" pitchFamily="49" charset="0"/>
              </a:rPr>
              <a:t>(*in);</a:t>
            </a:r>
          </a:p>
          <a:p>
            <a:pPr marL="342900" indent="-342900" eaLnBrk="1" hangingPunct="1">
              <a:spcBef>
                <a:spcPts val="0"/>
              </a:spcBef>
              <a:buClr>
                <a:schemeClr val="folHlink"/>
              </a:buClr>
              <a:buSzPct val="60000"/>
              <a:defRPr/>
            </a:pPr>
            <a:r>
              <a:rPr lang="en-US" sz="1400" b="1" dirty="0">
                <a:solidFill>
                  <a:srgbClr val="800000"/>
                </a:solidFill>
                <a:effectLst>
                  <a:outerShdw blurRad="38100" dist="38100" dir="2700000" algn="tl">
                    <a:srgbClr val="C0C0C0"/>
                  </a:outerShdw>
                </a:effectLst>
                <a:latin typeface="Courier New" pitchFamily="49" charset="0"/>
              </a:rPr>
              <a:t>       in++;</a:t>
            </a:r>
          </a:p>
          <a:p>
            <a:pPr marL="342900" indent="-342900" eaLnBrk="1" hangingPunct="1">
              <a:spcBef>
                <a:spcPts val="0"/>
              </a:spcBef>
              <a:buClr>
                <a:schemeClr val="folHlink"/>
              </a:buClr>
              <a:buSzPct val="60000"/>
              <a:defRPr/>
            </a:pPr>
            <a:r>
              <a:rPr lang="en-US" sz="1400" b="1" dirty="0">
                <a:solidFill>
                  <a:srgbClr val="800000"/>
                </a:solidFill>
                <a:effectLst>
                  <a:outerShdw blurRad="38100" dist="38100" dir="2700000" algn="tl">
                    <a:srgbClr val="C0C0C0"/>
                  </a:outerShdw>
                </a:effectLst>
                <a:latin typeface="Courier New" pitchFamily="49" charset="0"/>
              </a:rPr>
              <a:t>   }</a:t>
            </a: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a:t>
            </a:r>
            <a:r>
              <a:rPr lang="en-US" sz="1400" b="1" dirty="0" err="1">
                <a:effectLst>
                  <a:outerShdw blurRad="38100" dist="38100" dir="2700000" algn="tl">
                    <a:srgbClr val="C0C0C0"/>
                  </a:outerShdw>
                </a:effectLst>
                <a:latin typeface="Courier New" pitchFamily="49" charset="0"/>
              </a:rPr>
              <a:t>nHorizontalni</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ispis</a:t>
            </a:r>
            <a:r>
              <a:rPr lang="en-US" sz="1400" b="1" dirty="0">
                <a:effectLst>
                  <a:outerShdw blurRad="38100" dist="38100" dir="2700000" algn="tl">
                    <a:srgbClr val="C0C0C0"/>
                  </a:outerShdw>
                </a:effectLst>
                <a:latin typeface="Courier New" pitchFamily="49" charset="0"/>
              </a:rPr>
              <a:t>:\n";</a:t>
            </a:r>
          </a:p>
          <a:p>
            <a:pPr marL="342900" indent="-342900" eaLnBrk="1" hangingPunct="1">
              <a:spcBef>
                <a:spcPts val="0"/>
              </a:spcBef>
              <a:buClr>
                <a:schemeClr val="folHlink"/>
              </a:buClr>
              <a:buSzPct val="60000"/>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ostream_iterator</a:t>
            </a:r>
            <a:r>
              <a:rPr lang="en-US" sz="1400" b="1" dirty="0">
                <a:solidFill>
                  <a:srgbClr val="000099"/>
                </a:solidFill>
                <a:effectLst>
                  <a:outerShdw blurRad="38100" dist="38100" dir="2700000" algn="tl">
                    <a:srgbClr val="C0C0C0"/>
                  </a:outerShdw>
                </a:effectLst>
                <a:latin typeface="Courier New" pitchFamily="49" charset="0"/>
              </a:rPr>
              <a:t>&lt;</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&gt; out1(</a:t>
            </a:r>
            <a:r>
              <a:rPr lang="en-US" sz="1400" b="1" dirty="0" err="1">
                <a:solidFill>
                  <a:srgbClr val="000099"/>
                </a:solidFill>
                <a:effectLst>
                  <a:outerShdw blurRad="38100" dist="38100" dir="2700000" algn="tl">
                    <a:srgbClr val="C0C0C0"/>
                  </a:outerShdw>
                </a:effectLst>
                <a:latin typeface="Courier New" pitchFamily="49" charset="0"/>
              </a:rPr>
              <a:t>cout</a:t>
            </a:r>
            <a:r>
              <a:rPr lang="en-US" sz="1400" b="1" dirty="0">
                <a:solidFill>
                  <a:srgbClr val="000099"/>
                </a:solidFill>
                <a:effectLst>
                  <a:outerShdw blurRad="38100" dist="38100" dir="2700000" algn="tl">
                    <a:srgbClr val="C0C0C0"/>
                  </a:outerShdw>
                </a:effectLst>
                <a:latin typeface="Courier New" pitchFamily="49" charset="0"/>
              </a:rPr>
              <a:t>," ");</a:t>
            </a:r>
          </a:p>
          <a:p>
            <a:pPr marL="342900" indent="-342900" eaLnBrk="1" hangingPunct="1">
              <a:spcBef>
                <a:spcPts val="0"/>
              </a:spcBef>
              <a:buClr>
                <a:schemeClr val="folHlink"/>
              </a:buClr>
              <a:buSzPct val="60000"/>
              <a:defRPr/>
            </a:pPr>
            <a:r>
              <a:rPr lang="en-US" sz="1400" b="1" dirty="0">
                <a:solidFill>
                  <a:srgbClr val="000099"/>
                </a:solidFill>
                <a:effectLst>
                  <a:outerShdw blurRad="38100" dist="38100" dir="2700000" algn="tl">
                    <a:srgbClr val="C0C0C0"/>
                  </a:outerShdw>
                </a:effectLst>
                <a:latin typeface="Courier New" pitchFamily="49" charset="0"/>
              </a:rPr>
              <a:t>   </a:t>
            </a:r>
            <a:r>
              <a:rPr lang="en-US" sz="1400" b="1" dirty="0">
                <a:solidFill>
                  <a:srgbClr val="800000"/>
                </a:solidFill>
                <a:effectLst>
                  <a:outerShdw blurRad="38100" dist="38100" dir="2700000" algn="tl">
                    <a:srgbClr val="C0C0C0"/>
                  </a:outerShdw>
                </a:effectLst>
                <a:latin typeface="Courier New" pitchFamily="49" charset="0"/>
              </a:rPr>
              <a:t>copy(</a:t>
            </a:r>
            <a:r>
              <a:rPr lang="en-US" sz="1400" b="1" dirty="0" err="1">
                <a:solidFill>
                  <a:srgbClr val="800000"/>
                </a:solidFill>
                <a:effectLst>
                  <a:outerShdw blurRad="38100" dist="38100" dir="2700000" algn="tl">
                    <a:srgbClr val="C0C0C0"/>
                  </a:outerShdw>
                </a:effectLst>
                <a:latin typeface="Courier New" pitchFamily="49" charset="0"/>
              </a:rPr>
              <a:t>niz.begin</a:t>
            </a:r>
            <a:r>
              <a:rPr lang="en-US" sz="1400" b="1" dirty="0">
                <a:solidFill>
                  <a:srgbClr val="800000"/>
                </a:solidFill>
                <a:effectLst>
                  <a:outerShdw blurRad="38100" dist="38100" dir="2700000" algn="tl">
                    <a:srgbClr val="C0C0C0"/>
                  </a:outerShdw>
                </a:effectLst>
                <a:latin typeface="Courier New" pitchFamily="49" charset="0"/>
              </a:rPr>
              <a:t>(),</a:t>
            </a:r>
            <a:r>
              <a:rPr lang="en-US" sz="1400" b="1" dirty="0" err="1">
                <a:solidFill>
                  <a:srgbClr val="800000"/>
                </a:solidFill>
                <a:effectLst>
                  <a:outerShdw blurRad="38100" dist="38100" dir="2700000" algn="tl">
                    <a:srgbClr val="C0C0C0"/>
                  </a:outerShdw>
                </a:effectLst>
                <a:latin typeface="Courier New" pitchFamily="49" charset="0"/>
              </a:rPr>
              <a:t>niz.end</a:t>
            </a:r>
            <a:r>
              <a:rPr lang="en-US" sz="1400" b="1" dirty="0">
                <a:solidFill>
                  <a:srgbClr val="800000"/>
                </a:solidFill>
                <a:effectLst>
                  <a:outerShdw blurRad="38100" dist="38100" dir="2700000" algn="tl">
                    <a:srgbClr val="C0C0C0"/>
                  </a:outerShdw>
                </a:effectLst>
                <a:latin typeface="Courier New" pitchFamily="49" charset="0"/>
              </a:rPr>
              <a:t>(),out1);</a:t>
            </a:r>
          </a:p>
          <a:p>
            <a:pPr marL="342900" indent="-342900" eaLnBrk="1" hangingPunct="1">
              <a:spcBef>
                <a:spcPts val="60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cout</a:t>
            </a:r>
            <a:r>
              <a:rPr lang="en-US" sz="1400" b="1" dirty="0">
                <a:effectLst>
                  <a:outerShdw blurRad="38100" dist="38100" dir="2700000" algn="tl">
                    <a:srgbClr val="C0C0C0"/>
                  </a:outerShdw>
                </a:effectLst>
                <a:latin typeface="Courier New" pitchFamily="49" charset="0"/>
              </a:rPr>
              <a:t> &lt;&lt; "\n\</a:t>
            </a:r>
            <a:r>
              <a:rPr lang="en-US" sz="1400" b="1" dirty="0" err="1">
                <a:effectLst>
                  <a:outerShdw blurRad="38100" dist="38100" dir="2700000" algn="tl">
                    <a:srgbClr val="C0C0C0"/>
                  </a:outerShdw>
                </a:effectLst>
                <a:latin typeface="Courier New" pitchFamily="49" charset="0"/>
              </a:rPr>
              <a:t>nVertikalni</a:t>
            </a:r>
            <a:r>
              <a:rPr lang="en-US" sz="1400" b="1" dirty="0">
                <a:effectLst>
                  <a:outerShdw blurRad="38100" dist="38100" dir="2700000" algn="tl">
                    <a:srgbClr val="C0C0C0"/>
                  </a:outerShdw>
                </a:effectLst>
                <a:latin typeface="Courier New" pitchFamily="49" charset="0"/>
              </a:rPr>
              <a:t> </a:t>
            </a:r>
            <a:r>
              <a:rPr lang="en-US" sz="1400" b="1" dirty="0" err="1">
                <a:effectLst>
                  <a:outerShdw blurRad="38100" dist="38100" dir="2700000" algn="tl">
                    <a:srgbClr val="C0C0C0"/>
                  </a:outerShdw>
                </a:effectLst>
                <a:latin typeface="Courier New" pitchFamily="49" charset="0"/>
              </a:rPr>
              <a:t>ispis</a:t>
            </a:r>
            <a:r>
              <a:rPr lang="en-US" sz="1400" b="1" dirty="0">
                <a:effectLst>
                  <a:outerShdw blurRad="38100" dist="38100" dir="2700000" algn="tl">
                    <a:srgbClr val="C0C0C0"/>
                  </a:outerShdw>
                </a:effectLst>
                <a:latin typeface="Courier New" pitchFamily="49" charset="0"/>
              </a:rPr>
              <a:t>:\n";</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err="1">
                <a:solidFill>
                  <a:srgbClr val="000099"/>
                </a:solidFill>
                <a:effectLst>
                  <a:outerShdw blurRad="38100" dist="38100" dir="2700000" algn="tl">
                    <a:srgbClr val="C0C0C0"/>
                  </a:outerShdw>
                </a:effectLst>
                <a:latin typeface="Courier New" pitchFamily="49" charset="0"/>
              </a:rPr>
              <a:t>ostream_iterator</a:t>
            </a:r>
            <a:r>
              <a:rPr lang="en-US" sz="1400" b="1" dirty="0">
                <a:solidFill>
                  <a:srgbClr val="000099"/>
                </a:solidFill>
                <a:effectLst>
                  <a:outerShdw blurRad="38100" dist="38100" dir="2700000" algn="tl">
                    <a:srgbClr val="C0C0C0"/>
                  </a:outerShdw>
                </a:effectLst>
                <a:latin typeface="Courier New" pitchFamily="49" charset="0"/>
              </a:rPr>
              <a:t>&lt;</a:t>
            </a:r>
            <a:r>
              <a:rPr lang="en-US" sz="1400" b="1" dirty="0" err="1">
                <a:solidFill>
                  <a:srgbClr val="000099"/>
                </a:solidFill>
                <a:effectLst>
                  <a:outerShdw blurRad="38100" dist="38100" dir="2700000" algn="tl">
                    <a:srgbClr val="C0C0C0"/>
                  </a:outerShdw>
                </a:effectLst>
                <a:latin typeface="Courier New" pitchFamily="49" charset="0"/>
              </a:rPr>
              <a:t>int</a:t>
            </a:r>
            <a:r>
              <a:rPr lang="en-US" sz="1400" b="1" dirty="0">
                <a:solidFill>
                  <a:srgbClr val="000099"/>
                </a:solidFill>
                <a:effectLst>
                  <a:outerShdw blurRad="38100" dist="38100" dir="2700000" algn="tl">
                    <a:srgbClr val="C0C0C0"/>
                  </a:outerShdw>
                </a:effectLst>
                <a:latin typeface="Courier New" pitchFamily="49" charset="0"/>
              </a:rPr>
              <a:t>&gt; out2(</a:t>
            </a:r>
            <a:r>
              <a:rPr lang="en-US" sz="1400" b="1" dirty="0" err="1">
                <a:solidFill>
                  <a:srgbClr val="000099"/>
                </a:solidFill>
                <a:effectLst>
                  <a:outerShdw blurRad="38100" dist="38100" dir="2700000" algn="tl">
                    <a:srgbClr val="C0C0C0"/>
                  </a:outerShdw>
                </a:effectLst>
                <a:latin typeface="Courier New" pitchFamily="49" charset="0"/>
              </a:rPr>
              <a:t>cout</a:t>
            </a:r>
            <a:r>
              <a:rPr lang="en-US" sz="1400" b="1" dirty="0">
                <a:solidFill>
                  <a:srgbClr val="000099"/>
                </a:solidFill>
                <a:effectLst>
                  <a:outerShdw blurRad="38100" dist="38100" dir="2700000" algn="tl">
                    <a:srgbClr val="C0C0C0"/>
                  </a:outerShdw>
                </a:effectLst>
                <a:latin typeface="Courier New" pitchFamily="49" charset="0"/>
              </a:rPr>
              <a:t>,"\n");</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a:t>
            </a:r>
            <a:r>
              <a:rPr lang="en-US" sz="1400" b="1" dirty="0">
                <a:solidFill>
                  <a:srgbClr val="800000"/>
                </a:solidFill>
                <a:effectLst>
                  <a:outerShdw blurRad="38100" dist="38100" dir="2700000" algn="tl">
                    <a:srgbClr val="C0C0C0"/>
                  </a:outerShdw>
                </a:effectLst>
                <a:latin typeface="Courier New" pitchFamily="49" charset="0"/>
              </a:rPr>
              <a:t>copy(</a:t>
            </a:r>
            <a:r>
              <a:rPr lang="en-US" sz="1400" b="1" dirty="0" err="1">
                <a:solidFill>
                  <a:srgbClr val="800000"/>
                </a:solidFill>
                <a:effectLst>
                  <a:outerShdw blurRad="38100" dist="38100" dir="2700000" algn="tl">
                    <a:srgbClr val="C0C0C0"/>
                  </a:outerShdw>
                </a:effectLst>
                <a:latin typeface="Courier New" pitchFamily="49" charset="0"/>
              </a:rPr>
              <a:t>niz.begin</a:t>
            </a:r>
            <a:r>
              <a:rPr lang="en-US" sz="1400" b="1" dirty="0">
                <a:solidFill>
                  <a:srgbClr val="800000"/>
                </a:solidFill>
                <a:effectLst>
                  <a:outerShdw blurRad="38100" dist="38100" dir="2700000" algn="tl">
                    <a:srgbClr val="C0C0C0"/>
                  </a:outerShdw>
                </a:effectLst>
                <a:latin typeface="Courier New" pitchFamily="49" charset="0"/>
              </a:rPr>
              <a:t>(),</a:t>
            </a:r>
            <a:r>
              <a:rPr lang="en-US" sz="1400" b="1" dirty="0" err="1">
                <a:solidFill>
                  <a:srgbClr val="800000"/>
                </a:solidFill>
                <a:effectLst>
                  <a:outerShdw blurRad="38100" dist="38100" dir="2700000" algn="tl">
                    <a:srgbClr val="C0C0C0"/>
                  </a:outerShdw>
                </a:effectLst>
                <a:latin typeface="Courier New" pitchFamily="49" charset="0"/>
              </a:rPr>
              <a:t>niz.end</a:t>
            </a:r>
            <a:r>
              <a:rPr lang="en-US" sz="1400" b="1" dirty="0">
                <a:solidFill>
                  <a:srgbClr val="800000"/>
                </a:solidFill>
                <a:effectLst>
                  <a:outerShdw blurRad="38100" dist="38100" dir="2700000" algn="tl">
                    <a:srgbClr val="C0C0C0"/>
                  </a:outerShdw>
                </a:effectLst>
                <a:latin typeface="Courier New" pitchFamily="49" charset="0"/>
              </a:rPr>
              <a:t>(),out2);</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   return 0;</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4786313" y="4143375"/>
            <a:ext cx="4214812" cy="2571750"/>
            <a:chOff x="4040" y="3140"/>
            <a:chExt cx="1526" cy="1063"/>
          </a:xfrm>
        </p:grpSpPr>
        <p:sp>
          <p:nvSpPr>
            <p:cNvPr id="27654"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27655"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14" name="AutoShape 144"/>
          <p:cNvSpPr>
            <a:spLocks noChangeArrowheads="1"/>
          </p:cNvSpPr>
          <p:nvPr/>
        </p:nvSpPr>
        <p:spPr bwMode="auto">
          <a:xfrm>
            <a:off x="4929188" y="4324350"/>
            <a:ext cx="4071937" cy="2185988"/>
          </a:xfrm>
          <a:prstGeom prst="roundRect">
            <a:avLst>
              <a:gd name="adj" fmla="val 0"/>
            </a:avLst>
          </a:prstGeom>
          <a:noFill/>
          <a:ln w="9525">
            <a:noFill/>
            <a:round/>
            <a:headEnd/>
            <a:tailEnd/>
          </a:ln>
        </p:spPr>
        <p:txBody>
          <a:bodyPr lIns="0" rIns="0">
            <a:spAutoFit/>
          </a:bodyPr>
          <a:lstStyle/>
          <a:p>
            <a:r>
              <a:rPr lang="pl-PL" sz="1400" b="1">
                <a:solidFill>
                  <a:srgbClr val="FFFF00"/>
                </a:solidFill>
                <a:latin typeface="Courier New" pitchFamily="49" charset="0"/>
              </a:rPr>
              <a:t>Unesite podatke: 23 1 456 321 56 a</a:t>
            </a:r>
          </a:p>
          <a:p>
            <a:endParaRPr lang="pl-PL" sz="500" b="1">
              <a:solidFill>
                <a:srgbClr val="FFFF00"/>
              </a:solidFill>
              <a:latin typeface="Courier New" pitchFamily="49" charset="0"/>
            </a:endParaRPr>
          </a:p>
          <a:p>
            <a:r>
              <a:rPr lang="pl-PL" sz="1400" b="1">
                <a:solidFill>
                  <a:srgbClr val="FFFF00"/>
                </a:solidFill>
                <a:latin typeface="Courier New" pitchFamily="49" charset="0"/>
              </a:rPr>
              <a:t>Horizontalni ispis:</a:t>
            </a:r>
          </a:p>
          <a:p>
            <a:r>
              <a:rPr lang="pl-PL" sz="1400" b="1">
                <a:solidFill>
                  <a:srgbClr val="FFFF00"/>
                </a:solidFill>
                <a:latin typeface="Courier New" pitchFamily="49" charset="0"/>
              </a:rPr>
              <a:t>23 1 456 321 56</a:t>
            </a:r>
          </a:p>
          <a:p>
            <a:endParaRPr lang="pl-PL" sz="500" b="1">
              <a:solidFill>
                <a:srgbClr val="FFFF00"/>
              </a:solidFill>
              <a:latin typeface="Courier New" pitchFamily="49" charset="0"/>
            </a:endParaRPr>
          </a:p>
          <a:p>
            <a:r>
              <a:rPr lang="pl-PL" sz="1400" b="1">
                <a:solidFill>
                  <a:srgbClr val="FFFF00"/>
                </a:solidFill>
                <a:latin typeface="Courier New" pitchFamily="49" charset="0"/>
              </a:rPr>
              <a:t>Vertikalni ispis:</a:t>
            </a:r>
          </a:p>
          <a:p>
            <a:r>
              <a:rPr lang="pl-PL" sz="1400" b="1">
                <a:solidFill>
                  <a:srgbClr val="FFFF00"/>
                </a:solidFill>
                <a:latin typeface="Courier New" pitchFamily="49" charset="0"/>
              </a:rPr>
              <a:t>23</a:t>
            </a:r>
          </a:p>
          <a:p>
            <a:r>
              <a:rPr lang="pl-PL" sz="1400" b="1">
                <a:solidFill>
                  <a:srgbClr val="FFFF00"/>
                </a:solidFill>
                <a:latin typeface="Courier New" pitchFamily="49" charset="0"/>
              </a:rPr>
              <a:t>1</a:t>
            </a:r>
          </a:p>
          <a:p>
            <a:r>
              <a:rPr lang="pl-PL" sz="1400" b="1">
                <a:solidFill>
                  <a:srgbClr val="FFFF00"/>
                </a:solidFill>
                <a:latin typeface="Courier New" pitchFamily="49" charset="0"/>
              </a:rPr>
              <a:t>456</a:t>
            </a:r>
          </a:p>
          <a:p>
            <a:r>
              <a:rPr lang="pl-PL" sz="1400" b="1">
                <a:solidFill>
                  <a:srgbClr val="FFFF00"/>
                </a:solidFill>
                <a:latin typeface="Courier New" pitchFamily="49" charset="0"/>
              </a:rPr>
              <a:t>321</a:t>
            </a:r>
          </a:p>
          <a:p>
            <a:r>
              <a:rPr lang="pl-PL" sz="1400" b="1">
                <a:solidFill>
                  <a:srgbClr val="FFFF00"/>
                </a:solidFill>
                <a:latin typeface="Courier New" pitchFamily="49" charset="0"/>
              </a:rPr>
              <a:t>56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wipe(up)">
                                      <p:cBhvr>
                                        <p:cTn id="12" dur="500"/>
                                        <p:tgtEl>
                                          <p:spTgt spid="69">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9">
                                            <p:txEl>
                                              <p:pRg st="1" end="1"/>
                                            </p:txEl>
                                          </p:spTgt>
                                        </p:tgtEl>
                                        <p:attrNameLst>
                                          <p:attrName>style.visibility</p:attrName>
                                        </p:attrNameLst>
                                      </p:cBhvr>
                                      <p:to>
                                        <p:strVal val="visible"/>
                                      </p:to>
                                    </p:set>
                                    <p:animEffect transition="in" filter="wipe(up)">
                                      <p:cBhvr>
                                        <p:cTn id="16" dur="500"/>
                                        <p:tgtEl>
                                          <p:spTgt spid="69">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9">
                                            <p:txEl>
                                              <p:pRg st="2" end="2"/>
                                            </p:txEl>
                                          </p:spTgt>
                                        </p:tgtEl>
                                        <p:attrNameLst>
                                          <p:attrName>style.visibility</p:attrName>
                                        </p:attrNameLst>
                                      </p:cBhvr>
                                      <p:to>
                                        <p:strVal val="visible"/>
                                      </p:to>
                                    </p:set>
                                    <p:animEffect transition="in" filter="wipe(up)">
                                      <p:cBhvr>
                                        <p:cTn id="20" dur="500"/>
                                        <p:tgtEl>
                                          <p:spTgt spid="69">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69">
                                            <p:txEl>
                                              <p:pRg st="3" end="3"/>
                                            </p:txEl>
                                          </p:spTgt>
                                        </p:tgtEl>
                                        <p:attrNameLst>
                                          <p:attrName>style.visibility</p:attrName>
                                        </p:attrNameLst>
                                      </p:cBhvr>
                                      <p:to>
                                        <p:strVal val="visible"/>
                                      </p:to>
                                    </p:set>
                                    <p:animEffect transition="in" filter="wipe(up)">
                                      <p:cBhvr>
                                        <p:cTn id="24" dur="500"/>
                                        <p:tgtEl>
                                          <p:spTgt spid="69">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69">
                                            <p:txEl>
                                              <p:pRg st="4" end="4"/>
                                            </p:txEl>
                                          </p:spTgt>
                                        </p:tgtEl>
                                        <p:attrNameLst>
                                          <p:attrName>style.visibility</p:attrName>
                                        </p:attrNameLst>
                                      </p:cBhvr>
                                      <p:to>
                                        <p:strVal val="visible"/>
                                      </p:to>
                                    </p:set>
                                    <p:animEffect transition="in" filter="wipe(up)">
                                      <p:cBhvr>
                                        <p:cTn id="28" dur="500"/>
                                        <p:tgtEl>
                                          <p:spTgt spid="69">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wipe(up)">
                                      <p:cBhvr>
                                        <p:cTn id="32" dur="500"/>
                                        <p:tgtEl>
                                          <p:spTgt spid="69">
                                            <p:txEl>
                                              <p:pRg st="5" end="5"/>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69">
                                            <p:txEl>
                                              <p:pRg st="6" end="6"/>
                                            </p:txEl>
                                          </p:spTgt>
                                        </p:tgtEl>
                                        <p:attrNameLst>
                                          <p:attrName>style.visibility</p:attrName>
                                        </p:attrNameLst>
                                      </p:cBhvr>
                                      <p:to>
                                        <p:strVal val="visible"/>
                                      </p:to>
                                    </p:set>
                                    <p:animEffect transition="in" filter="wipe(up)">
                                      <p:cBhvr>
                                        <p:cTn id="36" dur="500"/>
                                        <p:tgtEl>
                                          <p:spTgt spid="69">
                                            <p:txEl>
                                              <p:pRg st="6" end="6"/>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69">
                                            <p:txEl>
                                              <p:pRg st="7" end="7"/>
                                            </p:txEl>
                                          </p:spTgt>
                                        </p:tgtEl>
                                        <p:attrNameLst>
                                          <p:attrName>style.visibility</p:attrName>
                                        </p:attrNameLst>
                                      </p:cBhvr>
                                      <p:to>
                                        <p:strVal val="visible"/>
                                      </p:to>
                                    </p:set>
                                    <p:animEffect transition="in" filter="wipe(up)">
                                      <p:cBhvr>
                                        <p:cTn id="40" dur="500"/>
                                        <p:tgtEl>
                                          <p:spTgt spid="69">
                                            <p:txEl>
                                              <p:pRg st="7" end="7"/>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69">
                                            <p:txEl>
                                              <p:pRg st="8" end="8"/>
                                            </p:txEl>
                                          </p:spTgt>
                                        </p:tgtEl>
                                        <p:attrNameLst>
                                          <p:attrName>style.visibility</p:attrName>
                                        </p:attrNameLst>
                                      </p:cBhvr>
                                      <p:to>
                                        <p:strVal val="visible"/>
                                      </p:to>
                                    </p:set>
                                    <p:animEffect transition="in" filter="wipe(up)">
                                      <p:cBhvr>
                                        <p:cTn id="44" dur="500"/>
                                        <p:tgtEl>
                                          <p:spTgt spid="69">
                                            <p:txEl>
                                              <p:pRg st="8" end="8"/>
                                            </p:txEl>
                                          </p:spTgt>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69">
                                            <p:txEl>
                                              <p:pRg st="9" end="9"/>
                                            </p:txEl>
                                          </p:spTgt>
                                        </p:tgtEl>
                                        <p:attrNameLst>
                                          <p:attrName>style.visibility</p:attrName>
                                        </p:attrNameLst>
                                      </p:cBhvr>
                                      <p:to>
                                        <p:strVal val="visible"/>
                                      </p:to>
                                    </p:set>
                                    <p:animEffect transition="in" filter="wipe(up)">
                                      <p:cBhvr>
                                        <p:cTn id="48" dur="500"/>
                                        <p:tgtEl>
                                          <p:spTgt spid="69">
                                            <p:txEl>
                                              <p:pRg st="9" end="9"/>
                                            </p:txEl>
                                          </p:spTgt>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69">
                                            <p:txEl>
                                              <p:pRg st="10" end="10"/>
                                            </p:txEl>
                                          </p:spTgt>
                                        </p:tgtEl>
                                        <p:attrNameLst>
                                          <p:attrName>style.visibility</p:attrName>
                                        </p:attrNameLst>
                                      </p:cBhvr>
                                      <p:to>
                                        <p:strVal val="visible"/>
                                      </p:to>
                                    </p:set>
                                    <p:animEffect transition="in" filter="wipe(up)">
                                      <p:cBhvr>
                                        <p:cTn id="52" dur="500"/>
                                        <p:tgtEl>
                                          <p:spTgt spid="69">
                                            <p:txEl>
                                              <p:pRg st="10" end="10"/>
                                            </p:txEl>
                                          </p:spTgt>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69">
                                            <p:txEl>
                                              <p:pRg st="11" end="11"/>
                                            </p:txEl>
                                          </p:spTgt>
                                        </p:tgtEl>
                                        <p:attrNameLst>
                                          <p:attrName>style.visibility</p:attrName>
                                        </p:attrNameLst>
                                      </p:cBhvr>
                                      <p:to>
                                        <p:strVal val="visible"/>
                                      </p:to>
                                    </p:set>
                                    <p:animEffect transition="in" filter="wipe(up)">
                                      <p:cBhvr>
                                        <p:cTn id="56" dur="500"/>
                                        <p:tgtEl>
                                          <p:spTgt spid="69">
                                            <p:txEl>
                                              <p:pRg st="11" end="11"/>
                                            </p:txEl>
                                          </p:spTgt>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69">
                                            <p:txEl>
                                              <p:pRg st="12" end="12"/>
                                            </p:txEl>
                                          </p:spTgt>
                                        </p:tgtEl>
                                        <p:attrNameLst>
                                          <p:attrName>style.visibility</p:attrName>
                                        </p:attrNameLst>
                                      </p:cBhvr>
                                      <p:to>
                                        <p:strVal val="visible"/>
                                      </p:to>
                                    </p:set>
                                    <p:animEffect transition="in" filter="wipe(up)">
                                      <p:cBhvr>
                                        <p:cTn id="60" dur="500"/>
                                        <p:tgtEl>
                                          <p:spTgt spid="69">
                                            <p:txEl>
                                              <p:pRg st="12" end="12"/>
                                            </p:txEl>
                                          </p:spTgt>
                                        </p:tgtEl>
                                      </p:cBhvr>
                                    </p:animEffect>
                                  </p:childTnLst>
                                </p:cTn>
                              </p:par>
                            </p:childTnLst>
                          </p:cTn>
                        </p:par>
                        <p:par>
                          <p:cTn id="61" fill="hold">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69">
                                            <p:txEl>
                                              <p:pRg st="13" end="13"/>
                                            </p:txEl>
                                          </p:spTgt>
                                        </p:tgtEl>
                                        <p:attrNameLst>
                                          <p:attrName>style.visibility</p:attrName>
                                        </p:attrNameLst>
                                      </p:cBhvr>
                                      <p:to>
                                        <p:strVal val="visible"/>
                                      </p:to>
                                    </p:set>
                                    <p:animEffect transition="in" filter="wipe(up)">
                                      <p:cBhvr>
                                        <p:cTn id="64" dur="500"/>
                                        <p:tgtEl>
                                          <p:spTgt spid="69">
                                            <p:txEl>
                                              <p:pRg st="13" end="13"/>
                                            </p:txEl>
                                          </p:spTgt>
                                        </p:tgtEl>
                                      </p:cBhvr>
                                    </p:animEffect>
                                  </p:childTnLst>
                                </p:cTn>
                              </p:par>
                            </p:childTnLst>
                          </p:cTn>
                        </p:par>
                        <p:par>
                          <p:cTn id="65" fill="hold">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69">
                                            <p:txEl>
                                              <p:pRg st="14" end="14"/>
                                            </p:txEl>
                                          </p:spTgt>
                                        </p:tgtEl>
                                        <p:attrNameLst>
                                          <p:attrName>style.visibility</p:attrName>
                                        </p:attrNameLst>
                                      </p:cBhvr>
                                      <p:to>
                                        <p:strVal val="visible"/>
                                      </p:to>
                                    </p:set>
                                    <p:animEffect transition="in" filter="wipe(up)">
                                      <p:cBhvr>
                                        <p:cTn id="68" dur="500"/>
                                        <p:tgtEl>
                                          <p:spTgt spid="69">
                                            <p:txEl>
                                              <p:pRg st="14" end="14"/>
                                            </p:txEl>
                                          </p:spTgt>
                                        </p:tgtEl>
                                      </p:cBhvr>
                                    </p:animEffect>
                                  </p:childTnLst>
                                </p:cTn>
                              </p:par>
                            </p:childTnLst>
                          </p:cTn>
                        </p:par>
                        <p:par>
                          <p:cTn id="69" fill="hold">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69">
                                            <p:txEl>
                                              <p:pRg st="15" end="15"/>
                                            </p:txEl>
                                          </p:spTgt>
                                        </p:tgtEl>
                                        <p:attrNameLst>
                                          <p:attrName>style.visibility</p:attrName>
                                        </p:attrNameLst>
                                      </p:cBhvr>
                                      <p:to>
                                        <p:strVal val="visible"/>
                                      </p:to>
                                    </p:set>
                                    <p:animEffect transition="in" filter="wipe(up)">
                                      <p:cBhvr>
                                        <p:cTn id="72" dur="500"/>
                                        <p:tgtEl>
                                          <p:spTgt spid="69">
                                            <p:txEl>
                                              <p:pRg st="15" end="15"/>
                                            </p:txEl>
                                          </p:spTgt>
                                        </p:tgtEl>
                                      </p:cBhvr>
                                    </p:animEffect>
                                  </p:childTnLst>
                                </p:cTn>
                              </p:par>
                            </p:childTnLst>
                          </p:cTn>
                        </p:par>
                        <p:par>
                          <p:cTn id="73" fill="hold">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69">
                                            <p:txEl>
                                              <p:pRg st="16" end="16"/>
                                            </p:txEl>
                                          </p:spTgt>
                                        </p:tgtEl>
                                        <p:attrNameLst>
                                          <p:attrName>style.visibility</p:attrName>
                                        </p:attrNameLst>
                                      </p:cBhvr>
                                      <p:to>
                                        <p:strVal val="visible"/>
                                      </p:to>
                                    </p:set>
                                    <p:animEffect transition="in" filter="wipe(up)">
                                      <p:cBhvr>
                                        <p:cTn id="76" dur="500"/>
                                        <p:tgtEl>
                                          <p:spTgt spid="69">
                                            <p:txEl>
                                              <p:pRg st="16" end="16"/>
                                            </p:txEl>
                                          </p:spTgt>
                                        </p:tgtEl>
                                      </p:cBhvr>
                                    </p:animEffect>
                                  </p:childTnLst>
                                </p:cTn>
                              </p:par>
                            </p:childTnLst>
                          </p:cTn>
                        </p:par>
                        <p:par>
                          <p:cTn id="77" fill="hold">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69">
                                            <p:txEl>
                                              <p:pRg st="17" end="17"/>
                                            </p:txEl>
                                          </p:spTgt>
                                        </p:tgtEl>
                                        <p:attrNameLst>
                                          <p:attrName>style.visibility</p:attrName>
                                        </p:attrNameLst>
                                      </p:cBhvr>
                                      <p:to>
                                        <p:strVal val="visible"/>
                                      </p:to>
                                    </p:set>
                                    <p:animEffect transition="in" filter="wipe(up)">
                                      <p:cBhvr>
                                        <p:cTn id="80" dur="500"/>
                                        <p:tgtEl>
                                          <p:spTgt spid="69">
                                            <p:txEl>
                                              <p:pRg st="17" end="17"/>
                                            </p:txEl>
                                          </p:spTgt>
                                        </p:tgtEl>
                                      </p:cBhvr>
                                    </p:animEffect>
                                  </p:childTnLst>
                                </p:cTn>
                              </p:par>
                            </p:childTnLst>
                          </p:cTn>
                        </p:par>
                        <p:par>
                          <p:cTn id="81" fill="hold">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69">
                                            <p:txEl>
                                              <p:pRg st="18" end="18"/>
                                            </p:txEl>
                                          </p:spTgt>
                                        </p:tgtEl>
                                        <p:attrNameLst>
                                          <p:attrName>style.visibility</p:attrName>
                                        </p:attrNameLst>
                                      </p:cBhvr>
                                      <p:to>
                                        <p:strVal val="visible"/>
                                      </p:to>
                                    </p:set>
                                    <p:animEffect transition="in" filter="wipe(up)">
                                      <p:cBhvr>
                                        <p:cTn id="84" dur="500"/>
                                        <p:tgtEl>
                                          <p:spTgt spid="69">
                                            <p:txEl>
                                              <p:pRg st="18" end="18"/>
                                            </p:txEl>
                                          </p:spTgt>
                                        </p:tgtEl>
                                      </p:cBhvr>
                                    </p:animEffect>
                                  </p:childTnLst>
                                </p:cTn>
                              </p:par>
                            </p:childTnLst>
                          </p:cTn>
                        </p:par>
                        <p:par>
                          <p:cTn id="85" fill="hold">
                            <p:stCondLst>
                              <p:cond delay="9500"/>
                            </p:stCondLst>
                            <p:childTnLst>
                              <p:par>
                                <p:cTn id="86" presetID="22" presetClass="entr" presetSubtype="1" fill="hold" grpId="0" nodeType="afterEffect">
                                  <p:stCondLst>
                                    <p:cond delay="0"/>
                                  </p:stCondLst>
                                  <p:childTnLst>
                                    <p:set>
                                      <p:cBhvr>
                                        <p:cTn id="87" dur="1" fill="hold">
                                          <p:stCondLst>
                                            <p:cond delay="0"/>
                                          </p:stCondLst>
                                        </p:cTn>
                                        <p:tgtEl>
                                          <p:spTgt spid="69">
                                            <p:txEl>
                                              <p:pRg st="19" end="19"/>
                                            </p:txEl>
                                          </p:spTgt>
                                        </p:tgtEl>
                                        <p:attrNameLst>
                                          <p:attrName>style.visibility</p:attrName>
                                        </p:attrNameLst>
                                      </p:cBhvr>
                                      <p:to>
                                        <p:strVal val="visible"/>
                                      </p:to>
                                    </p:set>
                                    <p:animEffect transition="in" filter="wipe(up)">
                                      <p:cBhvr>
                                        <p:cTn id="88" dur="500"/>
                                        <p:tgtEl>
                                          <p:spTgt spid="69">
                                            <p:txEl>
                                              <p:pRg st="19" end="19"/>
                                            </p:txEl>
                                          </p:spTgt>
                                        </p:tgtEl>
                                      </p:cBhvr>
                                    </p:animEffect>
                                  </p:childTnLst>
                                </p:cTn>
                              </p:par>
                            </p:childTnLst>
                          </p:cTn>
                        </p:par>
                        <p:par>
                          <p:cTn id="89" fill="hold">
                            <p:stCondLst>
                              <p:cond delay="10000"/>
                            </p:stCondLst>
                            <p:childTnLst>
                              <p:par>
                                <p:cTn id="90" presetID="22" presetClass="entr" presetSubtype="1" fill="hold" grpId="0" nodeType="afterEffect">
                                  <p:stCondLst>
                                    <p:cond delay="0"/>
                                  </p:stCondLst>
                                  <p:childTnLst>
                                    <p:set>
                                      <p:cBhvr>
                                        <p:cTn id="91" dur="1" fill="hold">
                                          <p:stCondLst>
                                            <p:cond delay="0"/>
                                          </p:stCondLst>
                                        </p:cTn>
                                        <p:tgtEl>
                                          <p:spTgt spid="69">
                                            <p:txEl>
                                              <p:pRg st="20" end="20"/>
                                            </p:txEl>
                                          </p:spTgt>
                                        </p:tgtEl>
                                        <p:attrNameLst>
                                          <p:attrName>style.visibility</p:attrName>
                                        </p:attrNameLst>
                                      </p:cBhvr>
                                      <p:to>
                                        <p:strVal val="visible"/>
                                      </p:to>
                                    </p:set>
                                    <p:animEffect transition="in" filter="wipe(up)">
                                      <p:cBhvr>
                                        <p:cTn id="92" dur="500"/>
                                        <p:tgtEl>
                                          <p:spTgt spid="69">
                                            <p:txEl>
                                              <p:pRg st="20" end="20"/>
                                            </p:txEl>
                                          </p:spTgt>
                                        </p:tgtEl>
                                      </p:cBhvr>
                                    </p:animEffect>
                                  </p:childTnLst>
                                </p:cTn>
                              </p:par>
                            </p:childTnLst>
                          </p:cTn>
                        </p:par>
                        <p:par>
                          <p:cTn id="93" fill="hold">
                            <p:stCondLst>
                              <p:cond delay="10500"/>
                            </p:stCondLst>
                            <p:childTnLst>
                              <p:par>
                                <p:cTn id="94" presetID="22" presetClass="entr" presetSubtype="1" fill="hold" grpId="0" nodeType="afterEffect">
                                  <p:stCondLst>
                                    <p:cond delay="0"/>
                                  </p:stCondLst>
                                  <p:childTnLst>
                                    <p:set>
                                      <p:cBhvr>
                                        <p:cTn id="95" dur="1" fill="hold">
                                          <p:stCondLst>
                                            <p:cond delay="0"/>
                                          </p:stCondLst>
                                        </p:cTn>
                                        <p:tgtEl>
                                          <p:spTgt spid="69">
                                            <p:txEl>
                                              <p:pRg st="21" end="21"/>
                                            </p:txEl>
                                          </p:spTgt>
                                        </p:tgtEl>
                                        <p:attrNameLst>
                                          <p:attrName>style.visibility</p:attrName>
                                        </p:attrNameLst>
                                      </p:cBhvr>
                                      <p:to>
                                        <p:strVal val="visible"/>
                                      </p:to>
                                    </p:set>
                                    <p:animEffect transition="in" filter="wipe(up)">
                                      <p:cBhvr>
                                        <p:cTn id="96" dur="500"/>
                                        <p:tgtEl>
                                          <p:spTgt spid="69">
                                            <p:txEl>
                                              <p:pRg st="21" end="21"/>
                                            </p:txEl>
                                          </p:spTgt>
                                        </p:tgtEl>
                                      </p:cBhvr>
                                    </p:animEffect>
                                  </p:childTnLst>
                                </p:cTn>
                              </p:par>
                            </p:childTnLst>
                          </p:cTn>
                        </p:par>
                        <p:par>
                          <p:cTn id="97" fill="hold">
                            <p:stCondLst>
                              <p:cond delay="11000"/>
                            </p:stCondLst>
                            <p:childTnLst>
                              <p:par>
                                <p:cTn id="98" presetID="22" presetClass="entr" presetSubtype="1" fill="hold" grpId="0" nodeType="afterEffect">
                                  <p:stCondLst>
                                    <p:cond delay="0"/>
                                  </p:stCondLst>
                                  <p:childTnLst>
                                    <p:set>
                                      <p:cBhvr>
                                        <p:cTn id="99" dur="1" fill="hold">
                                          <p:stCondLst>
                                            <p:cond delay="0"/>
                                          </p:stCondLst>
                                        </p:cTn>
                                        <p:tgtEl>
                                          <p:spTgt spid="69">
                                            <p:txEl>
                                              <p:pRg st="22" end="22"/>
                                            </p:txEl>
                                          </p:spTgt>
                                        </p:tgtEl>
                                        <p:attrNameLst>
                                          <p:attrName>style.visibility</p:attrName>
                                        </p:attrNameLst>
                                      </p:cBhvr>
                                      <p:to>
                                        <p:strVal val="visible"/>
                                      </p:to>
                                    </p:set>
                                    <p:animEffect transition="in" filter="wipe(up)">
                                      <p:cBhvr>
                                        <p:cTn id="100" dur="500"/>
                                        <p:tgtEl>
                                          <p:spTgt spid="69">
                                            <p:txEl>
                                              <p:pRg st="22" end="22"/>
                                            </p:txEl>
                                          </p:spTgt>
                                        </p:tgtEl>
                                      </p:cBhvr>
                                    </p:animEffect>
                                  </p:childTnLst>
                                </p:cTn>
                              </p:par>
                            </p:childTnLst>
                          </p:cTn>
                        </p:par>
                        <p:par>
                          <p:cTn id="101" fill="hold">
                            <p:stCondLst>
                              <p:cond delay="11500"/>
                            </p:stCondLst>
                            <p:childTnLst>
                              <p:par>
                                <p:cTn id="102" presetID="22" presetClass="entr" presetSubtype="1" fill="hold" grpId="0" nodeType="afterEffect">
                                  <p:stCondLst>
                                    <p:cond delay="0"/>
                                  </p:stCondLst>
                                  <p:childTnLst>
                                    <p:set>
                                      <p:cBhvr>
                                        <p:cTn id="103" dur="1" fill="hold">
                                          <p:stCondLst>
                                            <p:cond delay="0"/>
                                          </p:stCondLst>
                                        </p:cTn>
                                        <p:tgtEl>
                                          <p:spTgt spid="69">
                                            <p:txEl>
                                              <p:pRg st="23" end="23"/>
                                            </p:txEl>
                                          </p:spTgt>
                                        </p:tgtEl>
                                        <p:attrNameLst>
                                          <p:attrName>style.visibility</p:attrName>
                                        </p:attrNameLst>
                                      </p:cBhvr>
                                      <p:to>
                                        <p:strVal val="visible"/>
                                      </p:to>
                                    </p:set>
                                    <p:animEffect transition="in" filter="wipe(up)">
                                      <p:cBhvr>
                                        <p:cTn id="104" dur="500"/>
                                        <p:tgtEl>
                                          <p:spTgt spid="69">
                                            <p:txEl>
                                              <p:pRg st="23" end="23"/>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2"/>
                                        </p:tgtEl>
                                        <p:attrNameLst>
                                          <p:attrName>style.visibility</p:attrName>
                                        </p:attrNameLst>
                                      </p:cBhvr>
                                      <p:to>
                                        <p:strVal val="visible"/>
                                      </p:to>
                                    </p:set>
                                    <p:animEffect transition="in" filter="wipe(up)">
                                      <p:cBhvr>
                                        <p:cTn id="109" dur="500"/>
                                        <p:tgtEl>
                                          <p:spTgt spid="2"/>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14">
                                            <p:txEl>
                                              <p:pRg st="0" end="0"/>
                                            </p:txEl>
                                          </p:spTgt>
                                        </p:tgtEl>
                                        <p:attrNameLst>
                                          <p:attrName>style.visibility</p:attrName>
                                        </p:attrNameLst>
                                      </p:cBhvr>
                                      <p:to>
                                        <p:strVal val="visible"/>
                                      </p:to>
                                    </p:set>
                                    <p:animEffect transition="in" filter="blinds(horizontal)">
                                      <p:cBhvr>
                                        <p:cTn id="114" dur="500"/>
                                        <p:tgtEl>
                                          <p:spTgt spid="14">
                                            <p:txEl>
                                              <p:pRg st="0" end="0"/>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grpId="0" nodeType="clickEffect">
                                  <p:stCondLst>
                                    <p:cond delay="0"/>
                                  </p:stCondLst>
                                  <p:childTnLst>
                                    <p:set>
                                      <p:cBhvr>
                                        <p:cTn id="118" dur="1" fill="hold">
                                          <p:stCondLst>
                                            <p:cond delay="0"/>
                                          </p:stCondLst>
                                        </p:cTn>
                                        <p:tgtEl>
                                          <p:spTgt spid="14">
                                            <p:txEl>
                                              <p:pRg st="2" end="2"/>
                                            </p:txEl>
                                          </p:spTgt>
                                        </p:tgtEl>
                                        <p:attrNameLst>
                                          <p:attrName>style.visibility</p:attrName>
                                        </p:attrNameLst>
                                      </p:cBhvr>
                                      <p:to>
                                        <p:strVal val="visible"/>
                                      </p:to>
                                    </p:set>
                                    <p:animEffect transition="in" filter="blinds(horizontal)">
                                      <p:cBhvr>
                                        <p:cTn id="119" dur="500"/>
                                        <p:tgtEl>
                                          <p:spTgt spid="14">
                                            <p:txEl>
                                              <p:pRg st="2" end="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14">
                                            <p:txEl>
                                              <p:pRg st="3" end="3"/>
                                            </p:txEl>
                                          </p:spTgt>
                                        </p:tgtEl>
                                        <p:attrNameLst>
                                          <p:attrName>style.visibility</p:attrName>
                                        </p:attrNameLst>
                                      </p:cBhvr>
                                      <p:to>
                                        <p:strVal val="visible"/>
                                      </p:to>
                                    </p:set>
                                    <p:animEffect transition="in" filter="blinds(horizontal)">
                                      <p:cBhvr>
                                        <p:cTn id="124" dur="500"/>
                                        <p:tgtEl>
                                          <p:spTgt spid="14">
                                            <p:txEl>
                                              <p:pRg st="3" end="3"/>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14">
                                            <p:txEl>
                                              <p:pRg st="5" end="5"/>
                                            </p:txEl>
                                          </p:spTgt>
                                        </p:tgtEl>
                                        <p:attrNameLst>
                                          <p:attrName>style.visibility</p:attrName>
                                        </p:attrNameLst>
                                      </p:cBhvr>
                                      <p:to>
                                        <p:strVal val="visible"/>
                                      </p:to>
                                    </p:set>
                                    <p:animEffect transition="in" filter="blinds(horizontal)">
                                      <p:cBhvr>
                                        <p:cTn id="129" dur="500"/>
                                        <p:tgtEl>
                                          <p:spTgt spid="14">
                                            <p:txEl>
                                              <p:pRg st="5" end="5"/>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1" fill="hold">
                                          <p:stCondLst>
                                            <p:cond delay="0"/>
                                          </p:stCondLst>
                                        </p:cTn>
                                        <p:tgtEl>
                                          <p:spTgt spid="14">
                                            <p:txEl>
                                              <p:pRg st="6" end="6"/>
                                            </p:txEl>
                                          </p:spTgt>
                                        </p:tgtEl>
                                        <p:attrNameLst>
                                          <p:attrName>style.visibility</p:attrName>
                                        </p:attrNameLst>
                                      </p:cBhvr>
                                      <p:to>
                                        <p:strVal val="visible"/>
                                      </p:to>
                                    </p:set>
                                    <p:animEffect transition="in" filter="blinds(horizontal)">
                                      <p:cBhvr>
                                        <p:cTn id="134" dur="500"/>
                                        <p:tgtEl>
                                          <p:spTgt spid="14">
                                            <p:txEl>
                                              <p:pRg st="6" end="6"/>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14">
                                            <p:txEl>
                                              <p:pRg st="7" end="7"/>
                                            </p:txEl>
                                          </p:spTgt>
                                        </p:tgtEl>
                                        <p:attrNameLst>
                                          <p:attrName>style.visibility</p:attrName>
                                        </p:attrNameLst>
                                      </p:cBhvr>
                                      <p:to>
                                        <p:strVal val="visible"/>
                                      </p:to>
                                    </p:set>
                                    <p:animEffect transition="in" filter="blinds(horizontal)">
                                      <p:cBhvr>
                                        <p:cTn id="139" dur="500"/>
                                        <p:tgtEl>
                                          <p:spTgt spid="14">
                                            <p:txEl>
                                              <p:pRg st="7" end="7"/>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14">
                                            <p:txEl>
                                              <p:pRg st="8" end="8"/>
                                            </p:txEl>
                                          </p:spTgt>
                                        </p:tgtEl>
                                        <p:attrNameLst>
                                          <p:attrName>style.visibility</p:attrName>
                                        </p:attrNameLst>
                                      </p:cBhvr>
                                      <p:to>
                                        <p:strVal val="visible"/>
                                      </p:to>
                                    </p:set>
                                    <p:animEffect transition="in" filter="blinds(horizontal)">
                                      <p:cBhvr>
                                        <p:cTn id="144" dur="500"/>
                                        <p:tgtEl>
                                          <p:spTgt spid="14">
                                            <p:txEl>
                                              <p:pRg st="8" end="8"/>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14">
                                            <p:txEl>
                                              <p:pRg st="9" end="9"/>
                                            </p:txEl>
                                          </p:spTgt>
                                        </p:tgtEl>
                                        <p:attrNameLst>
                                          <p:attrName>style.visibility</p:attrName>
                                        </p:attrNameLst>
                                      </p:cBhvr>
                                      <p:to>
                                        <p:strVal val="visible"/>
                                      </p:to>
                                    </p:set>
                                    <p:animEffect transition="in" filter="blinds(horizontal)">
                                      <p:cBhvr>
                                        <p:cTn id="149" dur="500"/>
                                        <p:tgtEl>
                                          <p:spTgt spid="14">
                                            <p:txEl>
                                              <p:pRg st="9" end="9"/>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14">
                                            <p:txEl>
                                              <p:pRg st="10" end="10"/>
                                            </p:txEl>
                                          </p:spTgt>
                                        </p:tgtEl>
                                        <p:attrNameLst>
                                          <p:attrName>style.visibility</p:attrName>
                                        </p:attrNameLst>
                                      </p:cBhvr>
                                      <p:to>
                                        <p:strVal val="visible"/>
                                      </p:to>
                                    </p:set>
                                    <p:animEffect transition="in" filter="blinds(horizontal)">
                                      <p:cBhvr>
                                        <p:cTn id="154"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9" grpId="0" build="p" bldLvl="5"/>
      <p:bldP spid="1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Koncept generičkog mehanizma</a:t>
            </a:r>
            <a:endParaRPr lang="en-US" sz="3200" smtClean="0"/>
          </a:p>
        </p:txBody>
      </p:sp>
      <p:sp>
        <p:nvSpPr>
          <p:cNvPr id="23556" name="Rectangle 4"/>
          <p:cNvSpPr>
            <a:spLocks noChangeArrowheads="1"/>
          </p:cNvSpPr>
          <p:nvPr/>
        </p:nvSpPr>
        <p:spPr bwMode="auto">
          <a:xfrm>
            <a:off x="34925" y="1270000"/>
            <a:ext cx="9109075" cy="5588000"/>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buFont typeface="Wingdings" pitchFamily="2" charset="2"/>
              <a:buChar char="n"/>
            </a:pPr>
            <a:r>
              <a:rPr lang="sr-Latn-CS" sz="1400" b="1"/>
              <a:t>Generički mehanizam omogućava </a:t>
            </a:r>
            <a:r>
              <a:rPr lang="sr-Latn-CS" sz="1400" b="1">
                <a:solidFill>
                  <a:srgbClr val="000099"/>
                </a:solidFill>
              </a:rPr>
              <a:t>automatsko generisanje</a:t>
            </a:r>
            <a:r>
              <a:rPr lang="sr-Latn-CS" sz="1400" b="1"/>
              <a:t> </a:t>
            </a:r>
            <a:r>
              <a:rPr lang="sr-Latn-CS" sz="1400" b="1">
                <a:solidFill>
                  <a:srgbClr val="000099"/>
                </a:solidFill>
              </a:rPr>
              <a:t>klasa i funkcija</a:t>
            </a:r>
            <a:r>
              <a:rPr lang="sr-Latn-CS" sz="1400" b="1"/>
              <a:t> (od strane prevodioca) </a:t>
            </a:r>
            <a:r>
              <a:rPr lang="sr-Latn-CS" sz="1400" b="1">
                <a:solidFill>
                  <a:srgbClr val="990000"/>
                </a:solidFill>
              </a:rPr>
              <a:t>na osnovu šablona</a:t>
            </a:r>
            <a:r>
              <a:rPr lang="sr-Latn-CS" sz="1400" b="1"/>
              <a:t> (</a:t>
            </a:r>
            <a:r>
              <a:rPr lang="sr-Latn-CS" sz="1400" b="1" i="1">
                <a:solidFill>
                  <a:srgbClr val="990000"/>
                </a:solidFill>
              </a:rPr>
              <a:t>template</a:t>
            </a:r>
            <a:r>
              <a:rPr lang="sr-Latn-CS" sz="1400" b="1"/>
              <a:t>).</a:t>
            </a:r>
          </a:p>
          <a:p>
            <a:pPr marL="342900" indent="-342900" eaLnBrk="1" hangingPunct="1">
              <a:spcBef>
                <a:spcPct val="25000"/>
              </a:spcBef>
              <a:buClr>
                <a:schemeClr val="folHlink"/>
              </a:buClr>
              <a:buSzPct val="60000"/>
              <a:buFont typeface="Wingdings" pitchFamily="2" charset="2"/>
              <a:buChar char="n"/>
            </a:pPr>
            <a:r>
              <a:rPr lang="sr-Latn-CS" sz="1400" b="1"/>
              <a:t>Šablon predstavlja definiciju klase ili funkcije koja u sebi sadrži, kao formalne argumente, tipove koji će u fazi generisanja konkretne klase ili funkcije biti zamenjeni konkretnim tipovima.</a:t>
            </a:r>
          </a:p>
          <a:p>
            <a:pPr marL="342900" indent="-342900" eaLnBrk="1" hangingPunct="1">
              <a:spcBef>
                <a:spcPct val="25000"/>
              </a:spcBef>
              <a:buClr>
                <a:schemeClr val="folHlink"/>
              </a:buClr>
              <a:buSzPct val="60000"/>
              <a:buFont typeface="Wingdings" pitchFamily="2" charset="2"/>
              <a:buChar char="n"/>
            </a:pPr>
            <a:r>
              <a:rPr lang="sr-Latn-CS" sz="1400"/>
              <a:t>Na primer, često je u praksi potreban veći broj funkcija koje se identično ponašaju, ali nad različitim tipovima podataka (npr. funkcija za sortiranje). Ovo je moguće realizovati preklapanjem funkcija. Međutim, programer mora da napiše sve te funkcije, za svaki tip po funkciju - može da bude naporno i dugotrajno!</a:t>
            </a:r>
          </a:p>
          <a:p>
            <a:pPr marL="342900" indent="-342900" eaLnBrk="1" hangingPunct="1">
              <a:spcBef>
                <a:spcPct val="25000"/>
              </a:spcBef>
              <a:buClr>
                <a:schemeClr val="folHlink"/>
              </a:buClr>
              <a:buSzPct val="60000"/>
              <a:buFont typeface="Wingdings" pitchFamily="2" charset="2"/>
              <a:buChar char="n"/>
            </a:pPr>
            <a:r>
              <a:rPr lang="sr-Latn-CS" sz="1400"/>
              <a:t>Slično je i sa klasama. Često se u praksi definišu klase koje implementiraju iste operacije nad svojim podacima članovima, ali su ti podaci različitih tipova. Npr. klasa Niz treba da se ponaša isto bez obzira na to da li je reč o nizu celih brojeva ili nizu realnih brojeva. Slično je i sa ostalim kontejnerskim klasama (lista, stek, stablo, ...).</a:t>
            </a:r>
          </a:p>
          <a:p>
            <a:pPr marL="342900" indent="-342900" eaLnBrk="1" hangingPunct="1">
              <a:spcBef>
                <a:spcPct val="25000"/>
              </a:spcBef>
              <a:buClr>
                <a:schemeClr val="folHlink"/>
              </a:buClr>
              <a:buSzPct val="60000"/>
              <a:buFont typeface="Wingdings" pitchFamily="2" charset="2"/>
              <a:buChar char="n"/>
            </a:pPr>
            <a:r>
              <a:rPr lang="sr-Latn-CS" sz="1400" b="1"/>
              <a:t>Generički mehanizam obezbeđuje da kompajler automatski generiše odgovarajuću funkciju ili klasu za konkretan tip podataka. Pri tome </a:t>
            </a:r>
            <a:r>
              <a:rPr lang="sr-Latn-CS" sz="1400" b="1">
                <a:solidFill>
                  <a:srgbClr val="000099"/>
                </a:solidFill>
              </a:rPr>
              <a:t>programer mora da definiše izgled ili šablon te funkcije ili klase</a:t>
            </a:r>
            <a:r>
              <a:rPr lang="sr-Latn-CS" sz="1400" b="1"/>
              <a:t> sa tipom podataka kao argumentom.</a:t>
            </a:r>
          </a:p>
          <a:p>
            <a:pPr marL="342900" indent="-342900" eaLnBrk="1" hangingPunct="1">
              <a:spcBef>
                <a:spcPct val="25000"/>
              </a:spcBef>
              <a:buClr>
                <a:schemeClr val="folHlink"/>
              </a:buClr>
              <a:buSzPct val="60000"/>
              <a:buFont typeface="Wingdings" pitchFamily="2" charset="2"/>
              <a:buChar char="n"/>
            </a:pPr>
            <a:r>
              <a:rPr lang="sr-Latn-CS" sz="1400" b="1"/>
              <a:t>Generičkim mehanizmom uvode se tzv. </a:t>
            </a:r>
            <a:r>
              <a:rPr lang="sr-Latn-CS" sz="1400" b="1">
                <a:solidFill>
                  <a:srgbClr val="000099"/>
                </a:solidFill>
              </a:rPr>
              <a:t>parametrizovani tipovi</a:t>
            </a:r>
            <a:r>
              <a:rPr lang="sr-Latn-CS" sz="1400" b="1"/>
              <a:t>, odnosno klase čija će se stvarna definicija generisati na osnovu parametra (argumenta), koji predstavlja tip podataka nad kojima klasa operiše.</a:t>
            </a:r>
          </a:p>
          <a:p>
            <a:pPr marL="342900" indent="-342900" eaLnBrk="1" hangingPunct="1">
              <a:spcBef>
                <a:spcPct val="25000"/>
              </a:spcBef>
              <a:buClr>
                <a:schemeClr val="folHlink"/>
              </a:buClr>
              <a:buSzPct val="60000"/>
              <a:buFont typeface="Wingdings" pitchFamily="2" charset="2"/>
              <a:buChar char="n"/>
            </a:pPr>
            <a:r>
              <a:rPr lang="sr-Latn-CS" sz="1400" b="1"/>
              <a:t>Iz jednog šablona klase može da se generiše proizvoljan broj konkretnih klasa. Slično je i sa šablonima funkcija. </a:t>
            </a:r>
          </a:p>
          <a:p>
            <a:pPr marL="342900" indent="-342900" eaLnBrk="1" hangingPunct="1">
              <a:spcBef>
                <a:spcPct val="25000"/>
              </a:spcBef>
              <a:buClr>
                <a:schemeClr val="folHlink"/>
              </a:buClr>
              <a:buSzPct val="60000"/>
              <a:buFont typeface="Wingdings" pitchFamily="2" charset="2"/>
              <a:buChar char="n"/>
            </a:pPr>
            <a:r>
              <a:rPr lang="sr-Latn-CS" sz="1400" b="1"/>
              <a:t>Koriš</a:t>
            </a:r>
            <a:r>
              <a:rPr lang="en-US" sz="1400" b="1"/>
              <a:t>t</a:t>
            </a:r>
            <a:r>
              <a:rPr lang="sr-Latn-CS" sz="1400" b="1"/>
              <a:t>enjem generičkog mehanizma ne gubi se na efikasnosti programa, jer se konkretne klase i funkcije generišu u toku prevođenja programa, kao da ih je programer sam pisao. </a:t>
            </a:r>
            <a:r>
              <a:rPr lang="sr-Latn-CS" sz="1400" b="1">
                <a:solidFill>
                  <a:srgbClr val="000099"/>
                </a:solidFill>
              </a:rPr>
              <a:t>Generički mehanizam ubrzava produkciju softvera</a:t>
            </a:r>
            <a:r>
              <a:rPr lang="sr-Latn-CS" sz="1400" b="1"/>
              <a:t>.</a:t>
            </a:r>
            <a:endParaRPr lang="en-US" sz="1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6">
                                            <p:txEl>
                                              <p:pRg st="0" end="0"/>
                                            </p:txEl>
                                          </p:spTgt>
                                        </p:tgtEl>
                                        <p:attrNameLst>
                                          <p:attrName>style.visibility</p:attrName>
                                        </p:attrNameLst>
                                      </p:cBhvr>
                                      <p:to>
                                        <p:strVal val="visible"/>
                                      </p:to>
                                    </p:set>
                                    <p:animEffect transition="in" filter="wipe(up)">
                                      <p:cBhvr>
                                        <p:cTn id="12" dur="500"/>
                                        <p:tgtEl>
                                          <p:spTgt spid="235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56">
                                            <p:txEl>
                                              <p:pRg st="1" end="1"/>
                                            </p:txEl>
                                          </p:spTgt>
                                        </p:tgtEl>
                                        <p:attrNameLst>
                                          <p:attrName>style.visibility</p:attrName>
                                        </p:attrNameLst>
                                      </p:cBhvr>
                                      <p:to>
                                        <p:strVal val="visible"/>
                                      </p:to>
                                    </p:set>
                                    <p:animEffect transition="in" filter="wipe(up)">
                                      <p:cBhvr>
                                        <p:cTn id="17" dur="500"/>
                                        <p:tgtEl>
                                          <p:spTgt spid="235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556">
                                            <p:txEl>
                                              <p:pRg st="2" end="2"/>
                                            </p:txEl>
                                          </p:spTgt>
                                        </p:tgtEl>
                                        <p:attrNameLst>
                                          <p:attrName>style.visibility</p:attrName>
                                        </p:attrNameLst>
                                      </p:cBhvr>
                                      <p:to>
                                        <p:strVal val="visible"/>
                                      </p:to>
                                    </p:set>
                                    <p:animEffect transition="in" filter="wipe(up)">
                                      <p:cBhvr>
                                        <p:cTn id="22" dur="500"/>
                                        <p:tgtEl>
                                          <p:spTgt spid="235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556">
                                            <p:txEl>
                                              <p:pRg st="3" end="3"/>
                                            </p:txEl>
                                          </p:spTgt>
                                        </p:tgtEl>
                                        <p:attrNameLst>
                                          <p:attrName>style.visibility</p:attrName>
                                        </p:attrNameLst>
                                      </p:cBhvr>
                                      <p:to>
                                        <p:strVal val="visible"/>
                                      </p:to>
                                    </p:set>
                                    <p:animEffect transition="in" filter="wipe(up)">
                                      <p:cBhvr>
                                        <p:cTn id="27" dur="500"/>
                                        <p:tgtEl>
                                          <p:spTgt spid="235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556">
                                            <p:txEl>
                                              <p:pRg st="4" end="4"/>
                                            </p:txEl>
                                          </p:spTgt>
                                        </p:tgtEl>
                                        <p:attrNameLst>
                                          <p:attrName>style.visibility</p:attrName>
                                        </p:attrNameLst>
                                      </p:cBhvr>
                                      <p:to>
                                        <p:strVal val="visible"/>
                                      </p:to>
                                    </p:set>
                                    <p:animEffect transition="in" filter="wipe(up)">
                                      <p:cBhvr>
                                        <p:cTn id="32" dur="500"/>
                                        <p:tgtEl>
                                          <p:spTgt spid="2355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3556">
                                            <p:txEl>
                                              <p:pRg st="5" end="5"/>
                                            </p:txEl>
                                          </p:spTgt>
                                        </p:tgtEl>
                                        <p:attrNameLst>
                                          <p:attrName>style.visibility</p:attrName>
                                        </p:attrNameLst>
                                      </p:cBhvr>
                                      <p:to>
                                        <p:strVal val="visible"/>
                                      </p:to>
                                    </p:set>
                                    <p:animEffect transition="in" filter="wipe(up)">
                                      <p:cBhvr>
                                        <p:cTn id="37" dur="500"/>
                                        <p:tgtEl>
                                          <p:spTgt spid="2355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3556">
                                            <p:txEl>
                                              <p:pRg st="6" end="6"/>
                                            </p:txEl>
                                          </p:spTgt>
                                        </p:tgtEl>
                                        <p:attrNameLst>
                                          <p:attrName>style.visibility</p:attrName>
                                        </p:attrNameLst>
                                      </p:cBhvr>
                                      <p:to>
                                        <p:strVal val="visible"/>
                                      </p:to>
                                    </p:set>
                                    <p:animEffect transition="in" filter="wipe(up)">
                                      <p:cBhvr>
                                        <p:cTn id="42" dur="500"/>
                                        <p:tgtEl>
                                          <p:spTgt spid="2355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3556">
                                            <p:txEl>
                                              <p:pRg st="7" end="7"/>
                                            </p:txEl>
                                          </p:spTgt>
                                        </p:tgtEl>
                                        <p:attrNameLst>
                                          <p:attrName>style.visibility</p:attrName>
                                        </p:attrNameLst>
                                      </p:cBhvr>
                                      <p:to>
                                        <p:strVal val="visible"/>
                                      </p:to>
                                    </p:set>
                                    <p:animEffect transition="in" filter="wipe(up)">
                                      <p:cBhvr>
                                        <p:cTn id="47" dur="500"/>
                                        <p:tgtEl>
                                          <p:spTgt spid="235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35" name="Rectangle 51"/>
          <p:cNvSpPr>
            <a:spLocks noChangeArrowheads="1"/>
          </p:cNvSpPr>
          <p:nvPr/>
        </p:nvSpPr>
        <p:spPr bwMode="auto">
          <a:xfrm>
            <a:off x="4859338" y="2276475"/>
            <a:ext cx="4105275" cy="4465638"/>
          </a:xfrm>
          <a:prstGeom prst="rect">
            <a:avLst/>
          </a:prstGeom>
          <a:solidFill>
            <a:srgbClr val="FFFF66"/>
          </a:solidFill>
          <a:ln w="9525">
            <a:solidFill>
              <a:schemeClr val="tx1"/>
            </a:solidFill>
            <a:miter lim="800000"/>
            <a:headEnd/>
            <a:tailEnd/>
          </a:ln>
        </p:spPr>
        <p:txBody>
          <a:bodyPr wrap="none"/>
          <a:lstStyle/>
          <a:p>
            <a:pPr algn="ctr"/>
            <a:r>
              <a:rPr lang="sr-Latn-CS" sz="1400" b="1"/>
              <a:t>GENERISANI KOD</a:t>
            </a:r>
            <a:endParaRPr lang="en-US" sz="1400" b="1"/>
          </a:p>
        </p:txBody>
      </p:sp>
      <p:sp>
        <p:nvSpPr>
          <p:cNvPr id="67634" name="Rectangle 50"/>
          <p:cNvSpPr>
            <a:spLocks noChangeArrowheads="1"/>
          </p:cNvSpPr>
          <p:nvPr/>
        </p:nvSpPr>
        <p:spPr bwMode="auto">
          <a:xfrm>
            <a:off x="323850" y="3357563"/>
            <a:ext cx="3887788" cy="3384550"/>
          </a:xfrm>
          <a:prstGeom prst="rect">
            <a:avLst/>
          </a:prstGeom>
          <a:solidFill>
            <a:srgbClr val="99CCFF"/>
          </a:solidFill>
          <a:ln w="9525">
            <a:solidFill>
              <a:schemeClr val="tx1"/>
            </a:solidFill>
            <a:miter lim="800000"/>
            <a:headEnd/>
            <a:tailEnd/>
          </a:ln>
        </p:spPr>
        <p:txBody>
          <a:bodyPr wrap="none"/>
          <a:lstStyle/>
          <a:p>
            <a:pPr algn="ctr"/>
            <a:r>
              <a:rPr lang="sr-Latn-CS" sz="1400" b="1"/>
              <a:t>ORIGINALNI KOD</a:t>
            </a:r>
            <a:endParaRPr lang="en-US" sz="1400" b="1"/>
          </a:p>
        </p:txBody>
      </p:sp>
      <p:sp>
        <p:nvSpPr>
          <p:cNvPr id="67628" name="AutoShape 44"/>
          <p:cNvSpPr>
            <a:spLocks noChangeArrowheads="1"/>
          </p:cNvSpPr>
          <p:nvPr/>
        </p:nvSpPr>
        <p:spPr bwMode="auto">
          <a:xfrm>
            <a:off x="539750" y="3659188"/>
            <a:ext cx="2879725" cy="1512887"/>
          </a:xfrm>
          <a:prstGeom prst="roundRect">
            <a:avLst>
              <a:gd name="adj" fmla="val 16667"/>
            </a:avLst>
          </a:prstGeom>
          <a:solidFill>
            <a:srgbClr val="FFCC66"/>
          </a:solidFill>
          <a:ln w="9525">
            <a:solidFill>
              <a:schemeClr val="tx1"/>
            </a:solidFill>
            <a:round/>
            <a:headEnd/>
            <a:tailEnd/>
          </a:ln>
        </p:spPr>
        <p:txBody>
          <a:bodyPr wrap="none" anchor="ctr"/>
          <a:lstStyle/>
          <a:p>
            <a:endParaRPr lang="sr-Latn-BA"/>
          </a:p>
        </p:txBody>
      </p:sp>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Generisanje funkcija</a:t>
            </a:r>
            <a:endParaRPr lang="en-US" sz="3200" smtClean="0"/>
          </a:p>
        </p:txBody>
      </p:sp>
      <p:sp>
        <p:nvSpPr>
          <p:cNvPr id="23556" name="Rectangle 4"/>
          <p:cNvSpPr>
            <a:spLocks noChangeArrowheads="1"/>
          </p:cNvSpPr>
          <p:nvPr/>
        </p:nvSpPr>
        <p:spPr bwMode="auto">
          <a:xfrm>
            <a:off x="34925" y="1268413"/>
            <a:ext cx="4465638" cy="1728787"/>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buFont typeface="Wingdings" pitchFamily="2" charset="2"/>
              <a:buChar char="n"/>
            </a:pPr>
            <a:r>
              <a:rPr lang="sr-Latn-CS" sz="1400" b="1">
                <a:solidFill>
                  <a:srgbClr val="000099"/>
                </a:solidFill>
              </a:rPr>
              <a:t>Šablon funkcije </a:t>
            </a:r>
            <a:r>
              <a:rPr lang="sr-Latn-CS" sz="1400" b="1"/>
              <a:t>(</a:t>
            </a:r>
            <a:r>
              <a:rPr lang="sr-Latn-CS" sz="1400" b="1" i="1">
                <a:solidFill>
                  <a:srgbClr val="990000"/>
                </a:solidFill>
              </a:rPr>
              <a:t>function template</a:t>
            </a:r>
            <a:r>
              <a:rPr lang="sr-Latn-CS" sz="1400" b="1"/>
              <a:t>)  definicija funkcije koju prevodilac koristi za generisanje konkretne funkcije.                   Često se naziva i </a:t>
            </a:r>
            <a:r>
              <a:rPr lang="sr-Latn-CS" sz="1400" b="1">
                <a:solidFill>
                  <a:srgbClr val="000099"/>
                </a:solidFill>
              </a:rPr>
              <a:t>generička funkcija</a:t>
            </a:r>
            <a:r>
              <a:rPr lang="sr-Latn-CS" sz="1400" b="1"/>
              <a:t>.</a:t>
            </a:r>
          </a:p>
          <a:p>
            <a:pPr marL="342900" indent="-342900" eaLnBrk="1" hangingPunct="1">
              <a:spcBef>
                <a:spcPct val="50000"/>
              </a:spcBef>
              <a:buClr>
                <a:schemeClr val="folHlink"/>
              </a:buClr>
              <a:buSzPct val="60000"/>
              <a:buFont typeface="Wingdings" pitchFamily="2" charset="2"/>
              <a:buChar char="n"/>
            </a:pPr>
            <a:r>
              <a:rPr lang="sr-Latn-CS" sz="1400" b="1">
                <a:solidFill>
                  <a:srgbClr val="000099"/>
                </a:solidFill>
              </a:rPr>
              <a:t>Šablonska funkcija</a:t>
            </a:r>
            <a:r>
              <a:rPr lang="sr-Latn-CS" sz="1400" b="1"/>
              <a:t> (</a:t>
            </a:r>
            <a:r>
              <a:rPr lang="sr-Latn-CS" sz="1400" b="1" i="1">
                <a:solidFill>
                  <a:srgbClr val="990000"/>
                </a:solidFill>
              </a:rPr>
              <a:t>template</a:t>
            </a:r>
            <a:r>
              <a:rPr lang="sr-Latn-CS" sz="1400" b="1"/>
              <a:t> </a:t>
            </a:r>
            <a:r>
              <a:rPr lang="sr-Latn-CS" sz="1400" b="1" i="1">
                <a:solidFill>
                  <a:srgbClr val="990000"/>
                </a:solidFill>
              </a:rPr>
              <a:t>function</a:t>
            </a:r>
            <a:r>
              <a:rPr lang="sr-Latn-CS" sz="1400" b="1"/>
              <a:t>)</a:t>
            </a:r>
            <a:r>
              <a:rPr lang="sr-Latn-CS" sz="1400"/>
              <a:t> </a:t>
            </a:r>
            <a:r>
              <a:rPr lang="sr-Latn-CS" sz="1400" b="1"/>
              <a:t> konkretna funkcija generisana na osnovu šablona funkcije.</a:t>
            </a:r>
          </a:p>
        </p:txBody>
      </p:sp>
      <p:sp>
        <p:nvSpPr>
          <p:cNvPr id="2" name="Rectangle 4"/>
          <p:cNvSpPr>
            <a:spLocks noChangeArrowheads="1"/>
          </p:cNvSpPr>
          <p:nvPr/>
        </p:nvSpPr>
        <p:spPr bwMode="auto">
          <a:xfrm>
            <a:off x="611188" y="3659188"/>
            <a:ext cx="2520950" cy="1584325"/>
          </a:xfrm>
          <a:prstGeom prst="rect">
            <a:avLst/>
          </a:prstGeom>
          <a:noFill/>
          <a:ln w="9525">
            <a:noFill/>
            <a:miter lim="800000"/>
            <a:headEnd/>
            <a:tailEnd/>
          </a:ln>
        </p:spPr>
        <p:txBody>
          <a:bodyPr/>
          <a:lstStyle/>
          <a:p>
            <a:pPr marL="342900" indent="-342900" eaLnBrk="1" hangingPunct="1">
              <a:spcBef>
                <a:spcPct val="100000"/>
              </a:spcBef>
              <a:buClr>
                <a:schemeClr val="folHlink"/>
              </a:buClr>
              <a:buSzPct val="60000"/>
              <a:buFont typeface="Wingdings" pitchFamily="2" charset="2"/>
              <a:buNone/>
            </a:pPr>
            <a:r>
              <a:rPr lang="sr-Latn-CS" sz="1400" b="1">
                <a:solidFill>
                  <a:schemeClr val="hlink"/>
                </a:solidFill>
                <a:latin typeface="Courier New" pitchFamily="49" charset="0"/>
              </a:rPr>
              <a:t>// Sablon funkcije</a:t>
            </a:r>
            <a:endParaRPr lang="en-US" sz="1400" b="1">
              <a:solidFill>
                <a:schemeClr val="hlink"/>
              </a:solidFill>
              <a:latin typeface="Courier New" pitchFamily="49" charset="0"/>
            </a:endParaRPr>
          </a:p>
          <a:p>
            <a:pPr marL="342900" indent="-342900">
              <a:spcBef>
                <a:spcPct val="25000"/>
              </a:spcBef>
            </a:pPr>
            <a:r>
              <a:rPr lang="en-US" sz="1400" b="1">
                <a:solidFill>
                  <a:srgbClr val="000099"/>
                </a:solidFill>
                <a:latin typeface="Courier New" pitchFamily="49" charset="0"/>
              </a:rPr>
              <a:t>template &lt;class T</a:t>
            </a:r>
            <a:r>
              <a:rPr lang="sr-Latn-CS" sz="1400" b="1">
                <a:solidFill>
                  <a:srgbClr val="000099"/>
                </a:solidFill>
                <a:latin typeface="Courier New" pitchFamily="49" charset="0"/>
              </a:rPr>
              <a:t>ip</a:t>
            </a:r>
            <a:r>
              <a:rPr lang="en-US" sz="1400" b="1">
                <a:solidFill>
                  <a:srgbClr val="000099"/>
                </a:solidFill>
                <a:latin typeface="Courier New" pitchFamily="49" charset="0"/>
              </a:rPr>
              <a:t>&gt;</a:t>
            </a:r>
          </a:p>
          <a:p>
            <a:pPr marL="342900" indent="-342900"/>
            <a:r>
              <a:rPr lang="sr-Latn-CS" sz="1400" b="1">
                <a:latin typeface="Courier New" pitchFamily="49" charset="0"/>
              </a:rPr>
              <a:t>void</a:t>
            </a:r>
            <a:r>
              <a:rPr lang="en-US" sz="1400" b="1">
                <a:latin typeface="Courier New" pitchFamily="49" charset="0"/>
              </a:rPr>
              <a:t> </a:t>
            </a:r>
            <a:r>
              <a:rPr lang="sr-Latn-CS" sz="1400" b="1">
                <a:latin typeface="Courier New" pitchFamily="49" charset="0"/>
              </a:rPr>
              <a:t>funkcija</a:t>
            </a:r>
            <a:r>
              <a:rPr lang="en-US" sz="1400" b="1">
                <a:latin typeface="Courier New" pitchFamily="49" charset="0"/>
              </a:rPr>
              <a:t>(</a:t>
            </a:r>
            <a:r>
              <a:rPr lang="en-US" sz="1400" b="1">
                <a:solidFill>
                  <a:srgbClr val="000099"/>
                </a:solidFill>
                <a:latin typeface="Courier New" pitchFamily="49" charset="0"/>
              </a:rPr>
              <a:t>Tip</a:t>
            </a:r>
            <a:r>
              <a:rPr lang="en-US" sz="1400" b="1">
                <a:latin typeface="Courier New" pitchFamily="49" charset="0"/>
              </a:rPr>
              <a:t> </a:t>
            </a:r>
            <a:r>
              <a:rPr lang="sr-Latn-CS" sz="1400" b="1">
                <a:latin typeface="Courier New" pitchFamily="49" charset="0"/>
              </a:rPr>
              <a:t>x</a:t>
            </a:r>
            <a:r>
              <a:rPr lang="en-US" sz="1400" b="1">
                <a:latin typeface="Courier New" pitchFamily="49" charset="0"/>
              </a:rPr>
              <a:t>)</a:t>
            </a:r>
          </a:p>
          <a:p>
            <a:pPr marL="342900" indent="-342900"/>
            <a:r>
              <a:rPr lang="en-US" sz="1400" b="1">
                <a:latin typeface="Courier New" pitchFamily="49" charset="0"/>
              </a:rPr>
              <a:t>{</a:t>
            </a:r>
          </a:p>
          <a:p>
            <a:pPr marL="342900" indent="-342900"/>
            <a:r>
              <a:rPr lang="sr-Latn-CS" sz="1400" b="1">
                <a:latin typeface="Courier New" pitchFamily="49" charset="0"/>
              </a:rPr>
              <a:t>   </a:t>
            </a:r>
            <a:r>
              <a:rPr lang="en-US" sz="1400" b="1">
                <a:latin typeface="Courier New" pitchFamily="49" charset="0"/>
              </a:rPr>
              <a:t>cout &lt;&lt; </a:t>
            </a:r>
            <a:r>
              <a:rPr lang="sr-Latn-CS" sz="1400" b="1">
                <a:latin typeface="Courier New" pitchFamily="49" charset="0"/>
              </a:rPr>
              <a:t>x;</a:t>
            </a:r>
            <a:endParaRPr lang="en-US" sz="1400" b="1">
              <a:latin typeface="Courier New" pitchFamily="49" charset="0"/>
            </a:endParaRPr>
          </a:p>
          <a:p>
            <a:pPr marL="342900" indent="-342900"/>
            <a:r>
              <a:rPr lang="en-US" sz="1400" b="1">
                <a:latin typeface="Courier New" pitchFamily="49" charset="0"/>
              </a:rPr>
              <a:t>}</a:t>
            </a:r>
          </a:p>
        </p:txBody>
      </p:sp>
      <p:sp>
        <p:nvSpPr>
          <p:cNvPr id="3" name="Rectangle 4"/>
          <p:cNvSpPr>
            <a:spLocks noChangeArrowheads="1"/>
          </p:cNvSpPr>
          <p:nvPr/>
        </p:nvSpPr>
        <p:spPr bwMode="auto">
          <a:xfrm>
            <a:off x="5076825" y="5213350"/>
            <a:ext cx="3887788" cy="1368425"/>
          </a:xfrm>
          <a:prstGeom prst="rect">
            <a:avLst/>
          </a:prstGeom>
          <a:noFill/>
          <a:ln w="9525">
            <a:noFill/>
            <a:miter lim="800000"/>
            <a:headEnd/>
            <a:tailEnd/>
          </a:ln>
        </p:spPr>
        <p:txBody>
          <a:bodyPr/>
          <a:lstStyle/>
          <a:p>
            <a:pPr marL="342900" indent="-342900"/>
            <a:r>
              <a:rPr lang="sr-Latn-CS" sz="1400" b="1">
                <a:solidFill>
                  <a:schemeClr val="hlink"/>
                </a:solidFill>
                <a:latin typeface="Courier New" pitchFamily="49" charset="0"/>
              </a:rPr>
              <a:t>// glavni program</a:t>
            </a:r>
          </a:p>
          <a:p>
            <a:pPr marL="342900" indent="-342900"/>
            <a:r>
              <a:rPr lang="en-US" sz="1400" b="1">
                <a:latin typeface="Courier New" pitchFamily="49" charset="0"/>
              </a:rPr>
              <a:t>int </a:t>
            </a:r>
            <a:r>
              <a:rPr lang="sr-Latn-CS" sz="1400" b="1">
                <a:latin typeface="Courier New" pitchFamily="49" charset="0"/>
              </a:rPr>
              <a:t>main</a:t>
            </a:r>
            <a:r>
              <a:rPr lang="en-US" sz="1400" b="1">
                <a:latin typeface="Courier New" pitchFamily="49" charset="0"/>
              </a:rPr>
              <a:t>()</a:t>
            </a:r>
          </a:p>
          <a:p>
            <a:pPr marL="342900" indent="-342900"/>
            <a:r>
              <a:rPr lang="en-US" sz="1400" b="1">
                <a:latin typeface="Courier New" pitchFamily="49" charset="0"/>
              </a:rPr>
              <a:t>{</a:t>
            </a:r>
          </a:p>
          <a:p>
            <a:pPr marL="342900" indent="-342900"/>
            <a:r>
              <a:rPr lang="sr-Latn-CS" sz="1400" b="1">
                <a:latin typeface="Courier New" pitchFamily="49" charset="0"/>
              </a:rPr>
              <a:t>   int i=100; </a:t>
            </a:r>
            <a:r>
              <a:rPr lang="sr-Latn-CS" sz="1400" b="1">
                <a:solidFill>
                  <a:srgbClr val="990000"/>
                </a:solidFill>
                <a:latin typeface="Courier New" pitchFamily="49" charset="0"/>
              </a:rPr>
              <a:t>funkcija(i);</a:t>
            </a:r>
          </a:p>
          <a:p>
            <a:pPr marL="342900" indent="-342900"/>
            <a:r>
              <a:rPr lang="sr-Latn-CS" sz="1400" b="1">
                <a:latin typeface="Courier New" pitchFamily="49" charset="0"/>
              </a:rPr>
              <a:t>   double d=5.25; </a:t>
            </a:r>
            <a:r>
              <a:rPr lang="sr-Latn-CS" sz="1400" b="1">
                <a:solidFill>
                  <a:srgbClr val="000099"/>
                </a:solidFill>
                <a:latin typeface="Courier New" pitchFamily="49" charset="0"/>
              </a:rPr>
              <a:t>funkcija(d);</a:t>
            </a:r>
            <a:endParaRPr lang="en-US" sz="1400" b="1">
              <a:solidFill>
                <a:srgbClr val="000099"/>
              </a:solidFill>
              <a:latin typeface="Courier New" pitchFamily="49" charset="0"/>
            </a:endParaRPr>
          </a:p>
          <a:p>
            <a:pPr marL="342900" indent="-342900"/>
            <a:r>
              <a:rPr lang="en-US" sz="1400" b="1">
                <a:latin typeface="Courier New" pitchFamily="49" charset="0"/>
              </a:rPr>
              <a:t>   return 0;</a:t>
            </a:r>
          </a:p>
          <a:p>
            <a:pPr marL="342900" indent="-342900"/>
            <a:r>
              <a:rPr lang="en-US" sz="1400" b="1">
                <a:latin typeface="Courier New" pitchFamily="49" charset="0"/>
              </a:rPr>
              <a:t>}</a:t>
            </a:r>
          </a:p>
        </p:txBody>
      </p:sp>
      <p:sp>
        <p:nvSpPr>
          <p:cNvPr id="67629" name="AutoShape 45"/>
          <p:cNvSpPr>
            <a:spLocks noChangeArrowheads="1"/>
          </p:cNvSpPr>
          <p:nvPr/>
        </p:nvSpPr>
        <p:spPr bwMode="auto">
          <a:xfrm rot="-873175">
            <a:off x="3778250" y="3646488"/>
            <a:ext cx="1225550" cy="215900"/>
          </a:xfrm>
          <a:prstGeom prst="rightArrow">
            <a:avLst>
              <a:gd name="adj1" fmla="val 50000"/>
              <a:gd name="adj2" fmla="val 141912"/>
            </a:avLst>
          </a:prstGeom>
          <a:solidFill>
            <a:srgbClr val="990000"/>
          </a:solidFill>
          <a:ln w="9525">
            <a:solidFill>
              <a:schemeClr val="tx1"/>
            </a:solidFill>
            <a:miter lim="800000"/>
            <a:headEnd/>
            <a:tailEnd/>
          </a:ln>
        </p:spPr>
        <p:txBody>
          <a:bodyPr wrap="none" anchor="ctr"/>
          <a:lstStyle/>
          <a:p>
            <a:endParaRPr lang="sr-Latn-BA"/>
          </a:p>
        </p:txBody>
      </p:sp>
      <p:sp>
        <p:nvSpPr>
          <p:cNvPr id="4" name="Rectangle 4"/>
          <p:cNvSpPr>
            <a:spLocks noChangeArrowheads="1"/>
          </p:cNvSpPr>
          <p:nvPr/>
        </p:nvSpPr>
        <p:spPr bwMode="auto">
          <a:xfrm>
            <a:off x="5076825" y="2593975"/>
            <a:ext cx="3743325" cy="1223963"/>
          </a:xfrm>
          <a:prstGeom prst="rect">
            <a:avLst/>
          </a:prstGeom>
          <a:solidFill>
            <a:srgbClr val="FFCC66"/>
          </a:solidFill>
          <a:ln w="9525">
            <a:solidFill>
              <a:srgbClr val="990000"/>
            </a:solidFill>
            <a:miter lim="800000"/>
            <a:headEnd/>
            <a:tailEnd/>
          </a:ln>
        </p:spPr>
        <p:txBody>
          <a:bodyPr/>
          <a:lstStyle/>
          <a:p>
            <a:pPr marL="342900" indent="-342900" eaLnBrk="1" hangingPunct="1">
              <a:spcBef>
                <a:spcPct val="100000"/>
              </a:spcBef>
              <a:buClr>
                <a:schemeClr val="folHlink"/>
              </a:buClr>
              <a:buSzPct val="60000"/>
              <a:buFont typeface="Wingdings" pitchFamily="2" charset="2"/>
              <a:buNone/>
            </a:pPr>
            <a:r>
              <a:rPr lang="sr-Latn-CS" sz="1400" b="1">
                <a:solidFill>
                  <a:schemeClr val="hlink"/>
                </a:solidFill>
                <a:latin typeface="Courier New" pitchFamily="49" charset="0"/>
              </a:rPr>
              <a:t>// Sablonska funkcija za int</a:t>
            </a:r>
            <a:endParaRPr lang="en-US" sz="1400" b="1">
              <a:solidFill>
                <a:schemeClr val="hlink"/>
              </a:solidFill>
              <a:latin typeface="Courier New" pitchFamily="49" charset="0"/>
            </a:endParaRPr>
          </a:p>
          <a:p>
            <a:pPr marL="342900" indent="-342900"/>
            <a:r>
              <a:rPr lang="sr-Latn-CS" sz="1400" b="1">
                <a:latin typeface="Courier New" pitchFamily="49" charset="0"/>
              </a:rPr>
              <a:t>void</a:t>
            </a:r>
            <a:r>
              <a:rPr lang="en-US" sz="1400" b="1">
                <a:latin typeface="Courier New" pitchFamily="49" charset="0"/>
              </a:rPr>
              <a:t> </a:t>
            </a:r>
            <a:r>
              <a:rPr lang="sr-Latn-CS" sz="1400" b="1">
                <a:latin typeface="Courier New" pitchFamily="49" charset="0"/>
              </a:rPr>
              <a:t>funkcija</a:t>
            </a:r>
            <a:r>
              <a:rPr lang="en-US" sz="1400" b="1">
                <a:latin typeface="Courier New" pitchFamily="49" charset="0"/>
              </a:rPr>
              <a:t>(</a:t>
            </a:r>
            <a:r>
              <a:rPr lang="sr-Latn-CS" sz="1400" b="1">
                <a:solidFill>
                  <a:srgbClr val="000099"/>
                </a:solidFill>
                <a:latin typeface="Courier New" pitchFamily="49" charset="0"/>
              </a:rPr>
              <a:t>int</a:t>
            </a:r>
            <a:r>
              <a:rPr lang="en-US" sz="1400" b="1">
                <a:latin typeface="Courier New" pitchFamily="49" charset="0"/>
              </a:rPr>
              <a:t> </a:t>
            </a:r>
            <a:r>
              <a:rPr lang="sr-Latn-CS" sz="1400" b="1">
                <a:latin typeface="Courier New" pitchFamily="49" charset="0"/>
              </a:rPr>
              <a:t>x</a:t>
            </a:r>
            <a:r>
              <a:rPr lang="en-US" sz="1400" b="1">
                <a:latin typeface="Courier New" pitchFamily="49" charset="0"/>
              </a:rPr>
              <a:t>)</a:t>
            </a:r>
          </a:p>
          <a:p>
            <a:pPr marL="342900" indent="-342900"/>
            <a:r>
              <a:rPr lang="en-US" sz="1400" b="1">
                <a:latin typeface="Courier New" pitchFamily="49" charset="0"/>
              </a:rPr>
              <a:t>{</a:t>
            </a:r>
          </a:p>
          <a:p>
            <a:pPr marL="342900" indent="-342900"/>
            <a:r>
              <a:rPr lang="sr-Latn-CS" sz="1400" b="1">
                <a:latin typeface="Courier New" pitchFamily="49" charset="0"/>
              </a:rPr>
              <a:t>   </a:t>
            </a:r>
            <a:r>
              <a:rPr lang="en-US" sz="1400" b="1">
                <a:latin typeface="Courier New" pitchFamily="49" charset="0"/>
              </a:rPr>
              <a:t>cout &lt;&lt; </a:t>
            </a:r>
            <a:r>
              <a:rPr lang="sr-Latn-CS" sz="1400" b="1">
                <a:latin typeface="Courier New" pitchFamily="49" charset="0"/>
              </a:rPr>
              <a:t>x;</a:t>
            </a:r>
            <a:endParaRPr lang="en-US" sz="1400" b="1">
              <a:latin typeface="Courier New" pitchFamily="49" charset="0"/>
            </a:endParaRPr>
          </a:p>
          <a:p>
            <a:pPr marL="342900" indent="-342900"/>
            <a:r>
              <a:rPr lang="en-US" sz="1400" b="1">
                <a:latin typeface="Courier New" pitchFamily="49" charset="0"/>
              </a:rPr>
              <a:t>}</a:t>
            </a:r>
          </a:p>
        </p:txBody>
      </p:sp>
      <p:sp>
        <p:nvSpPr>
          <p:cNvPr id="5" name="Rectangle 4"/>
          <p:cNvSpPr>
            <a:spLocks noChangeArrowheads="1"/>
          </p:cNvSpPr>
          <p:nvPr/>
        </p:nvSpPr>
        <p:spPr bwMode="auto">
          <a:xfrm>
            <a:off x="5076825" y="3962400"/>
            <a:ext cx="3743325" cy="1223963"/>
          </a:xfrm>
          <a:prstGeom prst="rect">
            <a:avLst/>
          </a:prstGeom>
          <a:solidFill>
            <a:srgbClr val="FFCC66"/>
          </a:solidFill>
          <a:ln w="9525">
            <a:solidFill>
              <a:srgbClr val="990000"/>
            </a:solidFill>
            <a:miter lim="800000"/>
            <a:headEnd/>
            <a:tailEnd/>
          </a:ln>
        </p:spPr>
        <p:txBody>
          <a:bodyPr/>
          <a:lstStyle/>
          <a:p>
            <a:pPr marL="342900" indent="-342900" eaLnBrk="1" hangingPunct="1">
              <a:spcBef>
                <a:spcPct val="100000"/>
              </a:spcBef>
              <a:buClr>
                <a:schemeClr val="folHlink"/>
              </a:buClr>
              <a:buSzPct val="60000"/>
              <a:buFont typeface="Wingdings" pitchFamily="2" charset="2"/>
              <a:buNone/>
            </a:pPr>
            <a:r>
              <a:rPr lang="sr-Latn-CS" sz="1400" b="1">
                <a:solidFill>
                  <a:schemeClr val="hlink"/>
                </a:solidFill>
                <a:latin typeface="Courier New" pitchFamily="49" charset="0"/>
              </a:rPr>
              <a:t>// Sablonska funkcija za double</a:t>
            </a:r>
            <a:endParaRPr lang="en-US" sz="1400" b="1">
              <a:solidFill>
                <a:schemeClr val="hlink"/>
              </a:solidFill>
              <a:latin typeface="Courier New" pitchFamily="49" charset="0"/>
            </a:endParaRPr>
          </a:p>
          <a:p>
            <a:pPr marL="342900" indent="-342900"/>
            <a:r>
              <a:rPr lang="sr-Latn-CS" sz="1400" b="1">
                <a:latin typeface="Courier New" pitchFamily="49" charset="0"/>
              </a:rPr>
              <a:t>void</a:t>
            </a:r>
            <a:r>
              <a:rPr lang="en-US" sz="1400" b="1">
                <a:latin typeface="Courier New" pitchFamily="49" charset="0"/>
              </a:rPr>
              <a:t> </a:t>
            </a:r>
            <a:r>
              <a:rPr lang="sr-Latn-CS" sz="1400" b="1">
                <a:latin typeface="Courier New" pitchFamily="49" charset="0"/>
              </a:rPr>
              <a:t>funkcija</a:t>
            </a:r>
            <a:r>
              <a:rPr lang="en-US" sz="1400" b="1">
                <a:latin typeface="Courier New" pitchFamily="49" charset="0"/>
              </a:rPr>
              <a:t>(</a:t>
            </a:r>
            <a:r>
              <a:rPr lang="sr-Latn-CS" sz="1400" b="1">
                <a:solidFill>
                  <a:srgbClr val="000099"/>
                </a:solidFill>
                <a:latin typeface="Courier New" pitchFamily="49" charset="0"/>
              </a:rPr>
              <a:t>double</a:t>
            </a:r>
            <a:r>
              <a:rPr lang="en-US" sz="1400" b="1">
                <a:latin typeface="Courier New" pitchFamily="49" charset="0"/>
              </a:rPr>
              <a:t> </a:t>
            </a:r>
            <a:r>
              <a:rPr lang="sr-Latn-CS" sz="1400" b="1">
                <a:latin typeface="Courier New" pitchFamily="49" charset="0"/>
              </a:rPr>
              <a:t>x</a:t>
            </a:r>
            <a:r>
              <a:rPr lang="en-US" sz="1400" b="1">
                <a:latin typeface="Courier New" pitchFamily="49" charset="0"/>
              </a:rPr>
              <a:t>)</a:t>
            </a:r>
          </a:p>
          <a:p>
            <a:pPr marL="342900" indent="-342900"/>
            <a:r>
              <a:rPr lang="en-US" sz="1400" b="1">
                <a:latin typeface="Courier New" pitchFamily="49" charset="0"/>
              </a:rPr>
              <a:t>{</a:t>
            </a:r>
          </a:p>
          <a:p>
            <a:pPr marL="342900" indent="-342900"/>
            <a:r>
              <a:rPr lang="sr-Latn-CS" sz="1400" b="1">
                <a:latin typeface="Courier New" pitchFamily="49" charset="0"/>
              </a:rPr>
              <a:t>   </a:t>
            </a:r>
            <a:r>
              <a:rPr lang="en-US" sz="1400" b="1">
                <a:latin typeface="Courier New" pitchFamily="49" charset="0"/>
              </a:rPr>
              <a:t>cout &lt;&lt; </a:t>
            </a:r>
            <a:r>
              <a:rPr lang="sr-Latn-CS" sz="1400" b="1">
                <a:latin typeface="Courier New" pitchFamily="49" charset="0"/>
              </a:rPr>
              <a:t>x;</a:t>
            </a:r>
            <a:endParaRPr lang="en-US" sz="1400" b="1">
              <a:latin typeface="Courier New" pitchFamily="49" charset="0"/>
            </a:endParaRPr>
          </a:p>
          <a:p>
            <a:pPr marL="342900" indent="-342900"/>
            <a:r>
              <a:rPr lang="en-US" sz="1400" b="1">
                <a:latin typeface="Courier New" pitchFamily="49" charset="0"/>
              </a:rPr>
              <a:t>}</a:t>
            </a:r>
          </a:p>
        </p:txBody>
      </p:sp>
      <p:sp>
        <p:nvSpPr>
          <p:cNvPr id="67632" name="AutoShape 48"/>
          <p:cNvSpPr>
            <a:spLocks noChangeArrowheads="1"/>
          </p:cNvSpPr>
          <p:nvPr/>
        </p:nvSpPr>
        <p:spPr bwMode="auto">
          <a:xfrm rot="-287222">
            <a:off x="3851275" y="4351338"/>
            <a:ext cx="1152525" cy="215900"/>
          </a:xfrm>
          <a:prstGeom prst="rightArrow">
            <a:avLst>
              <a:gd name="adj1" fmla="val 50000"/>
              <a:gd name="adj2" fmla="val 133456"/>
            </a:avLst>
          </a:prstGeom>
          <a:solidFill>
            <a:srgbClr val="000099"/>
          </a:solidFill>
          <a:ln w="9525">
            <a:solidFill>
              <a:schemeClr val="tx1"/>
            </a:solidFill>
            <a:miter lim="800000"/>
            <a:headEnd/>
            <a:tailEnd/>
          </a:ln>
        </p:spPr>
        <p:txBody>
          <a:bodyPr wrap="none" anchor="ctr"/>
          <a:lstStyle/>
          <a:p>
            <a:endParaRPr lang="sr-Latn-BA"/>
          </a:p>
        </p:txBody>
      </p:sp>
      <p:sp>
        <p:nvSpPr>
          <p:cNvPr id="6" name="Rectangle 4"/>
          <p:cNvSpPr>
            <a:spLocks noChangeArrowheads="1"/>
          </p:cNvSpPr>
          <p:nvPr/>
        </p:nvSpPr>
        <p:spPr bwMode="auto">
          <a:xfrm>
            <a:off x="612775" y="5211763"/>
            <a:ext cx="3527425" cy="1366837"/>
          </a:xfrm>
          <a:prstGeom prst="rect">
            <a:avLst/>
          </a:prstGeom>
          <a:noFill/>
          <a:ln w="9525">
            <a:noFill/>
            <a:miter lim="800000"/>
            <a:headEnd/>
            <a:tailEnd/>
          </a:ln>
        </p:spPr>
        <p:txBody>
          <a:bodyPr/>
          <a:lstStyle/>
          <a:p>
            <a:pPr marL="342900" indent="-342900"/>
            <a:r>
              <a:rPr lang="sr-Latn-CS" sz="1400" b="1">
                <a:solidFill>
                  <a:schemeClr val="hlink"/>
                </a:solidFill>
                <a:latin typeface="Courier New" pitchFamily="49" charset="0"/>
              </a:rPr>
              <a:t>// glavni program</a:t>
            </a:r>
          </a:p>
          <a:p>
            <a:pPr marL="342900" indent="-342900"/>
            <a:r>
              <a:rPr lang="en-US" sz="1400" b="1">
                <a:latin typeface="Courier New" pitchFamily="49" charset="0"/>
              </a:rPr>
              <a:t>int </a:t>
            </a:r>
            <a:r>
              <a:rPr lang="sr-Latn-CS" sz="1400" b="1">
                <a:latin typeface="Courier New" pitchFamily="49" charset="0"/>
              </a:rPr>
              <a:t>main</a:t>
            </a:r>
            <a:r>
              <a:rPr lang="en-US" sz="1400" b="1">
                <a:latin typeface="Courier New" pitchFamily="49" charset="0"/>
              </a:rPr>
              <a:t>()</a:t>
            </a:r>
          </a:p>
          <a:p>
            <a:pPr marL="342900" indent="-342900"/>
            <a:r>
              <a:rPr lang="en-US" sz="1400" b="1">
                <a:latin typeface="Courier New" pitchFamily="49" charset="0"/>
              </a:rPr>
              <a:t>{</a:t>
            </a:r>
          </a:p>
          <a:p>
            <a:pPr marL="342900" indent="-342900"/>
            <a:r>
              <a:rPr lang="sr-Latn-CS" sz="1400" b="1">
                <a:latin typeface="Courier New" pitchFamily="49" charset="0"/>
              </a:rPr>
              <a:t>   int i=100; </a:t>
            </a:r>
            <a:r>
              <a:rPr lang="sr-Latn-CS" sz="1400" b="1">
                <a:solidFill>
                  <a:srgbClr val="990000"/>
                </a:solidFill>
                <a:latin typeface="Courier New" pitchFamily="49" charset="0"/>
              </a:rPr>
              <a:t>funkcija(i);</a:t>
            </a:r>
          </a:p>
          <a:p>
            <a:pPr marL="342900" indent="-342900"/>
            <a:r>
              <a:rPr lang="sr-Latn-CS" sz="1400" b="1">
                <a:latin typeface="Courier New" pitchFamily="49" charset="0"/>
              </a:rPr>
              <a:t>   double d=5.25; </a:t>
            </a:r>
            <a:r>
              <a:rPr lang="sr-Latn-CS" sz="1400" b="1">
                <a:solidFill>
                  <a:srgbClr val="000099"/>
                </a:solidFill>
                <a:latin typeface="Courier New" pitchFamily="49" charset="0"/>
              </a:rPr>
              <a:t>funkcija(d);</a:t>
            </a:r>
            <a:endParaRPr lang="en-US" sz="1400" b="1">
              <a:solidFill>
                <a:srgbClr val="000099"/>
              </a:solidFill>
              <a:latin typeface="Courier New" pitchFamily="49" charset="0"/>
            </a:endParaRPr>
          </a:p>
          <a:p>
            <a:pPr marL="342900" indent="-342900"/>
            <a:r>
              <a:rPr lang="en-US" sz="1400" b="1">
                <a:solidFill>
                  <a:srgbClr val="000099"/>
                </a:solidFill>
                <a:latin typeface="Courier New" pitchFamily="49" charset="0"/>
              </a:rPr>
              <a:t>   </a:t>
            </a:r>
            <a:r>
              <a:rPr lang="en-US" sz="1400" b="1">
                <a:latin typeface="Courier New" pitchFamily="49" charset="0"/>
              </a:rPr>
              <a:t>return 0;</a:t>
            </a:r>
          </a:p>
          <a:p>
            <a:pPr marL="342900" indent="-342900"/>
            <a:r>
              <a:rPr lang="en-US" sz="1400" b="1">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6">
                                            <p:txEl>
                                              <p:pRg st="0" end="0"/>
                                            </p:txEl>
                                          </p:spTgt>
                                        </p:tgtEl>
                                        <p:attrNameLst>
                                          <p:attrName>style.visibility</p:attrName>
                                        </p:attrNameLst>
                                      </p:cBhvr>
                                      <p:to>
                                        <p:strVal val="visible"/>
                                      </p:to>
                                    </p:set>
                                    <p:animEffect transition="in" filter="wipe(up)">
                                      <p:cBhvr>
                                        <p:cTn id="12" dur="500"/>
                                        <p:tgtEl>
                                          <p:spTgt spid="235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56">
                                            <p:txEl>
                                              <p:pRg st="1" end="1"/>
                                            </p:txEl>
                                          </p:spTgt>
                                        </p:tgtEl>
                                        <p:attrNameLst>
                                          <p:attrName>style.visibility</p:attrName>
                                        </p:attrNameLst>
                                      </p:cBhvr>
                                      <p:to>
                                        <p:strVal val="visible"/>
                                      </p:to>
                                    </p:set>
                                    <p:animEffect transition="in" filter="wipe(up)">
                                      <p:cBhvr>
                                        <p:cTn id="17" dur="500"/>
                                        <p:tgtEl>
                                          <p:spTgt spid="235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wipe(up)">
                                      <p:cBhvr>
                                        <p:cTn id="22" dur="500"/>
                                        <p:tgtEl>
                                          <p:spTgt spid="2">
                                            <p:txEl>
                                              <p:pRg st="0" end="0"/>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wipe(up)">
                                      <p:cBhvr>
                                        <p:cTn id="25" dur="500"/>
                                        <p:tgtEl>
                                          <p:spTgt spid="2">
                                            <p:txEl>
                                              <p:pRg st="1" end="1"/>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wipe(up)">
                                      <p:cBhvr>
                                        <p:cTn id="28" dur="500"/>
                                        <p:tgtEl>
                                          <p:spTgt spid="2">
                                            <p:txEl>
                                              <p:pRg st="2" end="2"/>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wipe(up)">
                                      <p:cBhvr>
                                        <p:cTn id="31" dur="500"/>
                                        <p:tgtEl>
                                          <p:spTgt spid="2">
                                            <p:txEl>
                                              <p:pRg st="3" end="3"/>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wipe(up)">
                                      <p:cBhvr>
                                        <p:cTn id="34" dur="500"/>
                                        <p:tgtEl>
                                          <p:spTgt spid="2">
                                            <p:txEl>
                                              <p:pRg st="4" end="4"/>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wipe(up)">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up)">
                                      <p:cBhvr>
                                        <p:cTn id="42" dur="500"/>
                                        <p:tgtEl>
                                          <p:spTgt spid="6">
                                            <p:txEl>
                                              <p:pRg st="0" end="0"/>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animEffect transition="in" filter="wipe(up)">
                                      <p:cBhvr>
                                        <p:cTn id="45" dur="500"/>
                                        <p:tgtEl>
                                          <p:spTgt spid="6">
                                            <p:txEl>
                                              <p:pRg st="1" end="1"/>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Effect transition="in" filter="wipe(up)">
                                      <p:cBhvr>
                                        <p:cTn id="48" dur="500"/>
                                        <p:tgtEl>
                                          <p:spTgt spid="6">
                                            <p:txEl>
                                              <p:pRg st="2" end="2"/>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animEffect transition="in" filter="wipe(up)">
                                      <p:cBhvr>
                                        <p:cTn id="51" dur="500"/>
                                        <p:tgtEl>
                                          <p:spTgt spid="6">
                                            <p:txEl>
                                              <p:pRg st="3" end="3"/>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Effect transition="in" filter="wipe(up)">
                                      <p:cBhvr>
                                        <p:cTn id="54" dur="500"/>
                                        <p:tgtEl>
                                          <p:spTgt spid="6">
                                            <p:txEl>
                                              <p:pRg st="4" end="4"/>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wipe(up)">
                                      <p:cBhvr>
                                        <p:cTn id="57" dur="500"/>
                                        <p:tgtEl>
                                          <p:spTgt spid="6">
                                            <p:txEl>
                                              <p:pRg st="5" end="5"/>
                                            </p:txEl>
                                          </p:spTgt>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6">
                                            <p:txEl>
                                              <p:pRg st="6" end="6"/>
                                            </p:txEl>
                                          </p:spTgt>
                                        </p:tgtEl>
                                        <p:attrNameLst>
                                          <p:attrName>style.visibility</p:attrName>
                                        </p:attrNameLst>
                                      </p:cBhvr>
                                      <p:to>
                                        <p:strVal val="visible"/>
                                      </p:to>
                                    </p:set>
                                    <p:animEffect transition="in" filter="wipe(up)">
                                      <p:cBhvr>
                                        <p:cTn id="60" dur="500"/>
                                        <p:tgtEl>
                                          <p:spTgt spid="6">
                                            <p:txEl>
                                              <p:pRg st="6" end="6"/>
                                            </p:txEl>
                                          </p:spTgt>
                                        </p:tgtEl>
                                      </p:cBhvr>
                                    </p:animEffect>
                                  </p:childTnLst>
                                </p:cTn>
                              </p:par>
                            </p:childTnLst>
                          </p:cTn>
                        </p:par>
                        <p:par>
                          <p:cTn id="61" fill="hold">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67634"/>
                                        </p:tgtEl>
                                        <p:attrNameLst>
                                          <p:attrName>style.visibility</p:attrName>
                                        </p:attrNameLst>
                                      </p:cBhvr>
                                      <p:to>
                                        <p:strVal val="visible"/>
                                      </p:to>
                                    </p:set>
                                    <p:animEffect transition="in" filter="blinds(horizontal)">
                                      <p:cBhvr>
                                        <p:cTn id="64" dur="500"/>
                                        <p:tgtEl>
                                          <p:spTgt spid="6763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animEffect transition="in" filter="wipe(up)">
                                      <p:cBhvr>
                                        <p:cTn id="69" dur="500"/>
                                        <p:tgtEl>
                                          <p:spTgt spid="3">
                                            <p:txEl>
                                              <p:pRg st="0" end="0"/>
                                            </p:txEl>
                                          </p:spTgt>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Effect transition="in" filter="wipe(up)">
                                      <p:cBhvr>
                                        <p:cTn id="72" dur="500"/>
                                        <p:tgtEl>
                                          <p:spTgt spid="3">
                                            <p:txEl>
                                              <p:pRg st="1" end="1"/>
                                            </p:txEl>
                                          </p:spTgt>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animEffect transition="in" filter="wipe(up)">
                                      <p:cBhvr>
                                        <p:cTn id="75" dur="500"/>
                                        <p:tgtEl>
                                          <p:spTgt spid="3">
                                            <p:txEl>
                                              <p:pRg st="2" end="2"/>
                                            </p:txEl>
                                          </p:spTgt>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3">
                                            <p:txEl>
                                              <p:pRg st="3" end="3"/>
                                            </p:txEl>
                                          </p:spTgt>
                                        </p:tgtEl>
                                        <p:attrNameLst>
                                          <p:attrName>style.visibility</p:attrName>
                                        </p:attrNameLst>
                                      </p:cBhvr>
                                      <p:to>
                                        <p:strVal val="visible"/>
                                      </p:to>
                                    </p:set>
                                    <p:animEffect transition="in" filter="wipe(up)">
                                      <p:cBhvr>
                                        <p:cTn id="78" dur="500"/>
                                        <p:tgtEl>
                                          <p:spTgt spid="3">
                                            <p:txEl>
                                              <p:pRg st="3" end="3"/>
                                            </p:txEl>
                                          </p:spTgt>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animEffect transition="in" filter="wipe(up)">
                                      <p:cBhvr>
                                        <p:cTn id="81" dur="500"/>
                                        <p:tgtEl>
                                          <p:spTgt spid="3">
                                            <p:txEl>
                                              <p:pRg st="4" end="4"/>
                                            </p:txEl>
                                          </p:spTgt>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
                                            <p:txEl>
                                              <p:pRg st="5" end="5"/>
                                            </p:txEl>
                                          </p:spTgt>
                                        </p:tgtEl>
                                        <p:attrNameLst>
                                          <p:attrName>style.visibility</p:attrName>
                                        </p:attrNameLst>
                                      </p:cBhvr>
                                      <p:to>
                                        <p:strVal val="visible"/>
                                      </p:to>
                                    </p:set>
                                    <p:animEffect transition="in" filter="wipe(up)">
                                      <p:cBhvr>
                                        <p:cTn id="84" dur="500"/>
                                        <p:tgtEl>
                                          <p:spTgt spid="3">
                                            <p:txEl>
                                              <p:pRg st="5" end="5"/>
                                            </p:txEl>
                                          </p:spTgt>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up)">
                                      <p:cBhvr>
                                        <p:cTn id="87" dur="500"/>
                                        <p:tgtEl>
                                          <p:spTgt spid="3">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7628"/>
                                        </p:tgtEl>
                                        <p:attrNameLst>
                                          <p:attrName>style.visibility</p:attrName>
                                        </p:attrNameLst>
                                      </p:cBhvr>
                                      <p:to>
                                        <p:strVal val="visible"/>
                                      </p:to>
                                    </p:set>
                                    <p:animEffect transition="in" filter="blinds(horizontal)">
                                      <p:cBhvr>
                                        <p:cTn id="92" dur="500"/>
                                        <p:tgtEl>
                                          <p:spTgt spid="67628"/>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67629"/>
                                        </p:tgtEl>
                                        <p:attrNameLst>
                                          <p:attrName>style.visibility</p:attrName>
                                        </p:attrNameLst>
                                      </p:cBhvr>
                                      <p:to>
                                        <p:strVal val="visible"/>
                                      </p:to>
                                    </p:set>
                                    <p:animEffect transition="in" filter="wipe(left)">
                                      <p:cBhvr>
                                        <p:cTn id="96" dur="500"/>
                                        <p:tgtEl>
                                          <p:spTgt spid="67629"/>
                                        </p:tgtEl>
                                      </p:cBhvr>
                                    </p:animEffect>
                                  </p:childTnLst>
                                </p:cTn>
                              </p:par>
                            </p:childTnLst>
                          </p:cTn>
                        </p:par>
                        <p:par>
                          <p:cTn id="97" fill="hold">
                            <p:stCondLst>
                              <p:cond delay="1000"/>
                            </p:stCondLst>
                            <p:childTnLst>
                              <p:par>
                                <p:cTn id="98" presetID="22" presetClass="entr" presetSubtype="1" fill="hold" grpId="0" nodeType="afterEffect">
                                  <p:stCondLst>
                                    <p:cond delay="0"/>
                                  </p:stCondLst>
                                  <p:childTnLst>
                                    <p:set>
                                      <p:cBhvr>
                                        <p:cTn id="99" dur="1" fill="hold">
                                          <p:stCondLst>
                                            <p:cond delay="0"/>
                                          </p:stCondLst>
                                        </p:cTn>
                                        <p:tgtEl>
                                          <p:spTgt spid="4">
                                            <p:bg/>
                                          </p:spTgt>
                                        </p:tgtEl>
                                        <p:attrNameLst>
                                          <p:attrName>style.visibility</p:attrName>
                                        </p:attrNameLst>
                                      </p:cBhvr>
                                      <p:to>
                                        <p:strVal val="visible"/>
                                      </p:to>
                                    </p:set>
                                    <p:animEffect transition="in" filter="wipe(up)">
                                      <p:cBhvr>
                                        <p:cTn id="100" dur="500"/>
                                        <p:tgtEl>
                                          <p:spTgt spid="4">
                                            <p:bg/>
                                          </p:spTgt>
                                        </p:tgtEl>
                                      </p:cBhvr>
                                    </p:animEffect>
                                  </p:childTnLst>
                                </p:cTn>
                              </p:par>
                            </p:childTnLst>
                          </p:cTn>
                        </p:par>
                        <p:par>
                          <p:cTn id="101" fill="hold">
                            <p:stCondLst>
                              <p:cond delay="1500"/>
                            </p:stCondLst>
                            <p:childTnLst>
                              <p:par>
                                <p:cTn id="102" presetID="22" presetClass="entr" presetSubtype="1" fill="hold" grpId="0" nodeType="afterEffect">
                                  <p:stCondLst>
                                    <p:cond delay="0"/>
                                  </p:stCondLst>
                                  <p:childTnLst>
                                    <p:set>
                                      <p:cBhvr>
                                        <p:cTn id="103" dur="1" fill="hold">
                                          <p:stCondLst>
                                            <p:cond delay="0"/>
                                          </p:stCondLst>
                                        </p:cTn>
                                        <p:tgtEl>
                                          <p:spTgt spid="4">
                                            <p:txEl>
                                              <p:pRg st="0" end="0"/>
                                            </p:txEl>
                                          </p:spTgt>
                                        </p:tgtEl>
                                        <p:attrNameLst>
                                          <p:attrName>style.visibility</p:attrName>
                                        </p:attrNameLst>
                                      </p:cBhvr>
                                      <p:to>
                                        <p:strVal val="visible"/>
                                      </p:to>
                                    </p:set>
                                    <p:animEffect transition="in" filter="wipe(up)">
                                      <p:cBhvr>
                                        <p:cTn id="104" dur="500"/>
                                        <p:tgtEl>
                                          <p:spTgt spid="4">
                                            <p:txEl>
                                              <p:pRg st="0" end="0"/>
                                            </p:txEl>
                                          </p:spTgt>
                                        </p:tgtEl>
                                      </p:cBhvr>
                                    </p:animEffect>
                                  </p:childTnLst>
                                </p:cTn>
                              </p:par>
                            </p:childTnLst>
                          </p:cTn>
                        </p:par>
                        <p:par>
                          <p:cTn id="105" fill="hold">
                            <p:stCondLst>
                              <p:cond delay="2000"/>
                            </p:stCondLst>
                            <p:childTnLst>
                              <p:par>
                                <p:cTn id="106" presetID="22" presetClass="entr" presetSubtype="1" fill="hold" grpId="0" nodeType="afterEffect">
                                  <p:stCondLst>
                                    <p:cond delay="0"/>
                                  </p:stCondLst>
                                  <p:childTnLst>
                                    <p:set>
                                      <p:cBhvr>
                                        <p:cTn id="107" dur="1" fill="hold">
                                          <p:stCondLst>
                                            <p:cond delay="0"/>
                                          </p:stCondLst>
                                        </p:cTn>
                                        <p:tgtEl>
                                          <p:spTgt spid="4">
                                            <p:txEl>
                                              <p:pRg st="1" end="1"/>
                                            </p:txEl>
                                          </p:spTgt>
                                        </p:tgtEl>
                                        <p:attrNameLst>
                                          <p:attrName>style.visibility</p:attrName>
                                        </p:attrNameLst>
                                      </p:cBhvr>
                                      <p:to>
                                        <p:strVal val="visible"/>
                                      </p:to>
                                    </p:set>
                                    <p:animEffect transition="in" filter="wipe(up)">
                                      <p:cBhvr>
                                        <p:cTn id="108" dur="500"/>
                                        <p:tgtEl>
                                          <p:spTgt spid="4">
                                            <p:txEl>
                                              <p:pRg st="1" end="1"/>
                                            </p:txEl>
                                          </p:spTgt>
                                        </p:tgtEl>
                                      </p:cBhvr>
                                    </p:animEffect>
                                  </p:childTnLst>
                                </p:cTn>
                              </p:par>
                            </p:childTnLst>
                          </p:cTn>
                        </p:par>
                        <p:par>
                          <p:cTn id="109" fill="hold">
                            <p:stCondLst>
                              <p:cond delay="2500"/>
                            </p:stCondLst>
                            <p:childTnLst>
                              <p:par>
                                <p:cTn id="110" presetID="22" presetClass="entr" presetSubtype="1" fill="hold" grpId="0" nodeType="afterEffect">
                                  <p:stCondLst>
                                    <p:cond delay="0"/>
                                  </p:stCondLst>
                                  <p:childTnLst>
                                    <p:set>
                                      <p:cBhvr>
                                        <p:cTn id="111" dur="1" fill="hold">
                                          <p:stCondLst>
                                            <p:cond delay="0"/>
                                          </p:stCondLst>
                                        </p:cTn>
                                        <p:tgtEl>
                                          <p:spTgt spid="4">
                                            <p:txEl>
                                              <p:pRg st="2" end="2"/>
                                            </p:txEl>
                                          </p:spTgt>
                                        </p:tgtEl>
                                        <p:attrNameLst>
                                          <p:attrName>style.visibility</p:attrName>
                                        </p:attrNameLst>
                                      </p:cBhvr>
                                      <p:to>
                                        <p:strVal val="visible"/>
                                      </p:to>
                                    </p:set>
                                    <p:animEffect transition="in" filter="wipe(up)">
                                      <p:cBhvr>
                                        <p:cTn id="112" dur="500"/>
                                        <p:tgtEl>
                                          <p:spTgt spid="4">
                                            <p:txEl>
                                              <p:pRg st="2" end="2"/>
                                            </p:txEl>
                                          </p:spTgt>
                                        </p:tgtEl>
                                      </p:cBhvr>
                                    </p:animEffect>
                                  </p:childTnLst>
                                </p:cTn>
                              </p:par>
                            </p:childTnLst>
                          </p:cTn>
                        </p:par>
                        <p:par>
                          <p:cTn id="113" fill="hold">
                            <p:stCondLst>
                              <p:cond delay="3000"/>
                            </p:stCondLst>
                            <p:childTnLst>
                              <p:par>
                                <p:cTn id="114" presetID="22" presetClass="entr" presetSubtype="1" fill="hold" grpId="0" nodeType="afterEffect">
                                  <p:stCondLst>
                                    <p:cond delay="0"/>
                                  </p:stCondLst>
                                  <p:childTnLst>
                                    <p:set>
                                      <p:cBhvr>
                                        <p:cTn id="115" dur="1" fill="hold">
                                          <p:stCondLst>
                                            <p:cond delay="0"/>
                                          </p:stCondLst>
                                        </p:cTn>
                                        <p:tgtEl>
                                          <p:spTgt spid="4">
                                            <p:txEl>
                                              <p:pRg st="3" end="3"/>
                                            </p:txEl>
                                          </p:spTgt>
                                        </p:tgtEl>
                                        <p:attrNameLst>
                                          <p:attrName>style.visibility</p:attrName>
                                        </p:attrNameLst>
                                      </p:cBhvr>
                                      <p:to>
                                        <p:strVal val="visible"/>
                                      </p:to>
                                    </p:set>
                                    <p:animEffect transition="in" filter="wipe(up)">
                                      <p:cBhvr>
                                        <p:cTn id="116" dur="500"/>
                                        <p:tgtEl>
                                          <p:spTgt spid="4">
                                            <p:txEl>
                                              <p:pRg st="3" end="3"/>
                                            </p:txEl>
                                          </p:spTgt>
                                        </p:tgtEl>
                                      </p:cBhvr>
                                    </p:animEffect>
                                  </p:childTnLst>
                                </p:cTn>
                              </p:par>
                            </p:childTnLst>
                          </p:cTn>
                        </p:par>
                        <p:par>
                          <p:cTn id="117" fill="hold">
                            <p:stCondLst>
                              <p:cond delay="3500"/>
                            </p:stCondLst>
                            <p:childTnLst>
                              <p:par>
                                <p:cTn id="118" presetID="22" presetClass="entr" presetSubtype="1" fill="hold" grpId="0" nodeType="afterEffect">
                                  <p:stCondLst>
                                    <p:cond delay="0"/>
                                  </p:stCondLst>
                                  <p:childTnLst>
                                    <p:set>
                                      <p:cBhvr>
                                        <p:cTn id="119" dur="1" fill="hold">
                                          <p:stCondLst>
                                            <p:cond delay="0"/>
                                          </p:stCondLst>
                                        </p:cTn>
                                        <p:tgtEl>
                                          <p:spTgt spid="4">
                                            <p:txEl>
                                              <p:pRg st="4" end="4"/>
                                            </p:txEl>
                                          </p:spTgt>
                                        </p:tgtEl>
                                        <p:attrNameLst>
                                          <p:attrName>style.visibility</p:attrName>
                                        </p:attrNameLst>
                                      </p:cBhvr>
                                      <p:to>
                                        <p:strVal val="visible"/>
                                      </p:to>
                                    </p:set>
                                    <p:animEffect transition="in" filter="wipe(up)">
                                      <p:cBhvr>
                                        <p:cTn id="120" dur="500"/>
                                        <p:tgtEl>
                                          <p:spTgt spid="4">
                                            <p:txEl>
                                              <p:pRg st="4" end="4"/>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7632"/>
                                        </p:tgtEl>
                                        <p:attrNameLst>
                                          <p:attrName>style.visibility</p:attrName>
                                        </p:attrNameLst>
                                      </p:cBhvr>
                                      <p:to>
                                        <p:strVal val="visible"/>
                                      </p:to>
                                    </p:set>
                                    <p:animEffect transition="in" filter="wipe(left)">
                                      <p:cBhvr>
                                        <p:cTn id="125" dur="500"/>
                                        <p:tgtEl>
                                          <p:spTgt spid="67632"/>
                                        </p:tgtEl>
                                      </p:cBhvr>
                                    </p:animEffect>
                                  </p:childTnLst>
                                </p:cTn>
                              </p:par>
                            </p:childTnLst>
                          </p:cTn>
                        </p:par>
                        <p:par>
                          <p:cTn id="126" fill="hold">
                            <p:stCondLst>
                              <p:cond delay="500"/>
                            </p:stCondLst>
                            <p:childTnLst>
                              <p:par>
                                <p:cTn id="127" presetID="22" presetClass="entr" presetSubtype="1" fill="hold" grpId="0" nodeType="afterEffect">
                                  <p:stCondLst>
                                    <p:cond delay="0"/>
                                  </p:stCondLst>
                                  <p:childTnLst>
                                    <p:set>
                                      <p:cBhvr>
                                        <p:cTn id="128" dur="1" fill="hold">
                                          <p:stCondLst>
                                            <p:cond delay="0"/>
                                          </p:stCondLst>
                                        </p:cTn>
                                        <p:tgtEl>
                                          <p:spTgt spid="5">
                                            <p:bg/>
                                          </p:spTgt>
                                        </p:tgtEl>
                                        <p:attrNameLst>
                                          <p:attrName>style.visibility</p:attrName>
                                        </p:attrNameLst>
                                      </p:cBhvr>
                                      <p:to>
                                        <p:strVal val="visible"/>
                                      </p:to>
                                    </p:set>
                                    <p:animEffect transition="in" filter="wipe(up)">
                                      <p:cBhvr>
                                        <p:cTn id="129" dur="500"/>
                                        <p:tgtEl>
                                          <p:spTgt spid="5">
                                            <p:bg/>
                                          </p:spTgt>
                                        </p:tgtEl>
                                      </p:cBhvr>
                                    </p:animEffect>
                                  </p:childTnLst>
                                </p:cTn>
                              </p:par>
                            </p:childTnLst>
                          </p:cTn>
                        </p:par>
                        <p:par>
                          <p:cTn id="130" fill="hold">
                            <p:stCondLst>
                              <p:cond delay="1000"/>
                            </p:stCondLst>
                            <p:childTnLst>
                              <p:par>
                                <p:cTn id="131" presetID="22" presetClass="entr" presetSubtype="1" fill="hold" grpId="0" nodeType="afterEffect">
                                  <p:stCondLst>
                                    <p:cond delay="0"/>
                                  </p:stCondLst>
                                  <p:childTnLst>
                                    <p:set>
                                      <p:cBhvr>
                                        <p:cTn id="132" dur="1" fill="hold">
                                          <p:stCondLst>
                                            <p:cond delay="0"/>
                                          </p:stCondLst>
                                        </p:cTn>
                                        <p:tgtEl>
                                          <p:spTgt spid="5">
                                            <p:txEl>
                                              <p:pRg st="0" end="0"/>
                                            </p:txEl>
                                          </p:spTgt>
                                        </p:tgtEl>
                                        <p:attrNameLst>
                                          <p:attrName>style.visibility</p:attrName>
                                        </p:attrNameLst>
                                      </p:cBhvr>
                                      <p:to>
                                        <p:strVal val="visible"/>
                                      </p:to>
                                    </p:set>
                                    <p:animEffect transition="in" filter="wipe(up)">
                                      <p:cBhvr>
                                        <p:cTn id="133" dur="500"/>
                                        <p:tgtEl>
                                          <p:spTgt spid="5">
                                            <p:txEl>
                                              <p:pRg st="0" end="0"/>
                                            </p:txEl>
                                          </p:spTgt>
                                        </p:tgtEl>
                                      </p:cBhvr>
                                    </p:animEffect>
                                  </p:childTnLst>
                                </p:cTn>
                              </p:par>
                            </p:childTnLst>
                          </p:cTn>
                        </p:par>
                        <p:par>
                          <p:cTn id="134" fill="hold">
                            <p:stCondLst>
                              <p:cond delay="1500"/>
                            </p:stCondLst>
                            <p:childTnLst>
                              <p:par>
                                <p:cTn id="135" presetID="22" presetClass="entr" presetSubtype="1" fill="hold" grpId="0" nodeType="afterEffect">
                                  <p:stCondLst>
                                    <p:cond delay="0"/>
                                  </p:stCondLst>
                                  <p:childTnLst>
                                    <p:set>
                                      <p:cBhvr>
                                        <p:cTn id="136" dur="1" fill="hold">
                                          <p:stCondLst>
                                            <p:cond delay="0"/>
                                          </p:stCondLst>
                                        </p:cTn>
                                        <p:tgtEl>
                                          <p:spTgt spid="5">
                                            <p:txEl>
                                              <p:pRg st="1" end="1"/>
                                            </p:txEl>
                                          </p:spTgt>
                                        </p:tgtEl>
                                        <p:attrNameLst>
                                          <p:attrName>style.visibility</p:attrName>
                                        </p:attrNameLst>
                                      </p:cBhvr>
                                      <p:to>
                                        <p:strVal val="visible"/>
                                      </p:to>
                                    </p:set>
                                    <p:animEffect transition="in" filter="wipe(up)">
                                      <p:cBhvr>
                                        <p:cTn id="137" dur="500"/>
                                        <p:tgtEl>
                                          <p:spTgt spid="5">
                                            <p:txEl>
                                              <p:pRg st="1" end="1"/>
                                            </p:txEl>
                                          </p:spTgt>
                                        </p:tgtEl>
                                      </p:cBhvr>
                                    </p:animEffect>
                                  </p:childTnLst>
                                </p:cTn>
                              </p:par>
                            </p:childTnLst>
                          </p:cTn>
                        </p:par>
                        <p:par>
                          <p:cTn id="138" fill="hold">
                            <p:stCondLst>
                              <p:cond delay="2000"/>
                            </p:stCondLst>
                            <p:childTnLst>
                              <p:par>
                                <p:cTn id="139" presetID="22" presetClass="entr" presetSubtype="1" fill="hold" grpId="0" nodeType="afterEffect">
                                  <p:stCondLst>
                                    <p:cond delay="0"/>
                                  </p:stCondLst>
                                  <p:childTnLst>
                                    <p:set>
                                      <p:cBhvr>
                                        <p:cTn id="140" dur="1" fill="hold">
                                          <p:stCondLst>
                                            <p:cond delay="0"/>
                                          </p:stCondLst>
                                        </p:cTn>
                                        <p:tgtEl>
                                          <p:spTgt spid="5">
                                            <p:txEl>
                                              <p:pRg st="2" end="2"/>
                                            </p:txEl>
                                          </p:spTgt>
                                        </p:tgtEl>
                                        <p:attrNameLst>
                                          <p:attrName>style.visibility</p:attrName>
                                        </p:attrNameLst>
                                      </p:cBhvr>
                                      <p:to>
                                        <p:strVal val="visible"/>
                                      </p:to>
                                    </p:set>
                                    <p:animEffect transition="in" filter="wipe(up)">
                                      <p:cBhvr>
                                        <p:cTn id="141" dur="500"/>
                                        <p:tgtEl>
                                          <p:spTgt spid="5">
                                            <p:txEl>
                                              <p:pRg st="2" end="2"/>
                                            </p:txEl>
                                          </p:spTgt>
                                        </p:tgtEl>
                                      </p:cBhvr>
                                    </p:animEffect>
                                  </p:childTnLst>
                                </p:cTn>
                              </p:par>
                            </p:childTnLst>
                          </p:cTn>
                        </p:par>
                        <p:par>
                          <p:cTn id="142" fill="hold">
                            <p:stCondLst>
                              <p:cond delay="2500"/>
                            </p:stCondLst>
                            <p:childTnLst>
                              <p:par>
                                <p:cTn id="143" presetID="22" presetClass="entr" presetSubtype="1" fill="hold" grpId="0" nodeType="afterEffect">
                                  <p:stCondLst>
                                    <p:cond delay="0"/>
                                  </p:stCondLst>
                                  <p:childTnLst>
                                    <p:set>
                                      <p:cBhvr>
                                        <p:cTn id="144" dur="1" fill="hold">
                                          <p:stCondLst>
                                            <p:cond delay="0"/>
                                          </p:stCondLst>
                                        </p:cTn>
                                        <p:tgtEl>
                                          <p:spTgt spid="5">
                                            <p:txEl>
                                              <p:pRg st="3" end="3"/>
                                            </p:txEl>
                                          </p:spTgt>
                                        </p:tgtEl>
                                        <p:attrNameLst>
                                          <p:attrName>style.visibility</p:attrName>
                                        </p:attrNameLst>
                                      </p:cBhvr>
                                      <p:to>
                                        <p:strVal val="visible"/>
                                      </p:to>
                                    </p:set>
                                    <p:animEffect transition="in" filter="wipe(up)">
                                      <p:cBhvr>
                                        <p:cTn id="145" dur="500"/>
                                        <p:tgtEl>
                                          <p:spTgt spid="5">
                                            <p:txEl>
                                              <p:pRg st="3" end="3"/>
                                            </p:txEl>
                                          </p:spTgt>
                                        </p:tgtEl>
                                      </p:cBhvr>
                                    </p:animEffect>
                                  </p:childTnLst>
                                </p:cTn>
                              </p:par>
                            </p:childTnLst>
                          </p:cTn>
                        </p:par>
                        <p:par>
                          <p:cTn id="146" fill="hold">
                            <p:stCondLst>
                              <p:cond delay="3000"/>
                            </p:stCondLst>
                            <p:childTnLst>
                              <p:par>
                                <p:cTn id="147" presetID="22" presetClass="entr" presetSubtype="1" fill="hold" grpId="0" nodeType="afterEffect">
                                  <p:stCondLst>
                                    <p:cond delay="0"/>
                                  </p:stCondLst>
                                  <p:childTnLst>
                                    <p:set>
                                      <p:cBhvr>
                                        <p:cTn id="148" dur="1" fill="hold">
                                          <p:stCondLst>
                                            <p:cond delay="0"/>
                                          </p:stCondLst>
                                        </p:cTn>
                                        <p:tgtEl>
                                          <p:spTgt spid="5">
                                            <p:txEl>
                                              <p:pRg st="4" end="4"/>
                                            </p:txEl>
                                          </p:spTgt>
                                        </p:tgtEl>
                                        <p:attrNameLst>
                                          <p:attrName>style.visibility</p:attrName>
                                        </p:attrNameLst>
                                      </p:cBhvr>
                                      <p:to>
                                        <p:strVal val="visible"/>
                                      </p:to>
                                    </p:set>
                                    <p:animEffect transition="in" filter="wipe(up)">
                                      <p:cBhvr>
                                        <p:cTn id="149" dur="500"/>
                                        <p:tgtEl>
                                          <p:spTgt spid="5">
                                            <p:txEl>
                                              <p:pRg st="4" end="4"/>
                                            </p:txEl>
                                          </p:spTgt>
                                        </p:tgtEl>
                                      </p:cBhvr>
                                    </p:animEffect>
                                  </p:childTnLst>
                                </p:cTn>
                              </p:par>
                            </p:childTnLst>
                          </p:cTn>
                        </p:par>
                        <p:par>
                          <p:cTn id="150" fill="hold">
                            <p:stCondLst>
                              <p:cond delay="3500"/>
                            </p:stCondLst>
                            <p:childTnLst>
                              <p:par>
                                <p:cTn id="151" presetID="3" presetClass="entr" presetSubtype="10" fill="hold" grpId="0" nodeType="afterEffect">
                                  <p:stCondLst>
                                    <p:cond delay="0"/>
                                  </p:stCondLst>
                                  <p:childTnLst>
                                    <p:set>
                                      <p:cBhvr>
                                        <p:cTn id="152" dur="1" fill="hold">
                                          <p:stCondLst>
                                            <p:cond delay="0"/>
                                          </p:stCondLst>
                                        </p:cTn>
                                        <p:tgtEl>
                                          <p:spTgt spid="67635"/>
                                        </p:tgtEl>
                                        <p:attrNameLst>
                                          <p:attrName>style.visibility</p:attrName>
                                        </p:attrNameLst>
                                      </p:cBhvr>
                                      <p:to>
                                        <p:strVal val="visible"/>
                                      </p:to>
                                    </p:set>
                                    <p:animEffect transition="in" filter="blinds(horizontal)">
                                      <p:cBhvr>
                                        <p:cTn id="153" dur="500"/>
                                        <p:tgtEl>
                                          <p:spTgt spid="67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35" grpId="0" animBg="1"/>
      <p:bldP spid="67634" grpId="0" animBg="1"/>
      <p:bldP spid="67628" grpId="0" animBg="1"/>
      <p:bldP spid="23554" grpId="0"/>
      <p:bldP spid="23556" grpId="0" build="p" bldLvl="2"/>
      <p:bldP spid="2" grpId="0" build="p" bldLvl="2"/>
      <p:bldP spid="3" grpId="0" build="p" bldLvl="2"/>
      <p:bldP spid="67629" grpId="0" animBg="1"/>
      <p:bldP spid="4" grpId="0" build="p" bldLvl="2" animBg="1"/>
      <p:bldP spid="5" grpId="0" build="p" bldLvl="2" animBg="1"/>
      <p:bldP spid="67632" grpId="0" animBg="1"/>
      <p:bldP spid="6"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Generisanje funkcija</a:t>
            </a:r>
            <a:endParaRPr lang="en-US" sz="3200" smtClean="0"/>
          </a:p>
        </p:txBody>
      </p:sp>
      <p:sp>
        <p:nvSpPr>
          <p:cNvPr id="21" name="TextBox 20"/>
          <p:cNvSpPr txBox="1">
            <a:spLocks noChangeArrowheads="1"/>
          </p:cNvSpPr>
          <p:nvPr/>
        </p:nvSpPr>
        <p:spPr bwMode="auto">
          <a:xfrm>
            <a:off x="142875" y="1268413"/>
            <a:ext cx="4357688" cy="768350"/>
          </a:xfrm>
          <a:prstGeom prst="rect">
            <a:avLst/>
          </a:prstGeom>
          <a:solidFill>
            <a:srgbClr val="99FF33"/>
          </a:solidFill>
          <a:ln w="38100">
            <a:solidFill>
              <a:srgbClr val="C00000"/>
            </a:solidFill>
            <a:miter lim="800000"/>
            <a:headEnd/>
            <a:tailEnd/>
          </a:ln>
        </p:spPr>
        <p:txBody>
          <a:bodyPr>
            <a:spAutoFit/>
          </a:bodyPr>
          <a:lstStyle/>
          <a:p>
            <a:pPr algn="ctr"/>
            <a:r>
              <a:rPr lang="sr-Latn-CS" sz="1400" b="1">
                <a:solidFill>
                  <a:srgbClr val="000099"/>
                </a:solidFill>
              </a:rPr>
              <a:t>Šablon može da ima više parametara,                                ali svi moraju da budu tipovi </a:t>
            </a:r>
          </a:p>
          <a:p>
            <a:pPr algn="ctr"/>
            <a:r>
              <a:rPr lang="sr-Latn-CS" sz="1400" b="1">
                <a:solidFill>
                  <a:srgbClr val="000099"/>
                </a:solidFill>
              </a:rPr>
              <a:t>(ispred svakog se navodi </a:t>
            </a:r>
            <a:r>
              <a:rPr lang="sr-Latn-CS" sz="1400" b="1">
                <a:solidFill>
                  <a:srgbClr val="990000"/>
                </a:solidFill>
              </a:rPr>
              <a:t>class </a:t>
            </a:r>
            <a:r>
              <a:rPr lang="sr-Latn-CS" sz="1400" b="1">
                <a:solidFill>
                  <a:srgbClr val="002060"/>
                </a:solidFill>
              </a:rPr>
              <a:t>ili</a:t>
            </a:r>
            <a:r>
              <a:rPr lang="sr-Latn-CS" sz="1400" b="1">
                <a:solidFill>
                  <a:srgbClr val="990000"/>
                </a:solidFill>
              </a:rPr>
              <a:t> typename</a:t>
            </a:r>
            <a:r>
              <a:rPr lang="sr-Latn-CS" sz="1400" b="1">
                <a:solidFill>
                  <a:srgbClr val="000099"/>
                </a:solidFill>
              </a:rPr>
              <a:t>)!</a:t>
            </a:r>
          </a:p>
        </p:txBody>
      </p:sp>
      <p:sp>
        <p:nvSpPr>
          <p:cNvPr id="4" name="Rectangle 4"/>
          <p:cNvSpPr>
            <a:spLocks noChangeArrowheads="1"/>
          </p:cNvSpPr>
          <p:nvPr/>
        </p:nvSpPr>
        <p:spPr bwMode="auto">
          <a:xfrm>
            <a:off x="500063" y="2197100"/>
            <a:ext cx="3429000" cy="1000125"/>
          </a:xfrm>
          <a:prstGeom prst="rect">
            <a:avLst/>
          </a:prstGeom>
          <a:solidFill>
            <a:srgbClr val="99FF66"/>
          </a:solidFill>
          <a:ln w="9525">
            <a:solidFill>
              <a:srgbClr val="990000"/>
            </a:solidFill>
            <a:miter lim="800000"/>
            <a:headEnd/>
            <a:tailEnd/>
          </a:ln>
        </p:spPr>
        <p:txBody>
          <a:bodyPr/>
          <a:lstStyle/>
          <a:p>
            <a:pPr marL="342900" indent="-342900" eaLnBrk="1" hangingPunct="1">
              <a:spcBef>
                <a:spcPct val="100000"/>
              </a:spcBef>
              <a:buClr>
                <a:schemeClr val="folHlink"/>
              </a:buClr>
              <a:buSzPct val="60000"/>
              <a:buFont typeface="Wingdings" pitchFamily="2" charset="2"/>
              <a:buNone/>
            </a:pPr>
            <a:r>
              <a:rPr lang="sr-Latn-CS" sz="1400" b="1">
                <a:solidFill>
                  <a:schemeClr val="hlink"/>
                </a:solidFill>
                <a:latin typeface="Courier New" pitchFamily="49" charset="0"/>
              </a:rPr>
              <a:t>// ISPRAVNO</a:t>
            </a:r>
            <a:endParaRPr lang="en-US" sz="1400" b="1">
              <a:solidFill>
                <a:schemeClr val="hlink"/>
              </a:solidFill>
              <a:latin typeface="Courier New" pitchFamily="49" charset="0"/>
            </a:endParaRPr>
          </a:p>
          <a:p>
            <a:pPr marL="342900" indent="-342900"/>
            <a:r>
              <a:rPr lang="sr-Latn-CS" sz="1400" b="1">
                <a:latin typeface="Courier New" pitchFamily="49" charset="0"/>
              </a:rPr>
              <a:t>template &lt;</a:t>
            </a:r>
            <a:r>
              <a:rPr lang="sr-Latn-CS" sz="1400" b="1">
                <a:solidFill>
                  <a:srgbClr val="000099"/>
                </a:solidFill>
                <a:latin typeface="Courier New" pitchFamily="49" charset="0"/>
              </a:rPr>
              <a:t>class T</a:t>
            </a:r>
            <a:r>
              <a:rPr lang="sr-Latn-CS" sz="1400" b="1">
                <a:latin typeface="Courier New" pitchFamily="49" charset="0"/>
              </a:rPr>
              <a:t>&gt;</a:t>
            </a:r>
          </a:p>
          <a:p>
            <a:pPr marL="342900" indent="-342900"/>
            <a:r>
              <a:rPr lang="sr-Latn-CS" sz="1400" b="1">
                <a:latin typeface="Courier New" pitchFamily="49" charset="0"/>
              </a:rPr>
              <a:t>void</a:t>
            </a:r>
            <a:r>
              <a:rPr lang="en-US" sz="1400" b="1">
                <a:latin typeface="Courier New" pitchFamily="49" charset="0"/>
              </a:rPr>
              <a:t> </a:t>
            </a:r>
            <a:r>
              <a:rPr lang="sr-Latn-CS" sz="1400" b="1">
                <a:latin typeface="Courier New" pitchFamily="49" charset="0"/>
              </a:rPr>
              <a:t>funkcija</a:t>
            </a:r>
            <a:r>
              <a:rPr lang="en-US" sz="1400" b="1">
                <a:latin typeface="Courier New" pitchFamily="49" charset="0"/>
              </a:rPr>
              <a:t>(</a:t>
            </a:r>
            <a:r>
              <a:rPr lang="sr-Latn-CS" sz="1400" b="1">
                <a:solidFill>
                  <a:srgbClr val="000099"/>
                </a:solidFill>
                <a:latin typeface="Courier New" pitchFamily="49" charset="0"/>
              </a:rPr>
              <a:t>T</a:t>
            </a:r>
            <a:r>
              <a:rPr lang="en-US" sz="1400" b="1">
                <a:latin typeface="Courier New" pitchFamily="49" charset="0"/>
              </a:rPr>
              <a:t> </a:t>
            </a:r>
            <a:r>
              <a:rPr lang="sr-Latn-CS" sz="1400" b="1">
                <a:latin typeface="Courier New" pitchFamily="49" charset="0"/>
              </a:rPr>
              <a:t>data</a:t>
            </a:r>
            <a:r>
              <a:rPr lang="en-US" sz="1400" b="1">
                <a:latin typeface="Courier New" pitchFamily="49" charset="0"/>
              </a:rPr>
              <a:t>)</a:t>
            </a:r>
          </a:p>
          <a:p>
            <a:pPr marL="342900" indent="-342900"/>
            <a:r>
              <a:rPr lang="sr-Latn-CS" sz="1400" b="1">
                <a:latin typeface="Courier New" pitchFamily="49" charset="0"/>
              </a:rPr>
              <a:t>   </a:t>
            </a:r>
            <a:r>
              <a:rPr lang="en-US" sz="1400" b="1">
                <a:latin typeface="Courier New" pitchFamily="49" charset="0"/>
              </a:rPr>
              <a:t>{</a:t>
            </a:r>
            <a:r>
              <a:rPr lang="sr-Latn-CS" sz="1400" b="1">
                <a:latin typeface="Courier New" pitchFamily="49" charset="0"/>
              </a:rPr>
              <a:t> </a:t>
            </a:r>
            <a:r>
              <a:rPr lang="en-US" sz="1400" b="1">
                <a:latin typeface="Courier New" pitchFamily="49" charset="0"/>
              </a:rPr>
              <a:t>cout &lt;&lt; </a:t>
            </a:r>
            <a:r>
              <a:rPr lang="sr-Latn-CS" sz="1400" b="1">
                <a:latin typeface="Courier New" pitchFamily="49" charset="0"/>
              </a:rPr>
              <a:t>data;  </a:t>
            </a:r>
            <a:r>
              <a:rPr lang="en-US" sz="1400" b="1">
                <a:latin typeface="Courier New" pitchFamily="49" charset="0"/>
              </a:rPr>
              <a:t>}</a:t>
            </a:r>
          </a:p>
        </p:txBody>
      </p:sp>
      <p:sp>
        <p:nvSpPr>
          <p:cNvPr id="5" name="Rectangle 4"/>
          <p:cNvSpPr>
            <a:spLocks noChangeArrowheads="1"/>
          </p:cNvSpPr>
          <p:nvPr/>
        </p:nvSpPr>
        <p:spPr bwMode="auto">
          <a:xfrm>
            <a:off x="500063" y="3340100"/>
            <a:ext cx="3429000" cy="1000125"/>
          </a:xfrm>
          <a:prstGeom prst="rect">
            <a:avLst/>
          </a:prstGeom>
          <a:solidFill>
            <a:srgbClr val="99FF66"/>
          </a:solidFill>
          <a:ln w="9525">
            <a:solidFill>
              <a:srgbClr val="990000"/>
            </a:solidFill>
            <a:miter lim="800000"/>
            <a:headEnd/>
            <a:tailEnd/>
          </a:ln>
        </p:spPr>
        <p:txBody>
          <a:bodyPr/>
          <a:lstStyle/>
          <a:p>
            <a:pPr marL="342900" indent="-342900" eaLnBrk="1" hangingPunct="1">
              <a:spcBef>
                <a:spcPct val="100000"/>
              </a:spcBef>
              <a:buClr>
                <a:schemeClr val="folHlink"/>
              </a:buClr>
              <a:buSzPct val="60000"/>
              <a:buFont typeface="Wingdings" pitchFamily="2" charset="2"/>
              <a:buNone/>
            </a:pPr>
            <a:r>
              <a:rPr lang="sr-Latn-CS" sz="1400" b="1">
                <a:solidFill>
                  <a:schemeClr val="hlink"/>
                </a:solidFill>
                <a:latin typeface="Courier New" pitchFamily="49" charset="0"/>
              </a:rPr>
              <a:t>// ISPRAVNO</a:t>
            </a:r>
            <a:endParaRPr lang="en-US" sz="1400" b="1">
              <a:solidFill>
                <a:schemeClr val="hlink"/>
              </a:solidFill>
              <a:latin typeface="Courier New" pitchFamily="49" charset="0"/>
            </a:endParaRPr>
          </a:p>
          <a:p>
            <a:pPr marL="342900" indent="-342900"/>
            <a:r>
              <a:rPr lang="sr-Latn-CS" sz="1400" b="1">
                <a:latin typeface="Courier New" pitchFamily="49" charset="0"/>
              </a:rPr>
              <a:t>template &lt;</a:t>
            </a:r>
            <a:r>
              <a:rPr lang="sr-Latn-CS" sz="1400" b="1">
                <a:solidFill>
                  <a:srgbClr val="000099"/>
                </a:solidFill>
                <a:latin typeface="Courier New" pitchFamily="49" charset="0"/>
              </a:rPr>
              <a:t>class T</a:t>
            </a:r>
            <a:r>
              <a:rPr lang="sr-Latn-CS" sz="1400" b="1">
                <a:latin typeface="Courier New" pitchFamily="49" charset="0"/>
              </a:rPr>
              <a:t>&gt;</a:t>
            </a:r>
          </a:p>
          <a:p>
            <a:pPr marL="342900" indent="-342900"/>
            <a:r>
              <a:rPr lang="sr-Latn-CS" sz="1400" b="1">
                <a:solidFill>
                  <a:srgbClr val="000099"/>
                </a:solidFill>
                <a:latin typeface="Courier New" pitchFamily="49" charset="0"/>
              </a:rPr>
              <a:t>T</a:t>
            </a:r>
            <a:r>
              <a:rPr lang="en-US" sz="1400" b="1">
                <a:latin typeface="Courier New" pitchFamily="49" charset="0"/>
              </a:rPr>
              <a:t> </a:t>
            </a:r>
            <a:r>
              <a:rPr lang="sr-Latn-CS" sz="1400" b="1">
                <a:latin typeface="Courier New" pitchFamily="49" charset="0"/>
              </a:rPr>
              <a:t>funkcija</a:t>
            </a:r>
            <a:r>
              <a:rPr lang="en-US" sz="1400" b="1">
                <a:latin typeface="Courier New" pitchFamily="49" charset="0"/>
              </a:rPr>
              <a:t>(</a:t>
            </a:r>
            <a:r>
              <a:rPr lang="sr-Latn-CS" sz="1400" b="1">
                <a:solidFill>
                  <a:srgbClr val="000099"/>
                </a:solidFill>
                <a:latin typeface="Courier New" pitchFamily="49" charset="0"/>
              </a:rPr>
              <a:t>T</a:t>
            </a:r>
            <a:r>
              <a:rPr lang="en-US" sz="1400" b="1">
                <a:latin typeface="Courier New" pitchFamily="49" charset="0"/>
              </a:rPr>
              <a:t> </a:t>
            </a:r>
            <a:r>
              <a:rPr lang="sr-Latn-CS" sz="1400" b="1">
                <a:latin typeface="Courier New" pitchFamily="49" charset="0"/>
              </a:rPr>
              <a:t>data</a:t>
            </a:r>
            <a:r>
              <a:rPr lang="en-US" sz="1400" b="1">
                <a:latin typeface="Courier New" pitchFamily="49" charset="0"/>
              </a:rPr>
              <a:t>)</a:t>
            </a:r>
          </a:p>
          <a:p>
            <a:pPr marL="342900" indent="-342900"/>
            <a:r>
              <a:rPr lang="sr-Latn-CS" sz="1400" b="1">
                <a:latin typeface="Courier New" pitchFamily="49" charset="0"/>
              </a:rPr>
              <a:t>   </a:t>
            </a:r>
            <a:r>
              <a:rPr lang="en-US" sz="1400" b="1">
                <a:latin typeface="Courier New" pitchFamily="49" charset="0"/>
              </a:rPr>
              <a:t>{</a:t>
            </a:r>
            <a:r>
              <a:rPr lang="sr-Latn-CS" sz="1400" b="1">
                <a:latin typeface="Courier New" pitchFamily="49" charset="0"/>
              </a:rPr>
              <a:t> T x(data); return x;  </a:t>
            </a:r>
            <a:r>
              <a:rPr lang="en-US" sz="1400" b="1">
                <a:latin typeface="Courier New" pitchFamily="49" charset="0"/>
              </a:rPr>
              <a:t>}</a:t>
            </a:r>
          </a:p>
        </p:txBody>
      </p:sp>
      <p:sp>
        <p:nvSpPr>
          <p:cNvPr id="7" name="Rectangle 4"/>
          <p:cNvSpPr>
            <a:spLocks noChangeArrowheads="1"/>
          </p:cNvSpPr>
          <p:nvPr/>
        </p:nvSpPr>
        <p:spPr bwMode="auto">
          <a:xfrm>
            <a:off x="500063" y="4483100"/>
            <a:ext cx="3429000" cy="1000125"/>
          </a:xfrm>
          <a:prstGeom prst="rect">
            <a:avLst/>
          </a:prstGeom>
          <a:solidFill>
            <a:srgbClr val="99FF66"/>
          </a:solidFill>
          <a:ln w="9525">
            <a:solidFill>
              <a:srgbClr val="990000"/>
            </a:solidFill>
            <a:miter lim="800000"/>
            <a:headEnd/>
            <a:tailEnd/>
          </a:ln>
        </p:spPr>
        <p:txBody>
          <a:bodyPr/>
          <a:lstStyle/>
          <a:p>
            <a:pPr marL="342900" indent="-342900" eaLnBrk="1" hangingPunct="1">
              <a:spcBef>
                <a:spcPct val="100000"/>
              </a:spcBef>
              <a:buClr>
                <a:schemeClr val="folHlink"/>
              </a:buClr>
              <a:buSzPct val="60000"/>
              <a:buFont typeface="Wingdings" pitchFamily="2" charset="2"/>
              <a:buNone/>
            </a:pPr>
            <a:r>
              <a:rPr lang="sr-Latn-CS" sz="1400" b="1">
                <a:solidFill>
                  <a:schemeClr val="hlink"/>
                </a:solidFill>
                <a:latin typeface="Courier New" pitchFamily="49" charset="0"/>
              </a:rPr>
              <a:t>// ISPRAVNO</a:t>
            </a:r>
            <a:endParaRPr lang="en-US" sz="1400" b="1">
              <a:solidFill>
                <a:schemeClr val="hlink"/>
              </a:solidFill>
              <a:latin typeface="Courier New" pitchFamily="49" charset="0"/>
            </a:endParaRPr>
          </a:p>
          <a:p>
            <a:pPr marL="342900" indent="-342900"/>
            <a:r>
              <a:rPr lang="sr-Latn-CS" sz="1400" b="1">
                <a:latin typeface="Courier New" pitchFamily="49" charset="0"/>
              </a:rPr>
              <a:t>template &lt;</a:t>
            </a:r>
            <a:r>
              <a:rPr lang="sr-Latn-CS" sz="1400" b="1">
                <a:solidFill>
                  <a:srgbClr val="000099"/>
                </a:solidFill>
                <a:latin typeface="Courier New" pitchFamily="49" charset="0"/>
              </a:rPr>
              <a:t>class T1, class T2</a:t>
            </a:r>
            <a:r>
              <a:rPr lang="sr-Latn-CS" sz="1400" b="1">
                <a:latin typeface="Courier New" pitchFamily="49" charset="0"/>
              </a:rPr>
              <a:t>&gt;</a:t>
            </a:r>
          </a:p>
          <a:p>
            <a:pPr marL="342900" indent="-342900"/>
            <a:r>
              <a:rPr lang="sr-Latn-CS" sz="1400" b="1">
                <a:latin typeface="Courier New" pitchFamily="49" charset="0"/>
              </a:rPr>
              <a:t>void</a:t>
            </a:r>
            <a:r>
              <a:rPr lang="en-US" sz="1400" b="1">
                <a:latin typeface="Courier New" pitchFamily="49" charset="0"/>
              </a:rPr>
              <a:t> </a:t>
            </a:r>
            <a:r>
              <a:rPr lang="sr-Latn-CS" sz="1400" b="1">
                <a:latin typeface="Courier New" pitchFamily="49" charset="0"/>
              </a:rPr>
              <a:t>funkcija</a:t>
            </a:r>
            <a:r>
              <a:rPr lang="en-US" sz="1400" b="1">
                <a:latin typeface="Courier New" pitchFamily="49" charset="0"/>
              </a:rPr>
              <a:t>(</a:t>
            </a:r>
            <a:r>
              <a:rPr lang="sr-Latn-CS" sz="1400" b="1">
                <a:solidFill>
                  <a:srgbClr val="000099"/>
                </a:solidFill>
                <a:latin typeface="Courier New" pitchFamily="49" charset="0"/>
              </a:rPr>
              <a:t>T1</a:t>
            </a:r>
            <a:r>
              <a:rPr lang="en-US" sz="1400" b="1">
                <a:latin typeface="Courier New" pitchFamily="49" charset="0"/>
              </a:rPr>
              <a:t> </a:t>
            </a:r>
            <a:r>
              <a:rPr lang="sr-Latn-CS" sz="1400" b="1">
                <a:latin typeface="Courier New" pitchFamily="49" charset="0"/>
              </a:rPr>
              <a:t>x, </a:t>
            </a:r>
            <a:r>
              <a:rPr lang="sr-Latn-CS" sz="1400" b="1">
                <a:solidFill>
                  <a:srgbClr val="000099"/>
                </a:solidFill>
                <a:latin typeface="Courier New" pitchFamily="49" charset="0"/>
              </a:rPr>
              <a:t>T2</a:t>
            </a:r>
            <a:r>
              <a:rPr lang="sr-Latn-CS" sz="1400" b="1">
                <a:latin typeface="Courier New" pitchFamily="49" charset="0"/>
              </a:rPr>
              <a:t> y</a:t>
            </a:r>
            <a:r>
              <a:rPr lang="en-US" sz="1400" b="1">
                <a:latin typeface="Courier New" pitchFamily="49" charset="0"/>
              </a:rPr>
              <a:t>)</a:t>
            </a:r>
          </a:p>
          <a:p>
            <a:pPr marL="342900" indent="-342900"/>
            <a:r>
              <a:rPr lang="sr-Latn-CS" sz="1400" b="1">
                <a:latin typeface="Courier New" pitchFamily="49" charset="0"/>
              </a:rPr>
              <a:t>   </a:t>
            </a:r>
            <a:r>
              <a:rPr lang="en-US" sz="1400" b="1">
                <a:latin typeface="Courier New" pitchFamily="49" charset="0"/>
              </a:rPr>
              <a:t>{</a:t>
            </a:r>
            <a:r>
              <a:rPr lang="sr-Latn-CS" sz="1400" b="1">
                <a:latin typeface="Courier New" pitchFamily="49" charset="0"/>
              </a:rPr>
              <a:t> </a:t>
            </a:r>
            <a:r>
              <a:rPr lang="en-US" sz="1400" b="1">
                <a:latin typeface="Courier New" pitchFamily="49" charset="0"/>
              </a:rPr>
              <a:t>cout &lt;&lt; </a:t>
            </a:r>
            <a:r>
              <a:rPr lang="sr-Latn-CS" sz="1400" b="1">
                <a:latin typeface="Courier New" pitchFamily="49" charset="0"/>
              </a:rPr>
              <a:t>x &lt;&lt; y;  </a:t>
            </a:r>
            <a:r>
              <a:rPr lang="en-US" sz="1400" b="1">
                <a:latin typeface="Courier New" pitchFamily="49" charset="0"/>
              </a:rPr>
              <a:t>}</a:t>
            </a:r>
          </a:p>
        </p:txBody>
      </p:sp>
      <p:sp>
        <p:nvSpPr>
          <p:cNvPr id="12" name="TextBox 11"/>
          <p:cNvSpPr txBox="1">
            <a:spLocks noChangeArrowheads="1"/>
          </p:cNvSpPr>
          <p:nvPr/>
        </p:nvSpPr>
        <p:spPr bwMode="auto">
          <a:xfrm>
            <a:off x="142875" y="5816600"/>
            <a:ext cx="4214813" cy="738188"/>
          </a:xfrm>
          <a:prstGeom prst="rect">
            <a:avLst/>
          </a:prstGeom>
          <a:solidFill>
            <a:srgbClr val="99FF33"/>
          </a:solidFill>
          <a:ln w="38100">
            <a:solidFill>
              <a:srgbClr val="C00000"/>
            </a:solidFill>
            <a:miter lim="800000"/>
            <a:headEnd/>
            <a:tailEnd/>
          </a:ln>
        </p:spPr>
        <p:txBody>
          <a:bodyPr>
            <a:spAutoFit/>
          </a:bodyPr>
          <a:lstStyle/>
          <a:p>
            <a:pPr algn="ctr"/>
            <a:r>
              <a:rPr lang="sr-Latn-CS" sz="1400" b="1">
                <a:solidFill>
                  <a:srgbClr val="000099"/>
                </a:solidFill>
              </a:rPr>
              <a:t>Poziv šablonske funkcije: </a:t>
            </a:r>
          </a:p>
          <a:p>
            <a:pPr algn="ctr"/>
            <a:r>
              <a:rPr lang="sr-Latn-CS" sz="1400" b="1">
                <a:solidFill>
                  <a:srgbClr val="800000"/>
                </a:solidFill>
              </a:rPr>
              <a:t>funkcija(argument)</a:t>
            </a:r>
            <a:r>
              <a:rPr lang="sr-Latn-CS" sz="1400" b="1">
                <a:solidFill>
                  <a:srgbClr val="000099"/>
                </a:solidFill>
              </a:rPr>
              <a:t> ili </a:t>
            </a:r>
            <a:r>
              <a:rPr lang="sr-Latn-CS" sz="1400" b="1">
                <a:solidFill>
                  <a:srgbClr val="800000"/>
                </a:solidFill>
              </a:rPr>
              <a:t>funkcija&lt;tip&gt;(argumenti)</a:t>
            </a:r>
            <a:r>
              <a:rPr lang="sr-Latn-CS" sz="1400" b="1">
                <a:solidFill>
                  <a:srgbClr val="002060"/>
                </a:solidFill>
              </a:rPr>
              <a:t>.</a:t>
            </a:r>
          </a:p>
        </p:txBody>
      </p:sp>
      <p:sp>
        <p:nvSpPr>
          <p:cNvPr id="13" name="Rectangle 3"/>
          <p:cNvSpPr txBox="1">
            <a:spLocks noChangeArrowheads="1"/>
          </p:cNvSpPr>
          <p:nvPr/>
        </p:nvSpPr>
        <p:spPr bwMode="auto">
          <a:xfrm>
            <a:off x="4857750" y="1165225"/>
            <a:ext cx="4286250" cy="3429000"/>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ts val="600"/>
              </a:spcBef>
              <a:buClr>
                <a:schemeClr val="folHlink"/>
              </a:buClr>
              <a:buSzPct val="60000"/>
              <a:defRPr/>
            </a:pPr>
            <a:r>
              <a:rPr lang="en-US" sz="15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500" b="1" dirty="0">
                <a:effectLst>
                  <a:outerShdw blurRad="38100" dist="38100" dir="2700000" algn="tl">
                    <a:srgbClr val="C0C0C0"/>
                  </a:outerShdw>
                </a:effectLst>
                <a:latin typeface="Courier New" pitchFamily="49" charset="0"/>
              </a:rPr>
              <a:t>using namespace std;</a:t>
            </a:r>
            <a:endParaRPr lang="sr-Latn-CS" sz="1500" b="1" dirty="0">
              <a:effectLst>
                <a:outerShdw blurRad="38100" dist="38100" dir="2700000" algn="tl">
                  <a:srgbClr val="C0C0C0"/>
                </a:outerShdw>
              </a:effectLst>
              <a:latin typeface="Courier New" pitchFamily="49" charset="0"/>
            </a:endParaRPr>
          </a:p>
          <a:p>
            <a:pPr marL="342900" indent="-342900">
              <a:spcBef>
                <a:spcPts val="600"/>
              </a:spcBef>
              <a:defRPr/>
            </a:pPr>
            <a:r>
              <a:rPr lang="en-US" sz="1500" b="1" dirty="0">
                <a:solidFill>
                  <a:srgbClr val="000099"/>
                </a:solidFill>
                <a:effectLst>
                  <a:outerShdw blurRad="38100" dist="38100" dir="2700000" algn="tl">
                    <a:srgbClr val="C0C0C0"/>
                  </a:outerShdw>
                </a:effectLst>
                <a:latin typeface="Courier New" pitchFamily="49" charset="0"/>
              </a:rPr>
              <a:t>template &lt;</a:t>
            </a:r>
            <a:r>
              <a:rPr lang="en-US" sz="1500" b="1" dirty="0" err="1">
                <a:solidFill>
                  <a:srgbClr val="000099"/>
                </a:solidFill>
                <a:effectLst>
                  <a:outerShdw blurRad="38100" dist="38100" dir="2700000" algn="tl">
                    <a:srgbClr val="C0C0C0"/>
                  </a:outerShdw>
                </a:effectLst>
                <a:latin typeface="Courier New" pitchFamily="49" charset="0"/>
              </a:rPr>
              <a:t>typename</a:t>
            </a:r>
            <a:r>
              <a:rPr lang="en-US" sz="1500" b="1" dirty="0">
                <a:solidFill>
                  <a:srgbClr val="000099"/>
                </a:solidFill>
                <a:effectLst>
                  <a:outerShdw blurRad="38100" dist="38100" dir="2700000" algn="tl">
                    <a:srgbClr val="C0C0C0"/>
                  </a:outerShdw>
                </a:effectLst>
                <a:latin typeface="Courier New" pitchFamily="49" charset="0"/>
              </a:rPr>
              <a:t> T&gt;</a:t>
            </a:r>
          </a:p>
          <a:p>
            <a:pPr marL="342900" indent="-342900">
              <a:spcBef>
                <a:spcPts val="0"/>
              </a:spcBef>
              <a:defRPr/>
            </a:pPr>
            <a:r>
              <a:rPr lang="en-US" sz="1500" b="1" dirty="0">
                <a:solidFill>
                  <a:srgbClr val="000099"/>
                </a:solidFill>
                <a:effectLst>
                  <a:outerShdw blurRad="38100" dist="38100" dir="2700000" algn="tl">
                    <a:srgbClr val="C0C0C0"/>
                  </a:outerShdw>
                </a:effectLst>
                <a:latin typeface="Courier New" pitchFamily="49" charset="0"/>
              </a:rPr>
              <a:t>void f1(T </a:t>
            </a:r>
            <a:r>
              <a:rPr lang="en-US" sz="1500" b="1" dirty="0" err="1">
                <a:solidFill>
                  <a:srgbClr val="000099"/>
                </a:solidFill>
                <a:effectLst>
                  <a:outerShdw blurRad="38100" dist="38100" dir="2700000" algn="tl">
                    <a:srgbClr val="C0C0C0"/>
                  </a:outerShdw>
                </a:effectLst>
                <a:latin typeface="Courier New" pitchFamily="49" charset="0"/>
              </a:rPr>
              <a:t>i</a:t>
            </a:r>
            <a:r>
              <a:rPr lang="en-US" sz="1500" b="1" dirty="0">
                <a:solidFill>
                  <a:srgbClr val="000099"/>
                </a:solidFill>
                <a:effectLst>
                  <a:outerShdw blurRad="38100" dist="38100" dir="2700000" algn="tl">
                    <a:srgbClr val="C0C0C0"/>
                  </a:outerShdw>
                </a:effectLst>
                <a:latin typeface="Courier New" pitchFamily="49" charset="0"/>
              </a:rPr>
              <a:t>)</a:t>
            </a:r>
            <a:r>
              <a:rPr lang="sr-Latn-BA" sz="1500" b="1" dirty="0">
                <a:solidFill>
                  <a:srgbClr val="000099"/>
                </a:solidFill>
                <a:effectLst>
                  <a:outerShdw blurRad="38100" dist="38100" dir="2700000" algn="tl">
                    <a:srgbClr val="C0C0C0"/>
                  </a:outerShdw>
                </a:effectLst>
                <a:latin typeface="Courier New" pitchFamily="49" charset="0"/>
              </a:rPr>
              <a:t> </a:t>
            </a:r>
            <a:r>
              <a:rPr lang="en-US" sz="1500" b="1" dirty="0">
                <a:solidFill>
                  <a:srgbClr val="000099"/>
                </a:solidFill>
                <a:effectLst>
                  <a:outerShdw blurRad="38100" dist="38100" dir="2700000" algn="tl">
                    <a:srgbClr val="C0C0C0"/>
                  </a:outerShdw>
                </a:effectLst>
                <a:latin typeface="Courier New" pitchFamily="49" charset="0"/>
              </a:rPr>
              <a:t>{ </a:t>
            </a:r>
            <a:r>
              <a:rPr lang="en-US" sz="1500" b="1" dirty="0" err="1">
                <a:solidFill>
                  <a:srgbClr val="000099"/>
                </a:solidFill>
                <a:effectLst>
                  <a:outerShdw blurRad="38100" dist="38100" dir="2700000" algn="tl">
                    <a:srgbClr val="C0C0C0"/>
                  </a:outerShdw>
                </a:effectLst>
                <a:latin typeface="Courier New" pitchFamily="49" charset="0"/>
              </a:rPr>
              <a:t>cout</a:t>
            </a:r>
            <a:r>
              <a:rPr lang="en-US" sz="1500" b="1" dirty="0">
                <a:solidFill>
                  <a:srgbClr val="000099"/>
                </a:solidFill>
                <a:effectLst>
                  <a:outerShdw blurRad="38100" dist="38100" dir="2700000" algn="tl">
                    <a:srgbClr val="C0C0C0"/>
                  </a:outerShdw>
                </a:effectLst>
                <a:latin typeface="Courier New" pitchFamily="49" charset="0"/>
              </a:rPr>
              <a:t> &lt;&lt; </a:t>
            </a:r>
            <a:r>
              <a:rPr lang="en-US" sz="1500" b="1" dirty="0" err="1">
                <a:solidFill>
                  <a:srgbClr val="000099"/>
                </a:solidFill>
                <a:effectLst>
                  <a:outerShdw blurRad="38100" dist="38100" dir="2700000" algn="tl">
                    <a:srgbClr val="C0C0C0"/>
                  </a:outerShdw>
                </a:effectLst>
                <a:latin typeface="Courier New" pitchFamily="49" charset="0"/>
              </a:rPr>
              <a:t>i</a:t>
            </a:r>
            <a:r>
              <a:rPr lang="en-US" sz="1500" b="1" dirty="0">
                <a:solidFill>
                  <a:srgbClr val="000099"/>
                </a:solidFill>
                <a:effectLst>
                  <a:outerShdw blurRad="38100" dist="38100" dir="2700000" algn="tl">
                    <a:srgbClr val="C0C0C0"/>
                  </a:outerShdw>
                </a:effectLst>
                <a:latin typeface="Courier New" pitchFamily="49" charset="0"/>
              </a:rPr>
              <a:t> &lt;&lt; </a:t>
            </a:r>
            <a:r>
              <a:rPr lang="en-US" sz="1500" b="1" dirty="0" err="1">
                <a:solidFill>
                  <a:srgbClr val="000099"/>
                </a:solidFill>
                <a:effectLst>
                  <a:outerShdw blurRad="38100" dist="38100" dir="2700000" algn="tl">
                    <a:srgbClr val="C0C0C0"/>
                  </a:outerShdw>
                </a:effectLst>
                <a:latin typeface="Courier New" pitchFamily="49" charset="0"/>
              </a:rPr>
              <a:t>endl</a:t>
            </a:r>
            <a:r>
              <a:rPr lang="en-US" sz="1500" b="1" dirty="0">
                <a:solidFill>
                  <a:srgbClr val="000099"/>
                </a:solidFill>
                <a:effectLst>
                  <a:outerShdw blurRad="38100" dist="38100" dir="2700000" algn="tl">
                    <a:srgbClr val="C0C0C0"/>
                  </a:outerShdw>
                </a:effectLst>
                <a:latin typeface="Courier New" pitchFamily="49" charset="0"/>
              </a:rPr>
              <a:t>; }</a:t>
            </a:r>
          </a:p>
          <a:p>
            <a:pPr marL="342900" indent="-342900">
              <a:spcBef>
                <a:spcPts val="600"/>
              </a:spcBef>
              <a:defRPr/>
            </a:pPr>
            <a:r>
              <a:rPr lang="en-US" sz="1500" b="1" dirty="0">
                <a:solidFill>
                  <a:srgbClr val="000099"/>
                </a:solidFill>
                <a:effectLst>
                  <a:outerShdw blurRad="38100" dist="38100" dir="2700000" algn="tl">
                    <a:srgbClr val="C0C0C0"/>
                  </a:outerShdw>
                </a:effectLst>
                <a:latin typeface="Courier New" pitchFamily="49" charset="0"/>
              </a:rPr>
              <a:t>template &lt;</a:t>
            </a:r>
            <a:r>
              <a:rPr lang="en-US" sz="1500" b="1" dirty="0" err="1">
                <a:solidFill>
                  <a:srgbClr val="000099"/>
                </a:solidFill>
                <a:effectLst>
                  <a:outerShdw blurRad="38100" dist="38100" dir="2700000" algn="tl">
                    <a:srgbClr val="C0C0C0"/>
                  </a:outerShdw>
                </a:effectLst>
                <a:latin typeface="Courier New" pitchFamily="49" charset="0"/>
              </a:rPr>
              <a:t>typename</a:t>
            </a:r>
            <a:r>
              <a:rPr lang="en-US" sz="1500" b="1" dirty="0">
                <a:solidFill>
                  <a:srgbClr val="000099"/>
                </a:solidFill>
                <a:effectLst>
                  <a:outerShdw blurRad="38100" dist="38100" dir="2700000" algn="tl">
                    <a:srgbClr val="C0C0C0"/>
                  </a:outerShdw>
                </a:effectLst>
                <a:latin typeface="Courier New" pitchFamily="49" charset="0"/>
              </a:rPr>
              <a:t> T&gt;</a:t>
            </a:r>
          </a:p>
          <a:p>
            <a:pPr marL="342900" indent="-342900">
              <a:spcBef>
                <a:spcPts val="0"/>
              </a:spcBef>
              <a:defRPr/>
            </a:pPr>
            <a:r>
              <a:rPr lang="en-US" sz="1500" b="1" dirty="0">
                <a:solidFill>
                  <a:srgbClr val="000099"/>
                </a:solidFill>
                <a:effectLst>
                  <a:outerShdw blurRad="38100" dist="38100" dir="2700000" algn="tl">
                    <a:srgbClr val="C0C0C0"/>
                  </a:outerShdw>
                </a:effectLst>
                <a:latin typeface="Courier New" pitchFamily="49" charset="0"/>
              </a:rPr>
              <a:t>T f2(</a:t>
            </a:r>
            <a:r>
              <a:rPr lang="en-US" sz="1500" b="1" dirty="0" err="1">
                <a:solidFill>
                  <a:srgbClr val="000099"/>
                </a:solidFill>
                <a:effectLst>
                  <a:outerShdw blurRad="38100" dist="38100" dir="2700000" algn="tl">
                    <a:srgbClr val="C0C0C0"/>
                  </a:outerShdw>
                </a:effectLst>
                <a:latin typeface="Courier New" pitchFamily="49" charset="0"/>
              </a:rPr>
              <a:t>int</a:t>
            </a:r>
            <a:r>
              <a:rPr lang="en-US" sz="1500" b="1" dirty="0">
                <a:solidFill>
                  <a:srgbClr val="000099"/>
                </a:solidFill>
                <a:effectLst>
                  <a:outerShdw blurRad="38100" dist="38100" dir="2700000" algn="tl">
                    <a:srgbClr val="C0C0C0"/>
                  </a:outerShdw>
                </a:effectLst>
                <a:latin typeface="Courier New" pitchFamily="49" charset="0"/>
              </a:rPr>
              <a:t> </a:t>
            </a:r>
            <a:r>
              <a:rPr lang="en-US" sz="1500" b="1" dirty="0" err="1">
                <a:solidFill>
                  <a:srgbClr val="000099"/>
                </a:solidFill>
                <a:effectLst>
                  <a:outerShdw blurRad="38100" dist="38100" dir="2700000" algn="tl">
                    <a:srgbClr val="C0C0C0"/>
                  </a:outerShdw>
                </a:effectLst>
                <a:latin typeface="Courier New" pitchFamily="49" charset="0"/>
              </a:rPr>
              <a:t>i</a:t>
            </a:r>
            <a:r>
              <a:rPr lang="en-US" sz="1500" b="1" dirty="0">
                <a:solidFill>
                  <a:srgbClr val="000099"/>
                </a:solidFill>
                <a:effectLst>
                  <a:outerShdw blurRad="38100" dist="38100" dir="2700000" algn="tl">
                    <a:srgbClr val="C0C0C0"/>
                  </a:outerShdw>
                </a:effectLst>
                <a:latin typeface="Courier New" pitchFamily="49" charset="0"/>
              </a:rPr>
              <a:t>)</a:t>
            </a:r>
            <a:r>
              <a:rPr lang="sr-Latn-BA" sz="1500" b="1" dirty="0">
                <a:solidFill>
                  <a:srgbClr val="000099"/>
                </a:solidFill>
                <a:effectLst>
                  <a:outerShdw blurRad="38100" dist="38100" dir="2700000" algn="tl">
                    <a:srgbClr val="C0C0C0"/>
                  </a:outerShdw>
                </a:effectLst>
                <a:latin typeface="Courier New" pitchFamily="49" charset="0"/>
              </a:rPr>
              <a:t> </a:t>
            </a:r>
            <a:r>
              <a:rPr lang="en-US" sz="1500" b="1" dirty="0">
                <a:solidFill>
                  <a:srgbClr val="000099"/>
                </a:solidFill>
                <a:effectLst>
                  <a:outerShdw blurRad="38100" dist="38100" dir="2700000" algn="tl">
                    <a:srgbClr val="C0C0C0"/>
                  </a:outerShdw>
                </a:effectLst>
                <a:latin typeface="Courier New" pitchFamily="49" charset="0"/>
              </a:rPr>
              <a:t>{ return (T)</a:t>
            </a:r>
            <a:r>
              <a:rPr lang="en-US" sz="1500" b="1" dirty="0" err="1">
                <a:solidFill>
                  <a:srgbClr val="000099"/>
                </a:solidFill>
                <a:effectLst>
                  <a:outerShdw blurRad="38100" dist="38100" dir="2700000" algn="tl">
                    <a:srgbClr val="C0C0C0"/>
                  </a:outerShdw>
                </a:effectLst>
                <a:latin typeface="Courier New" pitchFamily="49" charset="0"/>
              </a:rPr>
              <a:t>i</a:t>
            </a:r>
            <a:r>
              <a:rPr lang="en-US" sz="1500" b="1" dirty="0">
                <a:solidFill>
                  <a:srgbClr val="000099"/>
                </a:solidFill>
                <a:effectLst>
                  <a:outerShdw blurRad="38100" dist="38100" dir="2700000" algn="tl">
                    <a:srgbClr val="C0C0C0"/>
                  </a:outerShdw>
                </a:effectLst>
                <a:latin typeface="Courier New" pitchFamily="49" charset="0"/>
              </a:rPr>
              <a:t>; }</a:t>
            </a:r>
          </a:p>
          <a:p>
            <a:pPr marL="342900" indent="-342900">
              <a:spcBef>
                <a:spcPts val="600"/>
              </a:spcBef>
              <a:defRPr/>
            </a:pPr>
            <a:r>
              <a:rPr lang="en-US" sz="1500" b="1" dirty="0">
                <a:effectLst>
                  <a:outerShdw blurRad="38100" dist="38100" dir="2700000" algn="tl">
                    <a:srgbClr val="C0C0C0"/>
                  </a:outerShdw>
                </a:effectLst>
                <a:latin typeface="Courier New" pitchFamily="49" charset="0"/>
              </a:rPr>
              <a:t>int main()</a:t>
            </a:r>
          </a:p>
          <a:p>
            <a:pPr marL="342900" indent="-342900">
              <a:spcBef>
                <a:spcPts val="0"/>
              </a:spcBef>
              <a:defRPr/>
            </a:pPr>
            <a:r>
              <a:rPr lang="en-US" sz="1500" b="1" dirty="0">
                <a:effectLst>
                  <a:outerShdw blurRad="38100" dist="38100" dir="2700000" algn="tl">
                    <a:srgbClr val="C0C0C0"/>
                  </a:outerShdw>
                </a:effectLst>
                <a:latin typeface="Courier New" pitchFamily="49" charset="0"/>
              </a:rPr>
              <a:t>{</a:t>
            </a:r>
          </a:p>
          <a:p>
            <a:pPr marL="342900" indent="-342900">
              <a:spcBef>
                <a:spcPts val="0"/>
              </a:spcBef>
              <a:defRPr/>
            </a:pPr>
            <a:r>
              <a:rPr lang="en-US" sz="1500" b="1" dirty="0">
                <a:effectLst>
                  <a:outerShdw blurRad="38100" dist="38100" dir="2700000" algn="tl">
                    <a:srgbClr val="C0C0C0"/>
                  </a:outerShdw>
                </a:effectLst>
                <a:latin typeface="Courier New" pitchFamily="49" charset="0"/>
              </a:rPr>
              <a:t>    f1(100);</a:t>
            </a:r>
            <a:r>
              <a:rPr lang="sr-Latn-BA"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f1('A');</a:t>
            </a:r>
          </a:p>
          <a:p>
            <a:pPr marL="342900" indent="-342900">
              <a:spcBef>
                <a:spcPts val="300"/>
              </a:spcBef>
              <a:defRPr/>
            </a:pPr>
            <a:r>
              <a:rPr lang="en-US" sz="1500" b="1" dirty="0">
                <a:effectLst>
                  <a:outerShdw blurRad="38100" dist="38100" dir="2700000" algn="tl">
                    <a:srgbClr val="C0C0C0"/>
                  </a:outerShdw>
                </a:effectLst>
                <a:latin typeface="Courier New" pitchFamily="49" charset="0"/>
              </a:rPr>
              <a:t>    f1&lt;</a:t>
            </a:r>
            <a:r>
              <a:rPr lang="en-US" sz="1500" b="1" dirty="0" err="1">
                <a:effectLst>
                  <a:outerShdw blurRad="38100" dist="38100" dir="2700000" algn="tl">
                    <a:srgbClr val="C0C0C0"/>
                  </a:outerShdw>
                </a:effectLst>
                <a:latin typeface="Courier New" pitchFamily="49" charset="0"/>
              </a:rPr>
              <a:t>int</a:t>
            </a:r>
            <a:r>
              <a:rPr lang="en-US" sz="1500" b="1" dirty="0">
                <a:effectLst>
                  <a:outerShdw blurRad="38100" dist="38100" dir="2700000" algn="tl">
                    <a:srgbClr val="C0C0C0"/>
                  </a:outerShdw>
                </a:effectLst>
                <a:latin typeface="Courier New" pitchFamily="49" charset="0"/>
              </a:rPr>
              <a:t>&gt;(200);</a:t>
            </a:r>
            <a:r>
              <a:rPr lang="sr-Latn-BA"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f1&lt;char&gt;('B');</a:t>
            </a:r>
          </a:p>
          <a:p>
            <a:pPr marL="342900" indent="-342900">
              <a:spcBef>
                <a:spcPts val="300"/>
              </a:spcBef>
              <a:defRPr/>
            </a:pPr>
            <a:r>
              <a:rPr lang="en-US" sz="1500" b="1" dirty="0">
                <a:effectLst>
                  <a:outerShdw blurRad="38100" dist="38100" dir="2700000" algn="tl">
                    <a:srgbClr val="C0C0C0"/>
                  </a:outerShdw>
                </a:effectLst>
                <a:latin typeface="Courier New" pitchFamily="49" charset="0"/>
              </a:rPr>
              <a:t>    </a:t>
            </a:r>
            <a:r>
              <a:rPr lang="en-US" sz="1500" b="1" dirty="0" err="1">
                <a:effectLst>
                  <a:outerShdw blurRad="38100" dist="38100" dir="2700000" algn="tl">
                    <a:srgbClr val="C0C0C0"/>
                  </a:outerShdw>
                </a:effectLst>
                <a:latin typeface="Courier New" pitchFamily="49" charset="0"/>
              </a:rPr>
              <a:t>cout</a:t>
            </a:r>
            <a:r>
              <a:rPr lang="en-US" sz="1500" b="1" dirty="0">
                <a:effectLst>
                  <a:outerShdw blurRad="38100" dist="38100" dir="2700000" algn="tl">
                    <a:srgbClr val="C0C0C0"/>
                  </a:outerShdw>
                </a:effectLst>
                <a:latin typeface="Courier New" pitchFamily="49" charset="0"/>
              </a:rPr>
              <a:t> &lt;&lt; </a:t>
            </a:r>
            <a:r>
              <a:rPr lang="en-US" sz="1500" b="1" dirty="0">
                <a:solidFill>
                  <a:srgbClr val="000099"/>
                </a:solidFill>
                <a:effectLst>
                  <a:outerShdw blurRad="38100" dist="38100" dir="2700000" algn="tl">
                    <a:srgbClr val="C0C0C0"/>
                  </a:outerShdw>
                </a:effectLst>
                <a:latin typeface="Courier New" pitchFamily="49" charset="0"/>
              </a:rPr>
              <a:t>f2&lt;</a:t>
            </a:r>
            <a:r>
              <a:rPr lang="en-US" sz="1500" b="1" dirty="0" err="1">
                <a:solidFill>
                  <a:srgbClr val="000099"/>
                </a:solidFill>
                <a:effectLst>
                  <a:outerShdw blurRad="38100" dist="38100" dir="2700000" algn="tl">
                    <a:srgbClr val="C0C0C0"/>
                  </a:outerShdw>
                </a:effectLst>
                <a:latin typeface="Courier New" pitchFamily="49" charset="0"/>
              </a:rPr>
              <a:t>int</a:t>
            </a:r>
            <a:r>
              <a:rPr lang="en-US" sz="1500" b="1" dirty="0">
                <a:solidFill>
                  <a:srgbClr val="000099"/>
                </a:solidFill>
                <a:effectLst>
                  <a:outerShdw blurRad="38100" dist="38100" dir="2700000" algn="tl">
                    <a:srgbClr val="C0C0C0"/>
                  </a:outerShdw>
                </a:effectLst>
                <a:latin typeface="Courier New" pitchFamily="49" charset="0"/>
              </a:rPr>
              <a:t>&gt;(100) </a:t>
            </a:r>
            <a:r>
              <a:rPr lang="en-US" sz="1500" b="1" dirty="0">
                <a:effectLst>
                  <a:outerShdw blurRad="38100" dist="38100" dir="2700000" algn="tl">
                    <a:srgbClr val="C0C0C0"/>
                  </a:outerShdw>
                </a:effectLst>
                <a:latin typeface="Courier New" pitchFamily="49" charset="0"/>
              </a:rPr>
              <a:t>&lt;&lt; </a:t>
            </a:r>
            <a:r>
              <a:rPr lang="en-US" sz="1500" b="1" dirty="0" err="1">
                <a:effectLst>
                  <a:outerShdw blurRad="38100" dist="38100" dir="2700000" algn="tl">
                    <a:srgbClr val="C0C0C0"/>
                  </a:outerShdw>
                </a:effectLst>
                <a:latin typeface="Courier New" pitchFamily="49" charset="0"/>
              </a:rPr>
              <a:t>endl</a:t>
            </a:r>
            <a:r>
              <a:rPr lang="en-US" sz="1500" b="1" dirty="0">
                <a:effectLst>
                  <a:outerShdw blurRad="38100" dist="38100" dir="2700000" algn="tl">
                    <a:srgbClr val="C0C0C0"/>
                  </a:outerShdw>
                </a:effectLst>
                <a:latin typeface="Courier New" pitchFamily="49" charset="0"/>
              </a:rPr>
              <a:t>;</a:t>
            </a:r>
          </a:p>
          <a:p>
            <a:pPr marL="342900" indent="-342900">
              <a:spcBef>
                <a:spcPts val="300"/>
              </a:spcBef>
              <a:defRPr/>
            </a:pPr>
            <a:r>
              <a:rPr lang="en-US" sz="1500" b="1" dirty="0">
                <a:effectLst>
                  <a:outerShdw blurRad="38100" dist="38100" dir="2700000" algn="tl">
                    <a:srgbClr val="C0C0C0"/>
                  </a:outerShdw>
                </a:effectLst>
                <a:latin typeface="Courier New" pitchFamily="49" charset="0"/>
              </a:rPr>
              <a:t>    </a:t>
            </a:r>
            <a:r>
              <a:rPr lang="en-US" sz="1500" b="1" dirty="0" err="1">
                <a:effectLst>
                  <a:outerShdw blurRad="38100" dist="38100" dir="2700000" algn="tl">
                    <a:srgbClr val="C0C0C0"/>
                  </a:outerShdw>
                </a:effectLst>
                <a:latin typeface="Courier New" pitchFamily="49" charset="0"/>
              </a:rPr>
              <a:t>cout</a:t>
            </a:r>
            <a:r>
              <a:rPr lang="en-US" sz="1500" b="1" dirty="0">
                <a:effectLst>
                  <a:outerShdw blurRad="38100" dist="38100" dir="2700000" algn="tl">
                    <a:srgbClr val="C0C0C0"/>
                  </a:outerShdw>
                </a:effectLst>
                <a:latin typeface="Courier New" pitchFamily="49" charset="0"/>
              </a:rPr>
              <a:t> &lt;&lt; </a:t>
            </a:r>
            <a:r>
              <a:rPr lang="en-US" sz="1500" b="1" dirty="0">
                <a:solidFill>
                  <a:srgbClr val="000099"/>
                </a:solidFill>
                <a:effectLst>
                  <a:outerShdw blurRad="38100" dist="38100" dir="2700000" algn="tl">
                    <a:srgbClr val="C0C0C0"/>
                  </a:outerShdw>
                </a:effectLst>
                <a:latin typeface="Courier New" pitchFamily="49" charset="0"/>
              </a:rPr>
              <a:t>f2&lt;char&gt;(100) </a:t>
            </a:r>
            <a:r>
              <a:rPr lang="en-US" sz="1500" b="1" dirty="0">
                <a:effectLst>
                  <a:outerShdw blurRad="38100" dist="38100" dir="2700000" algn="tl">
                    <a:srgbClr val="C0C0C0"/>
                  </a:outerShdw>
                </a:effectLst>
                <a:latin typeface="Courier New" pitchFamily="49" charset="0"/>
              </a:rPr>
              <a:t>&lt;&lt; </a:t>
            </a:r>
            <a:r>
              <a:rPr lang="en-US" sz="1500" b="1" dirty="0" err="1">
                <a:effectLst>
                  <a:outerShdw blurRad="38100" dist="38100" dir="2700000" algn="tl">
                    <a:srgbClr val="C0C0C0"/>
                  </a:outerShdw>
                </a:effectLst>
                <a:latin typeface="Courier New" pitchFamily="49" charset="0"/>
              </a:rPr>
              <a:t>endl</a:t>
            </a:r>
            <a:r>
              <a:rPr lang="en-US" sz="1500" b="1" dirty="0">
                <a:effectLst>
                  <a:outerShdw blurRad="38100" dist="38100" dir="2700000" algn="tl">
                    <a:srgbClr val="C0C0C0"/>
                  </a:outerShdw>
                </a:effectLst>
                <a:latin typeface="Courier New" pitchFamily="49" charset="0"/>
              </a:rPr>
              <a:t>;</a:t>
            </a:r>
          </a:p>
          <a:p>
            <a:pPr marL="342900" indent="-342900">
              <a:spcBef>
                <a:spcPts val="0"/>
              </a:spcBef>
              <a:defRPr/>
            </a:pPr>
            <a:r>
              <a:rPr lang="en-US" sz="1500" b="1" dirty="0">
                <a:effectLst>
                  <a:outerShdw blurRad="38100" dist="38100" dir="2700000" algn="tl">
                    <a:srgbClr val="C0C0C0"/>
                  </a:outerShdw>
                </a:effectLst>
                <a:latin typeface="Courier New" pitchFamily="49" charset="0"/>
              </a:rPr>
              <a:t>    return 0;</a:t>
            </a:r>
          </a:p>
          <a:p>
            <a:pPr marL="342900" indent="-342900">
              <a:spcBef>
                <a:spcPts val="0"/>
              </a:spcBef>
              <a:defRPr/>
            </a:pPr>
            <a:r>
              <a:rPr lang="en-US" sz="15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5405438" y="4960938"/>
            <a:ext cx="3095625" cy="1785937"/>
            <a:chOff x="4040" y="3140"/>
            <a:chExt cx="1526" cy="1063"/>
          </a:xfrm>
        </p:grpSpPr>
        <p:sp>
          <p:nvSpPr>
            <p:cNvPr id="7179"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7180"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17" name="AutoShape 144"/>
          <p:cNvSpPr>
            <a:spLocks noChangeArrowheads="1"/>
          </p:cNvSpPr>
          <p:nvPr/>
        </p:nvSpPr>
        <p:spPr bwMode="auto">
          <a:xfrm>
            <a:off x="5500688" y="5126038"/>
            <a:ext cx="2863850" cy="1477962"/>
          </a:xfrm>
          <a:prstGeom prst="roundRect">
            <a:avLst>
              <a:gd name="adj" fmla="val 0"/>
            </a:avLst>
          </a:prstGeom>
          <a:noFill/>
          <a:ln w="9525">
            <a:noFill/>
            <a:round/>
            <a:headEnd/>
            <a:tailEnd/>
          </a:ln>
        </p:spPr>
        <p:txBody>
          <a:bodyPr lIns="0" rIns="0">
            <a:spAutoFit/>
          </a:bodyPr>
          <a:lstStyle/>
          <a:p>
            <a:r>
              <a:rPr lang="pt-BR" sz="1500" b="1">
                <a:solidFill>
                  <a:srgbClr val="FFFF00"/>
                </a:solidFill>
                <a:latin typeface="Courier New" pitchFamily="49" charset="0"/>
              </a:rPr>
              <a:t>100</a:t>
            </a:r>
          </a:p>
          <a:p>
            <a:r>
              <a:rPr lang="pt-BR" sz="1500" b="1">
                <a:solidFill>
                  <a:srgbClr val="FFFF00"/>
                </a:solidFill>
                <a:latin typeface="Courier New" pitchFamily="49" charset="0"/>
              </a:rPr>
              <a:t>A</a:t>
            </a:r>
          </a:p>
          <a:p>
            <a:r>
              <a:rPr lang="pt-BR" sz="1500" b="1">
                <a:solidFill>
                  <a:srgbClr val="FFFF00"/>
                </a:solidFill>
                <a:latin typeface="Courier New" pitchFamily="49" charset="0"/>
              </a:rPr>
              <a:t>200</a:t>
            </a:r>
          </a:p>
          <a:p>
            <a:r>
              <a:rPr lang="pt-BR" sz="1500" b="1">
                <a:solidFill>
                  <a:srgbClr val="FFFF00"/>
                </a:solidFill>
                <a:latin typeface="Courier New" pitchFamily="49" charset="0"/>
              </a:rPr>
              <a:t>B</a:t>
            </a:r>
          </a:p>
          <a:p>
            <a:r>
              <a:rPr lang="pt-BR" sz="1500" b="1">
                <a:solidFill>
                  <a:srgbClr val="FFFF00"/>
                </a:solidFill>
                <a:latin typeface="Courier New" pitchFamily="49" charset="0"/>
              </a:rPr>
              <a:t>100</a:t>
            </a:r>
          </a:p>
          <a:p>
            <a:r>
              <a:rPr lang="pt-BR" sz="1500" b="1">
                <a:solidFill>
                  <a:srgbClr val="FFFF00"/>
                </a:solidFill>
                <a:latin typeface="Courier New" pitchFamily="49" charset="0"/>
              </a:rPr>
              <a:t>d</a:t>
            </a:r>
            <a:endParaRPr lang="sr-Latn-CS" sz="15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bg/>
                                          </p:spTgt>
                                        </p:tgtEl>
                                        <p:attrNameLst>
                                          <p:attrName>style.visibility</p:attrName>
                                        </p:attrNameLst>
                                      </p:cBhvr>
                                      <p:to>
                                        <p:strVal val="visible"/>
                                      </p:to>
                                    </p:set>
                                    <p:animEffect transition="in" filter="wipe(up)">
                                      <p:cBhvr>
                                        <p:cTn id="17" dur="500"/>
                                        <p:tgtEl>
                                          <p:spTgt spid="4">
                                            <p:bg/>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up)">
                                      <p:cBhvr>
                                        <p:cTn id="20" dur="500"/>
                                        <p:tgtEl>
                                          <p:spTgt spid="4">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up)">
                                      <p:cBhvr>
                                        <p:cTn id="23" dur="500"/>
                                        <p:tgtEl>
                                          <p:spTgt spid="4">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up)">
                                      <p:cBhvr>
                                        <p:cTn id="26" dur="500"/>
                                        <p:tgtEl>
                                          <p:spTgt spid="4">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wipe(up)">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
                                            <p:bg/>
                                          </p:spTgt>
                                        </p:tgtEl>
                                        <p:attrNameLst>
                                          <p:attrName>style.visibility</p:attrName>
                                        </p:attrNameLst>
                                      </p:cBhvr>
                                      <p:to>
                                        <p:strVal val="visible"/>
                                      </p:to>
                                    </p:set>
                                    <p:animEffect transition="in" filter="wipe(up)">
                                      <p:cBhvr>
                                        <p:cTn id="34" dur="500"/>
                                        <p:tgtEl>
                                          <p:spTgt spid="5">
                                            <p:bg/>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up)">
                                      <p:cBhvr>
                                        <p:cTn id="37" dur="500"/>
                                        <p:tgtEl>
                                          <p:spTgt spid="5">
                                            <p:txEl>
                                              <p:pRg st="0" end="0"/>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wipe(up)">
                                      <p:cBhvr>
                                        <p:cTn id="40" dur="500"/>
                                        <p:tgtEl>
                                          <p:spTgt spid="5">
                                            <p:txEl>
                                              <p:pRg st="1" end="1"/>
                                            </p:txEl>
                                          </p:spTgt>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wipe(up)">
                                      <p:cBhvr>
                                        <p:cTn id="43" dur="500"/>
                                        <p:tgtEl>
                                          <p:spTgt spid="5">
                                            <p:txEl>
                                              <p:pRg st="2" end="2"/>
                                            </p:txEl>
                                          </p:spTgt>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wipe(up)">
                                      <p:cBhvr>
                                        <p:cTn id="46" dur="500"/>
                                        <p:tgtEl>
                                          <p:spTgt spid="5">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
                                            <p:bg/>
                                          </p:spTgt>
                                        </p:tgtEl>
                                        <p:attrNameLst>
                                          <p:attrName>style.visibility</p:attrName>
                                        </p:attrNameLst>
                                      </p:cBhvr>
                                      <p:to>
                                        <p:strVal val="visible"/>
                                      </p:to>
                                    </p:set>
                                    <p:animEffect transition="in" filter="wipe(up)">
                                      <p:cBhvr>
                                        <p:cTn id="51" dur="500"/>
                                        <p:tgtEl>
                                          <p:spTgt spid="7">
                                            <p:bg/>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7">
                                            <p:txEl>
                                              <p:pRg st="0" end="0"/>
                                            </p:txEl>
                                          </p:spTgt>
                                        </p:tgtEl>
                                        <p:attrNameLst>
                                          <p:attrName>style.visibility</p:attrName>
                                        </p:attrNameLst>
                                      </p:cBhvr>
                                      <p:to>
                                        <p:strVal val="visible"/>
                                      </p:to>
                                    </p:set>
                                    <p:animEffect transition="in" filter="wipe(up)">
                                      <p:cBhvr>
                                        <p:cTn id="54" dur="500"/>
                                        <p:tgtEl>
                                          <p:spTgt spid="7">
                                            <p:txEl>
                                              <p:pRg st="0" end="0"/>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animEffect transition="in" filter="wipe(up)">
                                      <p:cBhvr>
                                        <p:cTn id="57" dur="500"/>
                                        <p:tgtEl>
                                          <p:spTgt spid="7">
                                            <p:txEl>
                                              <p:pRg st="1" end="1"/>
                                            </p:txEl>
                                          </p:spTgt>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7">
                                            <p:txEl>
                                              <p:pRg st="2" end="2"/>
                                            </p:txEl>
                                          </p:spTgt>
                                        </p:tgtEl>
                                        <p:attrNameLst>
                                          <p:attrName>style.visibility</p:attrName>
                                        </p:attrNameLst>
                                      </p:cBhvr>
                                      <p:to>
                                        <p:strVal val="visible"/>
                                      </p:to>
                                    </p:set>
                                    <p:animEffect transition="in" filter="wipe(up)">
                                      <p:cBhvr>
                                        <p:cTn id="60" dur="500"/>
                                        <p:tgtEl>
                                          <p:spTgt spid="7">
                                            <p:txEl>
                                              <p:pRg st="2" end="2"/>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animEffect transition="in" filter="wipe(up)">
                                      <p:cBhvr>
                                        <p:cTn id="63" dur="500"/>
                                        <p:tgtEl>
                                          <p:spTgt spid="7">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blinds(horizontal)">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childTnLst>
                                    <p:set>
                                      <p:cBhvr>
                                        <p:cTn id="72" dur="1" fill="hold">
                                          <p:stCondLst>
                                            <p:cond delay="0"/>
                                          </p:stCondLst>
                                        </p:cTn>
                                        <p:tgtEl>
                                          <p:spTgt spid="13">
                                            <p:txEl>
                                              <p:pRg st="0" end="0"/>
                                            </p:txEl>
                                          </p:spTgt>
                                        </p:tgtEl>
                                        <p:attrNameLst>
                                          <p:attrName>style.visibility</p:attrName>
                                        </p:attrNameLst>
                                      </p:cBhvr>
                                      <p:to>
                                        <p:strVal val="visible"/>
                                      </p:to>
                                    </p:set>
                                    <p:animEffect transition="in" filter="wipe(up)">
                                      <p:cBhvr>
                                        <p:cTn id="73" dur="500"/>
                                        <p:tgtEl>
                                          <p:spTgt spid="13">
                                            <p:txEl>
                                              <p:pRg st="0" end="0"/>
                                            </p:txEl>
                                          </p:spTgt>
                                        </p:tgtEl>
                                      </p:cBhvr>
                                    </p:animEffect>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13">
                                            <p:txEl>
                                              <p:pRg st="1" end="1"/>
                                            </p:txEl>
                                          </p:spTgt>
                                        </p:tgtEl>
                                        <p:attrNameLst>
                                          <p:attrName>style.visibility</p:attrName>
                                        </p:attrNameLst>
                                      </p:cBhvr>
                                      <p:to>
                                        <p:strVal val="visible"/>
                                      </p:to>
                                    </p:set>
                                    <p:animEffect transition="in" filter="wipe(up)">
                                      <p:cBhvr>
                                        <p:cTn id="77" dur="500"/>
                                        <p:tgtEl>
                                          <p:spTgt spid="13">
                                            <p:txEl>
                                              <p:pRg st="1" end="1"/>
                                            </p:txEl>
                                          </p:spTgt>
                                        </p:tgtEl>
                                      </p:cBhvr>
                                    </p:animEffect>
                                  </p:childTnLst>
                                </p:cTn>
                              </p:par>
                            </p:childTnLst>
                          </p:cTn>
                        </p:par>
                        <p:par>
                          <p:cTn id="78" fill="hold">
                            <p:stCondLst>
                              <p:cond delay="1000"/>
                            </p:stCondLst>
                            <p:childTnLst>
                              <p:par>
                                <p:cTn id="79" presetID="22" presetClass="entr" presetSubtype="1" fill="hold" grpId="0" nodeType="afterEffect">
                                  <p:stCondLst>
                                    <p:cond delay="0"/>
                                  </p:stCondLst>
                                  <p:childTnLst>
                                    <p:set>
                                      <p:cBhvr>
                                        <p:cTn id="80" dur="1" fill="hold">
                                          <p:stCondLst>
                                            <p:cond delay="0"/>
                                          </p:stCondLst>
                                        </p:cTn>
                                        <p:tgtEl>
                                          <p:spTgt spid="13">
                                            <p:txEl>
                                              <p:pRg st="2" end="2"/>
                                            </p:txEl>
                                          </p:spTgt>
                                        </p:tgtEl>
                                        <p:attrNameLst>
                                          <p:attrName>style.visibility</p:attrName>
                                        </p:attrNameLst>
                                      </p:cBhvr>
                                      <p:to>
                                        <p:strVal val="visible"/>
                                      </p:to>
                                    </p:set>
                                    <p:animEffect transition="in" filter="wipe(up)">
                                      <p:cBhvr>
                                        <p:cTn id="81" dur="500"/>
                                        <p:tgtEl>
                                          <p:spTgt spid="13">
                                            <p:txEl>
                                              <p:pRg st="2" end="2"/>
                                            </p:txEl>
                                          </p:spTgt>
                                        </p:tgtEl>
                                      </p:cBhvr>
                                    </p:animEffect>
                                  </p:childTnLst>
                                </p:cTn>
                              </p:par>
                            </p:childTnLst>
                          </p:cTn>
                        </p:par>
                        <p:par>
                          <p:cTn id="82" fill="hold">
                            <p:stCondLst>
                              <p:cond delay="1500"/>
                            </p:stCondLst>
                            <p:childTnLst>
                              <p:par>
                                <p:cTn id="83" presetID="22" presetClass="entr" presetSubtype="1" fill="hold" grpId="0" nodeType="afterEffect">
                                  <p:stCondLst>
                                    <p:cond delay="0"/>
                                  </p:stCondLst>
                                  <p:childTnLst>
                                    <p:set>
                                      <p:cBhvr>
                                        <p:cTn id="84" dur="1" fill="hold">
                                          <p:stCondLst>
                                            <p:cond delay="0"/>
                                          </p:stCondLst>
                                        </p:cTn>
                                        <p:tgtEl>
                                          <p:spTgt spid="13">
                                            <p:txEl>
                                              <p:pRg st="3" end="3"/>
                                            </p:txEl>
                                          </p:spTgt>
                                        </p:tgtEl>
                                        <p:attrNameLst>
                                          <p:attrName>style.visibility</p:attrName>
                                        </p:attrNameLst>
                                      </p:cBhvr>
                                      <p:to>
                                        <p:strVal val="visible"/>
                                      </p:to>
                                    </p:set>
                                    <p:animEffect transition="in" filter="wipe(up)">
                                      <p:cBhvr>
                                        <p:cTn id="85" dur="500"/>
                                        <p:tgtEl>
                                          <p:spTgt spid="13">
                                            <p:txEl>
                                              <p:pRg st="3" end="3"/>
                                            </p:txEl>
                                          </p:spTgt>
                                        </p:tgtEl>
                                      </p:cBhvr>
                                    </p:animEffect>
                                  </p:childTnLst>
                                </p:cTn>
                              </p:par>
                            </p:childTnLst>
                          </p:cTn>
                        </p:par>
                        <p:par>
                          <p:cTn id="86" fill="hold">
                            <p:stCondLst>
                              <p:cond delay="2000"/>
                            </p:stCondLst>
                            <p:childTnLst>
                              <p:par>
                                <p:cTn id="87" presetID="22" presetClass="entr" presetSubtype="1" fill="hold" grpId="0" nodeType="afterEffect">
                                  <p:stCondLst>
                                    <p:cond delay="0"/>
                                  </p:stCondLst>
                                  <p:childTnLst>
                                    <p:set>
                                      <p:cBhvr>
                                        <p:cTn id="88" dur="1" fill="hold">
                                          <p:stCondLst>
                                            <p:cond delay="0"/>
                                          </p:stCondLst>
                                        </p:cTn>
                                        <p:tgtEl>
                                          <p:spTgt spid="13">
                                            <p:txEl>
                                              <p:pRg st="4" end="4"/>
                                            </p:txEl>
                                          </p:spTgt>
                                        </p:tgtEl>
                                        <p:attrNameLst>
                                          <p:attrName>style.visibility</p:attrName>
                                        </p:attrNameLst>
                                      </p:cBhvr>
                                      <p:to>
                                        <p:strVal val="visible"/>
                                      </p:to>
                                    </p:set>
                                    <p:animEffect transition="in" filter="wipe(up)">
                                      <p:cBhvr>
                                        <p:cTn id="89" dur="500"/>
                                        <p:tgtEl>
                                          <p:spTgt spid="13">
                                            <p:txEl>
                                              <p:pRg st="4" end="4"/>
                                            </p:txEl>
                                          </p:spTgt>
                                        </p:tgtEl>
                                      </p:cBhvr>
                                    </p:animEffect>
                                  </p:childTnLst>
                                </p:cTn>
                              </p:par>
                            </p:childTnLst>
                          </p:cTn>
                        </p:par>
                        <p:par>
                          <p:cTn id="90" fill="hold">
                            <p:stCondLst>
                              <p:cond delay="2500"/>
                            </p:stCondLst>
                            <p:childTnLst>
                              <p:par>
                                <p:cTn id="91" presetID="22" presetClass="entr" presetSubtype="1" fill="hold" grpId="0" nodeType="afterEffect">
                                  <p:stCondLst>
                                    <p:cond delay="0"/>
                                  </p:stCondLst>
                                  <p:childTnLst>
                                    <p:set>
                                      <p:cBhvr>
                                        <p:cTn id="92" dur="1" fill="hold">
                                          <p:stCondLst>
                                            <p:cond delay="0"/>
                                          </p:stCondLst>
                                        </p:cTn>
                                        <p:tgtEl>
                                          <p:spTgt spid="13">
                                            <p:txEl>
                                              <p:pRg st="5" end="5"/>
                                            </p:txEl>
                                          </p:spTgt>
                                        </p:tgtEl>
                                        <p:attrNameLst>
                                          <p:attrName>style.visibility</p:attrName>
                                        </p:attrNameLst>
                                      </p:cBhvr>
                                      <p:to>
                                        <p:strVal val="visible"/>
                                      </p:to>
                                    </p:set>
                                    <p:animEffect transition="in" filter="wipe(up)">
                                      <p:cBhvr>
                                        <p:cTn id="93" dur="500"/>
                                        <p:tgtEl>
                                          <p:spTgt spid="13">
                                            <p:txEl>
                                              <p:pRg st="5" end="5"/>
                                            </p:txEl>
                                          </p:spTgt>
                                        </p:tgtEl>
                                      </p:cBhvr>
                                    </p:animEffect>
                                  </p:childTnLst>
                                </p:cTn>
                              </p:par>
                            </p:childTnLst>
                          </p:cTn>
                        </p:par>
                        <p:par>
                          <p:cTn id="94" fill="hold">
                            <p:stCondLst>
                              <p:cond delay="3000"/>
                            </p:stCondLst>
                            <p:childTnLst>
                              <p:par>
                                <p:cTn id="95" presetID="22" presetClass="entr" presetSubtype="1" fill="hold" grpId="0" nodeType="afterEffect">
                                  <p:stCondLst>
                                    <p:cond delay="0"/>
                                  </p:stCondLst>
                                  <p:childTnLst>
                                    <p:set>
                                      <p:cBhvr>
                                        <p:cTn id="96" dur="1" fill="hold">
                                          <p:stCondLst>
                                            <p:cond delay="0"/>
                                          </p:stCondLst>
                                        </p:cTn>
                                        <p:tgtEl>
                                          <p:spTgt spid="13">
                                            <p:txEl>
                                              <p:pRg st="6" end="6"/>
                                            </p:txEl>
                                          </p:spTgt>
                                        </p:tgtEl>
                                        <p:attrNameLst>
                                          <p:attrName>style.visibility</p:attrName>
                                        </p:attrNameLst>
                                      </p:cBhvr>
                                      <p:to>
                                        <p:strVal val="visible"/>
                                      </p:to>
                                    </p:set>
                                    <p:animEffect transition="in" filter="wipe(up)">
                                      <p:cBhvr>
                                        <p:cTn id="97" dur="500"/>
                                        <p:tgtEl>
                                          <p:spTgt spid="13">
                                            <p:txEl>
                                              <p:pRg st="6" end="6"/>
                                            </p:txEl>
                                          </p:spTgt>
                                        </p:tgtEl>
                                      </p:cBhvr>
                                    </p:animEffect>
                                  </p:childTnLst>
                                </p:cTn>
                              </p:par>
                            </p:childTnLst>
                          </p:cTn>
                        </p:par>
                        <p:par>
                          <p:cTn id="98" fill="hold">
                            <p:stCondLst>
                              <p:cond delay="3500"/>
                            </p:stCondLst>
                            <p:childTnLst>
                              <p:par>
                                <p:cTn id="99" presetID="22" presetClass="entr" presetSubtype="1" fill="hold" grpId="0" nodeType="afterEffect">
                                  <p:stCondLst>
                                    <p:cond delay="0"/>
                                  </p:stCondLst>
                                  <p:childTnLst>
                                    <p:set>
                                      <p:cBhvr>
                                        <p:cTn id="100" dur="1" fill="hold">
                                          <p:stCondLst>
                                            <p:cond delay="0"/>
                                          </p:stCondLst>
                                        </p:cTn>
                                        <p:tgtEl>
                                          <p:spTgt spid="13">
                                            <p:txEl>
                                              <p:pRg st="7" end="7"/>
                                            </p:txEl>
                                          </p:spTgt>
                                        </p:tgtEl>
                                        <p:attrNameLst>
                                          <p:attrName>style.visibility</p:attrName>
                                        </p:attrNameLst>
                                      </p:cBhvr>
                                      <p:to>
                                        <p:strVal val="visible"/>
                                      </p:to>
                                    </p:set>
                                    <p:animEffect transition="in" filter="wipe(up)">
                                      <p:cBhvr>
                                        <p:cTn id="101" dur="500"/>
                                        <p:tgtEl>
                                          <p:spTgt spid="13">
                                            <p:txEl>
                                              <p:pRg st="7" end="7"/>
                                            </p:txEl>
                                          </p:spTgt>
                                        </p:tgtEl>
                                      </p:cBhvr>
                                    </p:animEffect>
                                  </p:childTnLst>
                                </p:cTn>
                              </p:par>
                            </p:childTnLst>
                          </p:cTn>
                        </p:par>
                        <p:par>
                          <p:cTn id="102" fill="hold">
                            <p:stCondLst>
                              <p:cond delay="4000"/>
                            </p:stCondLst>
                            <p:childTnLst>
                              <p:par>
                                <p:cTn id="103" presetID="22" presetClass="entr" presetSubtype="1" fill="hold" grpId="0" nodeType="afterEffect">
                                  <p:stCondLst>
                                    <p:cond delay="0"/>
                                  </p:stCondLst>
                                  <p:childTnLst>
                                    <p:set>
                                      <p:cBhvr>
                                        <p:cTn id="104" dur="1" fill="hold">
                                          <p:stCondLst>
                                            <p:cond delay="0"/>
                                          </p:stCondLst>
                                        </p:cTn>
                                        <p:tgtEl>
                                          <p:spTgt spid="13">
                                            <p:txEl>
                                              <p:pRg st="8" end="8"/>
                                            </p:txEl>
                                          </p:spTgt>
                                        </p:tgtEl>
                                        <p:attrNameLst>
                                          <p:attrName>style.visibility</p:attrName>
                                        </p:attrNameLst>
                                      </p:cBhvr>
                                      <p:to>
                                        <p:strVal val="visible"/>
                                      </p:to>
                                    </p:set>
                                    <p:animEffect transition="in" filter="wipe(up)">
                                      <p:cBhvr>
                                        <p:cTn id="105" dur="500"/>
                                        <p:tgtEl>
                                          <p:spTgt spid="13">
                                            <p:txEl>
                                              <p:pRg st="8" end="8"/>
                                            </p:txEl>
                                          </p:spTgt>
                                        </p:tgtEl>
                                      </p:cBhvr>
                                    </p:animEffect>
                                  </p:childTnLst>
                                </p:cTn>
                              </p:par>
                            </p:childTnLst>
                          </p:cTn>
                        </p:par>
                        <p:par>
                          <p:cTn id="106" fill="hold">
                            <p:stCondLst>
                              <p:cond delay="4500"/>
                            </p:stCondLst>
                            <p:childTnLst>
                              <p:par>
                                <p:cTn id="107" presetID="22" presetClass="entr" presetSubtype="1" fill="hold" grpId="0" nodeType="afterEffect">
                                  <p:stCondLst>
                                    <p:cond delay="0"/>
                                  </p:stCondLst>
                                  <p:childTnLst>
                                    <p:set>
                                      <p:cBhvr>
                                        <p:cTn id="108" dur="1" fill="hold">
                                          <p:stCondLst>
                                            <p:cond delay="0"/>
                                          </p:stCondLst>
                                        </p:cTn>
                                        <p:tgtEl>
                                          <p:spTgt spid="13">
                                            <p:txEl>
                                              <p:pRg st="9" end="9"/>
                                            </p:txEl>
                                          </p:spTgt>
                                        </p:tgtEl>
                                        <p:attrNameLst>
                                          <p:attrName>style.visibility</p:attrName>
                                        </p:attrNameLst>
                                      </p:cBhvr>
                                      <p:to>
                                        <p:strVal val="visible"/>
                                      </p:to>
                                    </p:set>
                                    <p:animEffect transition="in" filter="wipe(up)">
                                      <p:cBhvr>
                                        <p:cTn id="109" dur="500"/>
                                        <p:tgtEl>
                                          <p:spTgt spid="13">
                                            <p:txEl>
                                              <p:pRg st="9" end="9"/>
                                            </p:txEl>
                                          </p:spTgt>
                                        </p:tgtEl>
                                      </p:cBhvr>
                                    </p:animEffect>
                                  </p:childTnLst>
                                </p:cTn>
                              </p:par>
                            </p:childTnLst>
                          </p:cTn>
                        </p:par>
                        <p:par>
                          <p:cTn id="110" fill="hold">
                            <p:stCondLst>
                              <p:cond delay="5000"/>
                            </p:stCondLst>
                            <p:childTnLst>
                              <p:par>
                                <p:cTn id="111" presetID="22" presetClass="entr" presetSubtype="1" fill="hold" grpId="0" nodeType="afterEffect">
                                  <p:stCondLst>
                                    <p:cond delay="0"/>
                                  </p:stCondLst>
                                  <p:childTnLst>
                                    <p:set>
                                      <p:cBhvr>
                                        <p:cTn id="112" dur="1" fill="hold">
                                          <p:stCondLst>
                                            <p:cond delay="0"/>
                                          </p:stCondLst>
                                        </p:cTn>
                                        <p:tgtEl>
                                          <p:spTgt spid="13">
                                            <p:txEl>
                                              <p:pRg st="10" end="10"/>
                                            </p:txEl>
                                          </p:spTgt>
                                        </p:tgtEl>
                                        <p:attrNameLst>
                                          <p:attrName>style.visibility</p:attrName>
                                        </p:attrNameLst>
                                      </p:cBhvr>
                                      <p:to>
                                        <p:strVal val="visible"/>
                                      </p:to>
                                    </p:set>
                                    <p:animEffect transition="in" filter="wipe(up)">
                                      <p:cBhvr>
                                        <p:cTn id="113" dur="500"/>
                                        <p:tgtEl>
                                          <p:spTgt spid="13">
                                            <p:txEl>
                                              <p:pRg st="10" end="10"/>
                                            </p:txEl>
                                          </p:spTgt>
                                        </p:tgtEl>
                                      </p:cBhvr>
                                    </p:animEffect>
                                  </p:childTnLst>
                                </p:cTn>
                              </p:par>
                            </p:childTnLst>
                          </p:cTn>
                        </p:par>
                        <p:par>
                          <p:cTn id="114" fill="hold">
                            <p:stCondLst>
                              <p:cond delay="5500"/>
                            </p:stCondLst>
                            <p:childTnLst>
                              <p:par>
                                <p:cTn id="115" presetID="22" presetClass="entr" presetSubtype="1" fill="hold" grpId="0" nodeType="afterEffect">
                                  <p:stCondLst>
                                    <p:cond delay="0"/>
                                  </p:stCondLst>
                                  <p:childTnLst>
                                    <p:set>
                                      <p:cBhvr>
                                        <p:cTn id="116" dur="1" fill="hold">
                                          <p:stCondLst>
                                            <p:cond delay="0"/>
                                          </p:stCondLst>
                                        </p:cTn>
                                        <p:tgtEl>
                                          <p:spTgt spid="13">
                                            <p:txEl>
                                              <p:pRg st="11" end="11"/>
                                            </p:txEl>
                                          </p:spTgt>
                                        </p:tgtEl>
                                        <p:attrNameLst>
                                          <p:attrName>style.visibility</p:attrName>
                                        </p:attrNameLst>
                                      </p:cBhvr>
                                      <p:to>
                                        <p:strVal val="visible"/>
                                      </p:to>
                                    </p:set>
                                    <p:animEffect transition="in" filter="wipe(up)">
                                      <p:cBhvr>
                                        <p:cTn id="117" dur="500"/>
                                        <p:tgtEl>
                                          <p:spTgt spid="13">
                                            <p:txEl>
                                              <p:pRg st="11" end="11"/>
                                            </p:txEl>
                                          </p:spTgt>
                                        </p:tgtEl>
                                      </p:cBhvr>
                                    </p:animEffect>
                                  </p:childTnLst>
                                </p:cTn>
                              </p:par>
                            </p:childTnLst>
                          </p:cTn>
                        </p:par>
                        <p:par>
                          <p:cTn id="118" fill="hold">
                            <p:stCondLst>
                              <p:cond delay="6000"/>
                            </p:stCondLst>
                            <p:childTnLst>
                              <p:par>
                                <p:cTn id="119" presetID="22" presetClass="entr" presetSubtype="1" fill="hold" grpId="0" nodeType="afterEffect">
                                  <p:stCondLst>
                                    <p:cond delay="0"/>
                                  </p:stCondLst>
                                  <p:childTnLst>
                                    <p:set>
                                      <p:cBhvr>
                                        <p:cTn id="120" dur="1" fill="hold">
                                          <p:stCondLst>
                                            <p:cond delay="0"/>
                                          </p:stCondLst>
                                        </p:cTn>
                                        <p:tgtEl>
                                          <p:spTgt spid="13">
                                            <p:txEl>
                                              <p:pRg st="12" end="12"/>
                                            </p:txEl>
                                          </p:spTgt>
                                        </p:tgtEl>
                                        <p:attrNameLst>
                                          <p:attrName>style.visibility</p:attrName>
                                        </p:attrNameLst>
                                      </p:cBhvr>
                                      <p:to>
                                        <p:strVal val="visible"/>
                                      </p:to>
                                    </p:set>
                                    <p:animEffect transition="in" filter="wipe(up)">
                                      <p:cBhvr>
                                        <p:cTn id="121" dur="500"/>
                                        <p:tgtEl>
                                          <p:spTgt spid="13">
                                            <p:txEl>
                                              <p:pRg st="12" end="12"/>
                                            </p:txEl>
                                          </p:spTgt>
                                        </p:tgtEl>
                                      </p:cBhvr>
                                    </p:animEffect>
                                  </p:childTnLst>
                                </p:cTn>
                              </p:par>
                            </p:childTnLst>
                          </p:cTn>
                        </p:par>
                        <p:par>
                          <p:cTn id="122" fill="hold">
                            <p:stCondLst>
                              <p:cond delay="6500"/>
                            </p:stCondLst>
                            <p:childTnLst>
                              <p:par>
                                <p:cTn id="123" presetID="22" presetClass="entr" presetSubtype="1" fill="hold" grpId="0" nodeType="afterEffect">
                                  <p:stCondLst>
                                    <p:cond delay="0"/>
                                  </p:stCondLst>
                                  <p:childTnLst>
                                    <p:set>
                                      <p:cBhvr>
                                        <p:cTn id="124" dur="1" fill="hold">
                                          <p:stCondLst>
                                            <p:cond delay="0"/>
                                          </p:stCondLst>
                                        </p:cTn>
                                        <p:tgtEl>
                                          <p:spTgt spid="13">
                                            <p:txEl>
                                              <p:pRg st="13" end="13"/>
                                            </p:txEl>
                                          </p:spTgt>
                                        </p:tgtEl>
                                        <p:attrNameLst>
                                          <p:attrName>style.visibility</p:attrName>
                                        </p:attrNameLst>
                                      </p:cBhvr>
                                      <p:to>
                                        <p:strVal val="visible"/>
                                      </p:to>
                                    </p:set>
                                    <p:animEffect transition="in" filter="wipe(up)">
                                      <p:cBhvr>
                                        <p:cTn id="125" dur="500"/>
                                        <p:tgtEl>
                                          <p:spTgt spid="13">
                                            <p:txEl>
                                              <p:pRg st="13" end="13"/>
                                            </p:txEl>
                                          </p:spTgt>
                                        </p:tgtEl>
                                      </p:cBhvr>
                                    </p:animEffect>
                                  </p:childTnLst>
                                </p:cTn>
                              </p:par>
                            </p:childTnLst>
                          </p:cTn>
                        </p:par>
                        <p:par>
                          <p:cTn id="126" fill="hold">
                            <p:stCondLst>
                              <p:cond delay="7000"/>
                            </p:stCondLst>
                            <p:childTnLst>
                              <p:par>
                                <p:cTn id="127" presetID="22" presetClass="entr" presetSubtype="1" fill="hold" grpId="0" nodeType="afterEffect">
                                  <p:stCondLst>
                                    <p:cond delay="0"/>
                                  </p:stCondLst>
                                  <p:childTnLst>
                                    <p:set>
                                      <p:cBhvr>
                                        <p:cTn id="128" dur="1" fill="hold">
                                          <p:stCondLst>
                                            <p:cond delay="0"/>
                                          </p:stCondLst>
                                        </p:cTn>
                                        <p:tgtEl>
                                          <p:spTgt spid="13">
                                            <p:txEl>
                                              <p:pRg st="14" end="14"/>
                                            </p:txEl>
                                          </p:spTgt>
                                        </p:tgtEl>
                                        <p:attrNameLst>
                                          <p:attrName>style.visibility</p:attrName>
                                        </p:attrNameLst>
                                      </p:cBhvr>
                                      <p:to>
                                        <p:strVal val="visible"/>
                                      </p:to>
                                    </p:set>
                                    <p:animEffect transition="in" filter="wipe(up)">
                                      <p:cBhvr>
                                        <p:cTn id="129" dur="500"/>
                                        <p:tgtEl>
                                          <p:spTgt spid="13">
                                            <p:txEl>
                                              <p:pRg st="14" end="14"/>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nodeType="clickEffect">
                                  <p:stCondLst>
                                    <p:cond delay="0"/>
                                  </p:stCondLst>
                                  <p:childTnLst>
                                    <p:set>
                                      <p:cBhvr>
                                        <p:cTn id="133" dur="1" fill="hold">
                                          <p:stCondLst>
                                            <p:cond delay="0"/>
                                          </p:stCondLst>
                                        </p:cTn>
                                        <p:tgtEl>
                                          <p:spTgt spid="2"/>
                                        </p:tgtEl>
                                        <p:attrNameLst>
                                          <p:attrName>style.visibility</p:attrName>
                                        </p:attrNameLst>
                                      </p:cBhvr>
                                      <p:to>
                                        <p:strVal val="visible"/>
                                      </p:to>
                                    </p:set>
                                    <p:animEffect transition="in" filter="wipe(up)">
                                      <p:cBhvr>
                                        <p:cTn id="134" dur="500"/>
                                        <p:tgtEl>
                                          <p:spTgt spid="2"/>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grpId="0" nodeType="clickEffect">
                                  <p:stCondLst>
                                    <p:cond delay="0"/>
                                  </p:stCondLst>
                                  <p:childTnLst>
                                    <p:set>
                                      <p:cBhvr>
                                        <p:cTn id="138" dur="1" fill="hold">
                                          <p:stCondLst>
                                            <p:cond delay="0"/>
                                          </p:stCondLst>
                                        </p:cTn>
                                        <p:tgtEl>
                                          <p:spTgt spid="17">
                                            <p:txEl>
                                              <p:pRg st="0" end="0"/>
                                            </p:txEl>
                                          </p:spTgt>
                                        </p:tgtEl>
                                        <p:attrNameLst>
                                          <p:attrName>style.visibility</p:attrName>
                                        </p:attrNameLst>
                                      </p:cBhvr>
                                      <p:to>
                                        <p:strVal val="visible"/>
                                      </p:to>
                                    </p:set>
                                    <p:animEffect transition="in" filter="blinds(horizontal)">
                                      <p:cBhvr>
                                        <p:cTn id="139" dur="500"/>
                                        <p:tgtEl>
                                          <p:spTgt spid="17">
                                            <p:txEl>
                                              <p:pRg st="0" end="0"/>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1" fill="hold">
                                          <p:stCondLst>
                                            <p:cond delay="0"/>
                                          </p:stCondLst>
                                        </p:cTn>
                                        <p:tgtEl>
                                          <p:spTgt spid="17">
                                            <p:txEl>
                                              <p:pRg st="1" end="1"/>
                                            </p:txEl>
                                          </p:spTgt>
                                        </p:tgtEl>
                                        <p:attrNameLst>
                                          <p:attrName>style.visibility</p:attrName>
                                        </p:attrNameLst>
                                      </p:cBhvr>
                                      <p:to>
                                        <p:strVal val="visible"/>
                                      </p:to>
                                    </p:set>
                                    <p:animEffect transition="in" filter="blinds(horizontal)">
                                      <p:cBhvr>
                                        <p:cTn id="144" dur="500"/>
                                        <p:tgtEl>
                                          <p:spTgt spid="17">
                                            <p:txEl>
                                              <p:pRg st="1" end="1"/>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17">
                                            <p:txEl>
                                              <p:pRg st="2" end="2"/>
                                            </p:txEl>
                                          </p:spTgt>
                                        </p:tgtEl>
                                        <p:attrNameLst>
                                          <p:attrName>style.visibility</p:attrName>
                                        </p:attrNameLst>
                                      </p:cBhvr>
                                      <p:to>
                                        <p:strVal val="visible"/>
                                      </p:to>
                                    </p:set>
                                    <p:animEffect transition="in" filter="blinds(horizontal)">
                                      <p:cBhvr>
                                        <p:cTn id="149" dur="500"/>
                                        <p:tgtEl>
                                          <p:spTgt spid="17">
                                            <p:txEl>
                                              <p:pRg st="2" end="2"/>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grpId="0" nodeType="clickEffect">
                                  <p:stCondLst>
                                    <p:cond delay="0"/>
                                  </p:stCondLst>
                                  <p:childTnLst>
                                    <p:set>
                                      <p:cBhvr>
                                        <p:cTn id="153" dur="1" fill="hold">
                                          <p:stCondLst>
                                            <p:cond delay="0"/>
                                          </p:stCondLst>
                                        </p:cTn>
                                        <p:tgtEl>
                                          <p:spTgt spid="17">
                                            <p:txEl>
                                              <p:pRg st="3" end="3"/>
                                            </p:txEl>
                                          </p:spTgt>
                                        </p:tgtEl>
                                        <p:attrNameLst>
                                          <p:attrName>style.visibility</p:attrName>
                                        </p:attrNameLst>
                                      </p:cBhvr>
                                      <p:to>
                                        <p:strVal val="visible"/>
                                      </p:to>
                                    </p:set>
                                    <p:animEffect transition="in" filter="blinds(horizontal)">
                                      <p:cBhvr>
                                        <p:cTn id="154" dur="500"/>
                                        <p:tgtEl>
                                          <p:spTgt spid="17">
                                            <p:txEl>
                                              <p:pRg st="3" end="3"/>
                                            </p:txEl>
                                          </p:spTgt>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grpId="0" nodeType="clickEffect">
                                  <p:stCondLst>
                                    <p:cond delay="0"/>
                                  </p:stCondLst>
                                  <p:childTnLst>
                                    <p:set>
                                      <p:cBhvr>
                                        <p:cTn id="158" dur="1" fill="hold">
                                          <p:stCondLst>
                                            <p:cond delay="0"/>
                                          </p:stCondLst>
                                        </p:cTn>
                                        <p:tgtEl>
                                          <p:spTgt spid="17">
                                            <p:txEl>
                                              <p:pRg st="4" end="4"/>
                                            </p:txEl>
                                          </p:spTgt>
                                        </p:tgtEl>
                                        <p:attrNameLst>
                                          <p:attrName>style.visibility</p:attrName>
                                        </p:attrNameLst>
                                      </p:cBhvr>
                                      <p:to>
                                        <p:strVal val="visible"/>
                                      </p:to>
                                    </p:set>
                                    <p:animEffect transition="in" filter="blinds(horizontal)">
                                      <p:cBhvr>
                                        <p:cTn id="159" dur="500"/>
                                        <p:tgtEl>
                                          <p:spTgt spid="17">
                                            <p:txEl>
                                              <p:pRg st="4" end="4"/>
                                            </p:txEl>
                                          </p:spTgt>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17">
                                            <p:txEl>
                                              <p:pRg st="5" end="5"/>
                                            </p:txEl>
                                          </p:spTgt>
                                        </p:tgtEl>
                                        <p:attrNameLst>
                                          <p:attrName>style.visibility</p:attrName>
                                        </p:attrNameLst>
                                      </p:cBhvr>
                                      <p:to>
                                        <p:strVal val="visible"/>
                                      </p:to>
                                    </p:set>
                                    <p:animEffect transition="in" filter="blinds(horizontal)">
                                      <p:cBhvr>
                                        <p:cTn id="164"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1" grpId="0" animBg="1"/>
      <p:bldP spid="4" grpId="0" build="p" bldLvl="2" animBg="1"/>
      <p:bldP spid="5" grpId="0" build="p" bldLvl="2" animBg="1"/>
      <p:bldP spid="7" grpId="0" build="p" bldLvl="2" animBg="1"/>
      <p:bldP spid="12" grpId="0" animBg="1"/>
      <p:bldP spid="13" grpId="0" build="allAtOnce"/>
      <p:bldP spid="1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Generisanje funkcija</a:t>
            </a:r>
            <a:endParaRPr lang="en-US" sz="3200" smtClean="0"/>
          </a:p>
        </p:txBody>
      </p:sp>
      <p:sp>
        <p:nvSpPr>
          <p:cNvPr id="69" name="Rectangle 3"/>
          <p:cNvSpPr txBox="1">
            <a:spLocks noChangeArrowheads="1"/>
          </p:cNvSpPr>
          <p:nvPr/>
        </p:nvSpPr>
        <p:spPr bwMode="auto">
          <a:xfrm>
            <a:off x="34925" y="1196975"/>
            <a:ext cx="4681538" cy="5303838"/>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ct val="25000"/>
              </a:spcBef>
              <a:buClr>
                <a:schemeClr val="folHlink"/>
              </a:buClr>
              <a:buSzPct val="60000"/>
              <a:defRPr/>
            </a:pPr>
            <a:r>
              <a:rPr lang="en-US" sz="15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500" b="1" dirty="0">
                <a:effectLst>
                  <a:outerShdw blurRad="38100" dist="38100" dir="2700000" algn="tl">
                    <a:srgbClr val="C0C0C0"/>
                  </a:outerShdw>
                </a:effectLst>
                <a:latin typeface="Courier New" pitchFamily="49" charset="0"/>
              </a:rPr>
              <a:t>using namespace std;</a:t>
            </a:r>
            <a:endParaRPr lang="sr-Latn-CS" sz="1500" b="1" dirty="0">
              <a:effectLst>
                <a:outerShdw blurRad="38100" dist="38100" dir="2700000" algn="tl">
                  <a:srgbClr val="C0C0C0"/>
                </a:outerShdw>
              </a:effectLst>
              <a:latin typeface="Courier New" pitchFamily="49" charset="0"/>
            </a:endParaRPr>
          </a:p>
          <a:p>
            <a:pPr marL="342900" indent="-342900">
              <a:spcBef>
                <a:spcPct val="25000"/>
              </a:spcBef>
              <a:defRPr/>
            </a:pPr>
            <a:r>
              <a:rPr lang="en-US" sz="1500" b="1" dirty="0">
                <a:solidFill>
                  <a:srgbClr val="000099"/>
                </a:solidFill>
                <a:effectLst>
                  <a:outerShdw blurRad="38100" dist="38100" dir="2700000" algn="tl">
                    <a:srgbClr val="C0C0C0"/>
                  </a:outerShdw>
                </a:effectLst>
                <a:latin typeface="Courier New" pitchFamily="49" charset="0"/>
              </a:rPr>
              <a:t>template &lt;class Tip&gt;</a:t>
            </a:r>
          </a:p>
          <a:p>
            <a:pPr marL="342900" indent="-342900">
              <a:defRPr/>
            </a:pPr>
            <a:r>
              <a:rPr lang="en-US" sz="1500" b="1" dirty="0">
                <a:effectLst>
                  <a:outerShdw blurRad="38100" dist="38100" dir="2700000" algn="tl">
                    <a:srgbClr val="C0C0C0"/>
                  </a:outerShdw>
                </a:effectLst>
                <a:latin typeface="Courier New" pitchFamily="49" charset="0"/>
              </a:rPr>
              <a:t>void sort(</a:t>
            </a:r>
            <a:r>
              <a:rPr lang="en-US" sz="1500" b="1" dirty="0">
                <a:solidFill>
                  <a:srgbClr val="000099"/>
                </a:solidFill>
                <a:effectLst>
                  <a:outerShdw blurRad="38100" dist="38100" dir="2700000" algn="tl">
                    <a:srgbClr val="C0C0C0"/>
                  </a:outerShdw>
                </a:effectLst>
                <a:latin typeface="Courier New" pitchFamily="49" charset="0"/>
              </a:rPr>
              <a:t>Tip </a:t>
            </a:r>
            <a:r>
              <a:rPr lang="en-US" sz="1500" b="1" dirty="0" err="1">
                <a:solidFill>
                  <a:srgbClr val="000099"/>
                </a:solidFill>
                <a:effectLst>
                  <a:outerShdw blurRad="38100" dist="38100" dir="2700000" algn="tl">
                    <a:srgbClr val="C0C0C0"/>
                  </a:outerShdw>
                </a:effectLst>
                <a:latin typeface="Courier New" pitchFamily="49" charset="0"/>
              </a:rPr>
              <a:t>niz</a:t>
            </a:r>
            <a:r>
              <a:rPr lang="en-US" sz="1500" b="1" dirty="0">
                <a:solidFill>
                  <a:srgbClr val="000099"/>
                </a:solidFill>
                <a:effectLst>
                  <a:outerShdw blurRad="38100" dist="38100" dir="2700000" algn="tl">
                    <a:srgbClr val="C0C0C0"/>
                  </a:outerShdw>
                </a:effectLst>
                <a:latin typeface="Courier New" pitchFamily="49" charset="0"/>
              </a:rPr>
              <a:t>[]</a:t>
            </a:r>
            <a:r>
              <a:rPr lang="en-US" sz="1500" b="1" dirty="0">
                <a:effectLst>
                  <a:outerShdw blurRad="38100" dist="38100" dir="2700000" algn="tl">
                    <a:srgbClr val="C0C0C0"/>
                  </a:outerShdw>
                </a:effectLst>
                <a:latin typeface="Courier New" pitchFamily="49" charset="0"/>
              </a:rPr>
              <a:t>, </a:t>
            </a:r>
            <a:r>
              <a:rPr lang="en-US" sz="1500" b="1" dirty="0" err="1">
                <a:effectLst>
                  <a:outerShdw blurRad="38100" dist="38100" dir="2700000" algn="tl">
                    <a:srgbClr val="C0C0C0"/>
                  </a:outerShdw>
                </a:effectLst>
                <a:latin typeface="Courier New" pitchFamily="49" charset="0"/>
              </a:rPr>
              <a:t>int</a:t>
            </a:r>
            <a:r>
              <a:rPr lang="en-US" sz="1500" b="1" dirty="0">
                <a:effectLst>
                  <a:outerShdw blurRad="38100" dist="38100" dir="2700000" algn="tl">
                    <a:srgbClr val="C0C0C0"/>
                  </a:outerShdw>
                </a:effectLst>
                <a:latin typeface="Courier New" pitchFamily="49" charset="0"/>
              </a:rPr>
              <a:t> n)</a:t>
            </a:r>
          </a:p>
          <a:p>
            <a:pPr marL="342900" indent="-342900">
              <a:defRPr/>
            </a:pP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a:t>
            </a:r>
            <a:r>
              <a:rPr lang="en-US" sz="1500" b="1" dirty="0" err="1">
                <a:effectLst>
                  <a:outerShdw blurRad="38100" dist="38100" dir="2700000" algn="tl">
                    <a:srgbClr val="C0C0C0"/>
                  </a:outerShdw>
                </a:effectLst>
                <a:latin typeface="Courier New" pitchFamily="49" charset="0"/>
              </a:rPr>
              <a:t>int</a:t>
            </a:r>
            <a:r>
              <a:rPr lang="en-US" sz="1500" b="1" dirty="0">
                <a:effectLst>
                  <a:outerShdw blurRad="38100" dist="38100" dir="2700000" algn="tl">
                    <a:srgbClr val="C0C0C0"/>
                  </a:outerShdw>
                </a:effectLst>
                <a:latin typeface="Courier New" pitchFamily="49" charset="0"/>
              </a:rPr>
              <a:t> </a:t>
            </a:r>
            <a:r>
              <a:rPr lang="en-US" sz="1500" b="1" dirty="0" err="1">
                <a:effectLst>
                  <a:outerShdw blurRad="38100" dist="38100" dir="2700000" algn="tl">
                    <a:srgbClr val="C0C0C0"/>
                  </a:outerShdw>
                </a:effectLst>
                <a:latin typeface="Courier New" pitchFamily="49" charset="0"/>
              </a:rPr>
              <a:t>i</a:t>
            </a:r>
            <a:r>
              <a:rPr lang="en-US" sz="1500" b="1" dirty="0">
                <a:effectLst>
                  <a:outerShdw blurRad="38100" dist="38100" dir="2700000" algn="tl">
                    <a:srgbClr val="C0C0C0"/>
                  </a:outerShdw>
                </a:effectLst>
                <a:latin typeface="Courier New" pitchFamily="49" charset="0"/>
              </a:rPr>
              <a:t>, j, </a:t>
            </a:r>
            <a:r>
              <a:rPr lang="en-US" sz="1500" b="1" dirty="0" err="1">
                <a:effectLst>
                  <a:outerShdw blurRad="38100" dist="38100" dir="2700000" algn="tl">
                    <a:srgbClr val="C0C0C0"/>
                  </a:outerShdw>
                </a:effectLst>
                <a:latin typeface="Courier New" pitchFamily="49" charset="0"/>
              </a:rPr>
              <a:t>rb</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solidFill>
                  <a:srgbClr val="000099"/>
                </a:solidFill>
                <a:effectLst>
                  <a:outerShdw blurRad="38100" dist="38100" dir="2700000" algn="tl">
                    <a:srgbClr val="C0C0C0"/>
                  </a:outerShdw>
                </a:effectLst>
                <a:latin typeface="Courier New" pitchFamily="49" charset="0"/>
              </a:rPr>
              <a:t>Tip </a:t>
            </a:r>
            <a:r>
              <a:rPr lang="en-US" sz="1500" b="1" dirty="0" err="1">
                <a:solidFill>
                  <a:srgbClr val="000099"/>
                </a:solidFill>
                <a:effectLst>
                  <a:outerShdw blurRad="38100" dist="38100" dir="2700000" algn="tl">
                    <a:srgbClr val="C0C0C0"/>
                  </a:outerShdw>
                </a:effectLst>
                <a:latin typeface="Courier New" pitchFamily="49" charset="0"/>
              </a:rPr>
              <a:t>tmp</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for (</a:t>
            </a:r>
            <a:r>
              <a:rPr lang="en-US" sz="1500" b="1" dirty="0" err="1">
                <a:effectLst>
                  <a:outerShdw blurRad="38100" dist="38100" dir="2700000" algn="tl">
                    <a:srgbClr val="C0C0C0"/>
                  </a:outerShdw>
                </a:effectLst>
                <a:latin typeface="Courier New" pitchFamily="49" charset="0"/>
              </a:rPr>
              <a:t>i</a:t>
            </a:r>
            <a:r>
              <a:rPr lang="en-US" sz="1500" b="1" dirty="0">
                <a:effectLst>
                  <a:outerShdw blurRad="38100" dist="38100" dir="2700000" algn="tl">
                    <a:srgbClr val="C0C0C0"/>
                  </a:outerShdw>
                </a:effectLst>
                <a:latin typeface="Courier New" pitchFamily="49" charset="0"/>
              </a:rPr>
              <a:t>=0; </a:t>
            </a:r>
            <a:r>
              <a:rPr lang="en-US" sz="1500" b="1" dirty="0" err="1">
                <a:effectLst>
                  <a:outerShdw blurRad="38100" dist="38100" dir="2700000" algn="tl">
                    <a:srgbClr val="C0C0C0"/>
                  </a:outerShdw>
                </a:effectLst>
                <a:latin typeface="Courier New" pitchFamily="49" charset="0"/>
              </a:rPr>
              <a:t>i</a:t>
            </a:r>
            <a:r>
              <a:rPr lang="en-US" sz="1500" b="1" dirty="0">
                <a:effectLst>
                  <a:outerShdw blurRad="38100" dist="38100" dir="2700000" algn="tl">
                    <a:srgbClr val="C0C0C0"/>
                  </a:outerShdw>
                </a:effectLst>
                <a:latin typeface="Courier New" pitchFamily="49" charset="0"/>
              </a:rPr>
              <a:t>&lt;n-1; </a:t>
            </a:r>
            <a:r>
              <a:rPr lang="en-US" sz="1500" b="1" dirty="0" err="1">
                <a:effectLst>
                  <a:outerShdw blurRad="38100" dist="38100" dir="2700000" algn="tl">
                    <a:srgbClr val="C0C0C0"/>
                  </a:outerShdw>
                </a:effectLst>
                <a:latin typeface="Courier New" pitchFamily="49" charset="0"/>
              </a:rPr>
              <a:t>i</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for (</a:t>
            </a:r>
            <a:r>
              <a:rPr lang="en-US" sz="1500" b="1" dirty="0" err="1">
                <a:effectLst>
                  <a:outerShdw blurRad="38100" dist="38100" dir="2700000" algn="tl">
                    <a:srgbClr val="C0C0C0"/>
                  </a:outerShdw>
                </a:effectLst>
                <a:latin typeface="Courier New" pitchFamily="49" charset="0"/>
              </a:rPr>
              <a:t>rb</a:t>
            </a:r>
            <a:r>
              <a:rPr lang="en-US" sz="1500" b="1" dirty="0">
                <a:effectLst>
                  <a:outerShdw blurRad="38100" dist="38100" dir="2700000" algn="tl">
                    <a:srgbClr val="C0C0C0"/>
                  </a:outerShdw>
                </a:effectLst>
                <a:latin typeface="Courier New" pitchFamily="49" charset="0"/>
              </a:rPr>
              <a:t>=</a:t>
            </a:r>
            <a:r>
              <a:rPr lang="en-US" sz="1500" b="1" dirty="0" err="1">
                <a:effectLst>
                  <a:outerShdw blurRad="38100" dist="38100" dir="2700000" algn="tl">
                    <a:srgbClr val="C0C0C0"/>
                  </a:outerShdw>
                </a:effectLst>
                <a:latin typeface="Courier New" pitchFamily="49" charset="0"/>
              </a:rPr>
              <a:t>i</a:t>
            </a:r>
            <a:r>
              <a:rPr lang="en-US" sz="1500" b="1" dirty="0">
                <a:effectLst>
                  <a:outerShdw blurRad="38100" dist="38100" dir="2700000" algn="tl">
                    <a:srgbClr val="C0C0C0"/>
                  </a:outerShdw>
                </a:effectLst>
                <a:latin typeface="Courier New" pitchFamily="49" charset="0"/>
              </a:rPr>
              <a:t>, j=i+1; j&lt;n; j++)</a:t>
            </a:r>
          </a:p>
          <a:p>
            <a:pPr marL="342900" indent="-342900">
              <a:defRPr/>
            </a:pPr>
            <a:r>
              <a:rPr lang="en-US" sz="1500" b="1" dirty="0">
                <a:effectLst>
                  <a:outerShdw blurRad="38100" dist="38100" dir="2700000" algn="tl">
                    <a:srgbClr val="C0C0C0"/>
                  </a:outerShdw>
                </a:effectLst>
                <a:latin typeface="Courier New" pitchFamily="49" charset="0"/>
              </a:rPr>
              <a:t>        if (</a:t>
            </a:r>
            <a:r>
              <a:rPr lang="en-US" sz="1500" b="1" dirty="0" err="1">
                <a:effectLst>
                  <a:outerShdw blurRad="38100" dist="38100" dir="2700000" algn="tl">
                    <a:srgbClr val="C0C0C0"/>
                  </a:outerShdw>
                </a:effectLst>
                <a:latin typeface="Courier New" pitchFamily="49" charset="0"/>
              </a:rPr>
              <a:t>niz</a:t>
            </a:r>
            <a:r>
              <a:rPr lang="en-US" sz="1500" b="1" dirty="0">
                <a:effectLst>
                  <a:outerShdw blurRad="38100" dist="38100" dir="2700000" algn="tl">
                    <a:srgbClr val="C0C0C0"/>
                  </a:outerShdw>
                </a:effectLst>
                <a:latin typeface="Courier New" pitchFamily="49" charset="0"/>
              </a:rPr>
              <a:t>[j]&lt;</a:t>
            </a:r>
            <a:r>
              <a:rPr lang="en-US" sz="1500" b="1" dirty="0" err="1">
                <a:effectLst>
                  <a:outerShdw blurRad="38100" dist="38100" dir="2700000" algn="tl">
                    <a:srgbClr val="C0C0C0"/>
                  </a:outerShdw>
                </a:effectLst>
                <a:latin typeface="Courier New" pitchFamily="49" charset="0"/>
              </a:rPr>
              <a:t>niz</a:t>
            </a:r>
            <a:r>
              <a:rPr lang="en-US" sz="1500" b="1" dirty="0">
                <a:effectLst>
                  <a:outerShdw blurRad="38100" dist="38100" dir="2700000" algn="tl">
                    <a:srgbClr val="C0C0C0"/>
                  </a:outerShdw>
                </a:effectLst>
                <a:latin typeface="Courier New" pitchFamily="49" charset="0"/>
              </a:rPr>
              <a:t>[</a:t>
            </a:r>
            <a:r>
              <a:rPr lang="en-US" sz="1500" b="1" dirty="0" err="1">
                <a:effectLst>
                  <a:outerShdw blurRad="38100" dist="38100" dir="2700000" algn="tl">
                    <a:srgbClr val="C0C0C0"/>
                  </a:outerShdw>
                </a:effectLst>
                <a:latin typeface="Courier New" pitchFamily="49" charset="0"/>
              </a:rPr>
              <a:t>rb</a:t>
            </a:r>
            <a:r>
              <a:rPr lang="en-US" sz="1500" b="1" dirty="0">
                <a:effectLst>
                  <a:outerShdw blurRad="38100" dist="38100" dir="2700000" algn="tl">
                    <a:srgbClr val="C0C0C0"/>
                  </a:outerShdw>
                </a:effectLst>
                <a:latin typeface="Courier New" pitchFamily="49" charset="0"/>
              </a:rPr>
              <a:t>]) </a:t>
            </a:r>
            <a:r>
              <a:rPr lang="en-US" sz="1500" b="1" dirty="0" err="1">
                <a:effectLst>
                  <a:outerShdw blurRad="38100" dist="38100" dir="2700000" algn="tl">
                    <a:srgbClr val="C0C0C0"/>
                  </a:outerShdw>
                </a:effectLst>
                <a:latin typeface="Courier New" pitchFamily="49" charset="0"/>
              </a:rPr>
              <a:t>rb</a:t>
            </a:r>
            <a:r>
              <a:rPr lang="en-US" sz="1500" b="1" dirty="0">
                <a:effectLst>
                  <a:outerShdw blurRad="38100" dist="38100" dir="2700000" algn="tl">
                    <a:srgbClr val="C0C0C0"/>
                  </a:outerShdw>
                </a:effectLst>
                <a:latin typeface="Courier New" pitchFamily="49" charset="0"/>
              </a:rPr>
              <a:t>=j;</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if (</a:t>
            </a:r>
            <a:r>
              <a:rPr lang="en-US" sz="1500" b="1" dirty="0" err="1">
                <a:effectLst>
                  <a:outerShdw blurRad="38100" dist="38100" dir="2700000" algn="tl">
                    <a:srgbClr val="C0C0C0"/>
                  </a:outerShdw>
                </a:effectLst>
                <a:latin typeface="Courier New" pitchFamily="49" charset="0"/>
              </a:rPr>
              <a:t>rb</a:t>
            </a:r>
            <a:r>
              <a:rPr lang="en-US" sz="1500" b="1" dirty="0">
                <a:effectLst>
                  <a:outerShdw blurRad="38100" dist="38100" dir="2700000" algn="tl">
                    <a:srgbClr val="C0C0C0"/>
                  </a:outerShdw>
                </a:effectLst>
                <a:latin typeface="Courier New" pitchFamily="49" charset="0"/>
              </a:rPr>
              <a:t>!=</a:t>
            </a:r>
            <a:r>
              <a:rPr lang="en-US" sz="1500" b="1" dirty="0" err="1">
                <a:effectLst>
                  <a:outerShdw blurRad="38100" dist="38100" dir="2700000" algn="tl">
                    <a:srgbClr val="C0C0C0"/>
                  </a:outerShdw>
                </a:effectLst>
                <a:latin typeface="Courier New" pitchFamily="49" charset="0"/>
              </a:rPr>
              <a:t>i</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a:t>
            </a:r>
            <a:r>
              <a:rPr lang="en-US" sz="1500" b="1" dirty="0" err="1">
                <a:effectLst>
                  <a:outerShdw blurRad="38100" dist="38100" dir="2700000" algn="tl">
                    <a:srgbClr val="C0C0C0"/>
                  </a:outerShdw>
                </a:effectLst>
                <a:latin typeface="Courier New" pitchFamily="49" charset="0"/>
              </a:rPr>
              <a:t>tmp</a:t>
            </a:r>
            <a:r>
              <a:rPr lang="en-US" sz="1500" b="1" dirty="0">
                <a:effectLst>
                  <a:outerShdw blurRad="38100" dist="38100" dir="2700000" algn="tl">
                    <a:srgbClr val="C0C0C0"/>
                  </a:outerShdw>
                </a:effectLst>
                <a:latin typeface="Courier New" pitchFamily="49" charset="0"/>
              </a:rPr>
              <a:t> = </a:t>
            </a:r>
            <a:r>
              <a:rPr lang="en-US" sz="1500" b="1" dirty="0" err="1">
                <a:effectLst>
                  <a:outerShdw blurRad="38100" dist="38100" dir="2700000" algn="tl">
                    <a:srgbClr val="C0C0C0"/>
                  </a:outerShdw>
                </a:effectLst>
                <a:latin typeface="Courier New" pitchFamily="49" charset="0"/>
              </a:rPr>
              <a:t>niz</a:t>
            </a:r>
            <a:r>
              <a:rPr lang="en-US" sz="1500" b="1" dirty="0">
                <a:effectLst>
                  <a:outerShdw blurRad="38100" dist="38100" dir="2700000" algn="tl">
                    <a:srgbClr val="C0C0C0"/>
                  </a:outerShdw>
                </a:effectLst>
                <a:latin typeface="Courier New" pitchFamily="49" charset="0"/>
              </a:rPr>
              <a:t>[</a:t>
            </a:r>
            <a:r>
              <a:rPr lang="en-US" sz="1500" b="1" dirty="0" err="1">
                <a:effectLst>
                  <a:outerShdw blurRad="38100" dist="38100" dir="2700000" algn="tl">
                    <a:srgbClr val="C0C0C0"/>
                  </a:outerShdw>
                </a:effectLst>
                <a:latin typeface="Courier New" pitchFamily="49" charset="0"/>
              </a:rPr>
              <a:t>i</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a:t>
            </a:r>
            <a:r>
              <a:rPr lang="en-US" sz="1500" b="1" dirty="0" err="1">
                <a:effectLst>
                  <a:outerShdw blurRad="38100" dist="38100" dir="2700000" algn="tl">
                    <a:srgbClr val="C0C0C0"/>
                  </a:outerShdw>
                </a:effectLst>
                <a:latin typeface="Courier New" pitchFamily="49" charset="0"/>
              </a:rPr>
              <a:t>niz</a:t>
            </a:r>
            <a:r>
              <a:rPr lang="en-US" sz="1500" b="1" dirty="0">
                <a:effectLst>
                  <a:outerShdw blurRad="38100" dist="38100" dir="2700000" algn="tl">
                    <a:srgbClr val="C0C0C0"/>
                  </a:outerShdw>
                </a:effectLst>
                <a:latin typeface="Courier New" pitchFamily="49" charset="0"/>
              </a:rPr>
              <a:t>[</a:t>
            </a:r>
            <a:r>
              <a:rPr lang="en-US" sz="1500" b="1" dirty="0" err="1">
                <a:effectLst>
                  <a:outerShdw blurRad="38100" dist="38100" dir="2700000" algn="tl">
                    <a:srgbClr val="C0C0C0"/>
                  </a:outerShdw>
                </a:effectLst>
                <a:latin typeface="Courier New" pitchFamily="49" charset="0"/>
              </a:rPr>
              <a:t>i</a:t>
            </a:r>
            <a:r>
              <a:rPr lang="en-US" sz="1500" b="1" dirty="0">
                <a:effectLst>
                  <a:outerShdw blurRad="38100" dist="38100" dir="2700000" algn="tl">
                    <a:srgbClr val="C0C0C0"/>
                  </a:outerShdw>
                </a:effectLst>
                <a:latin typeface="Courier New" pitchFamily="49" charset="0"/>
              </a:rPr>
              <a:t>] = </a:t>
            </a:r>
            <a:r>
              <a:rPr lang="en-US" sz="1500" b="1" dirty="0" err="1">
                <a:effectLst>
                  <a:outerShdw blurRad="38100" dist="38100" dir="2700000" algn="tl">
                    <a:srgbClr val="C0C0C0"/>
                  </a:outerShdw>
                </a:effectLst>
                <a:latin typeface="Courier New" pitchFamily="49" charset="0"/>
              </a:rPr>
              <a:t>niz</a:t>
            </a:r>
            <a:r>
              <a:rPr lang="en-US" sz="1500" b="1" dirty="0">
                <a:effectLst>
                  <a:outerShdw blurRad="38100" dist="38100" dir="2700000" algn="tl">
                    <a:srgbClr val="C0C0C0"/>
                  </a:outerShdw>
                </a:effectLst>
                <a:latin typeface="Courier New" pitchFamily="49" charset="0"/>
              </a:rPr>
              <a:t>[</a:t>
            </a:r>
            <a:r>
              <a:rPr lang="en-US" sz="1500" b="1" dirty="0" err="1">
                <a:effectLst>
                  <a:outerShdw blurRad="38100" dist="38100" dir="2700000" algn="tl">
                    <a:srgbClr val="C0C0C0"/>
                  </a:outerShdw>
                </a:effectLst>
                <a:latin typeface="Courier New" pitchFamily="49" charset="0"/>
              </a:rPr>
              <a:t>rb</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a:t>
            </a:r>
            <a:r>
              <a:rPr lang="en-US" sz="1500" b="1" dirty="0" err="1">
                <a:effectLst>
                  <a:outerShdw blurRad="38100" dist="38100" dir="2700000" algn="tl">
                    <a:srgbClr val="C0C0C0"/>
                  </a:outerShdw>
                </a:effectLst>
                <a:latin typeface="Courier New" pitchFamily="49" charset="0"/>
              </a:rPr>
              <a:t>niz</a:t>
            </a:r>
            <a:r>
              <a:rPr lang="en-US" sz="1500" b="1" dirty="0">
                <a:effectLst>
                  <a:outerShdw blurRad="38100" dist="38100" dir="2700000" algn="tl">
                    <a:srgbClr val="C0C0C0"/>
                  </a:outerShdw>
                </a:effectLst>
                <a:latin typeface="Courier New" pitchFamily="49" charset="0"/>
              </a:rPr>
              <a:t>[</a:t>
            </a:r>
            <a:r>
              <a:rPr lang="en-US" sz="1500" b="1" dirty="0" err="1">
                <a:effectLst>
                  <a:outerShdw blurRad="38100" dist="38100" dir="2700000" algn="tl">
                    <a:srgbClr val="C0C0C0"/>
                  </a:outerShdw>
                </a:effectLst>
                <a:latin typeface="Courier New" pitchFamily="49" charset="0"/>
              </a:rPr>
              <a:t>rb</a:t>
            </a:r>
            <a:r>
              <a:rPr lang="en-US" sz="1500" b="1" dirty="0">
                <a:effectLst>
                  <a:outerShdw blurRad="38100" dist="38100" dir="2700000" algn="tl">
                    <a:srgbClr val="C0C0C0"/>
                  </a:outerShdw>
                </a:effectLst>
                <a:latin typeface="Courier New" pitchFamily="49" charset="0"/>
              </a:rPr>
              <a:t>] = </a:t>
            </a:r>
            <a:r>
              <a:rPr lang="en-US" sz="1500" b="1" dirty="0" err="1">
                <a:effectLst>
                  <a:outerShdw blurRad="38100" dist="38100" dir="2700000" algn="tl">
                    <a:srgbClr val="C0C0C0"/>
                  </a:outerShdw>
                </a:effectLst>
                <a:latin typeface="Courier New" pitchFamily="49" charset="0"/>
              </a:rPr>
              <a:t>tmp</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a:t>
            </a:r>
          </a:p>
          <a:p>
            <a:pPr marL="342900" indent="-342900">
              <a:defRPr/>
            </a:pP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a:t>
            </a:r>
          </a:p>
          <a:p>
            <a:pPr marL="342900" indent="-342900">
              <a:defRPr/>
            </a:pPr>
            <a:r>
              <a:rPr lang="en-US" sz="1500" b="1" dirty="0">
                <a:effectLst>
                  <a:outerShdw blurRad="38100" dist="38100" dir="2700000" algn="tl">
                    <a:srgbClr val="C0C0C0"/>
                  </a:outerShdw>
                </a:effectLst>
                <a:latin typeface="Courier New" pitchFamily="49" charset="0"/>
              </a:rPr>
              <a:t>}</a:t>
            </a:r>
          </a:p>
          <a:p>
            <a:pPr marL="342900" indent="-342900">
              <a:defRPr/>
            </a:pPr>
            <a:endParaRPr lang="en-US" sz="1500" b="1" dirty="0">
              <a:effectLst>
                <a:outerShdw blurRad="38100" dist="38100" dir="2700000" algn="tl">
                  <a:srgbClr val="C0C0C0"/>
                </a:outerShdw>
              </a:effectLst>
              <a:latin typeface="Courier New" pitchFamily="49" charset="0"/>
            </a:endParaRPr>
          </a:p>
        </p:txBody>
      </p:sp>
      <p:sp>
        <p:nvSpPr>
          <p:cNvPr id="3" name="Rectangle 3"/>
          <p:cNvSpPr txBox="1">
            <a:spLocks noChangeArrowheads="1"/>
          </p:cNvSpPr>
          <p:nvPr/>
        </p:nvSpPr>
        <p:spPr bwMode="auto">
          <a:xfrm>
            <a:off x="4573588" y="1468438"/>
            <a:ext cx="4535487" cy="3817937"/>
          </a:xfrm>
          <a:prstGeom prst="rect">
            <a:avLst/>
          </a:prstGeom>
          <a:noFill/>
          <a:ln w="9525">
            <a:noFill/>
            <a:miter lim="800000"/>
            <a:headEnd/>
            <a:tailEnd/>
          </a:ln>
        </p:spPr>
        <p:txBody>
          <a:bodyPr/>
          <a:lstStyle/>
          <a:p>
            <a:pPr marL="342900" indent="-342900">
              <a:defRPr/>
            </a:pPr>
            <a:r>
              <a:rPr lang="en-US" sz="1500" b="1" dirty="0">
                <a:solidFill>
                  <a:srgbClr val="000099"/>
                </a:solidFill>
                <a:effectLst>
                  <a:outerShdw blurRad="38100" dist="38100" dir="2700000" algn="tl">
                    <a:srgbClr val="C0C0C0"/>
                  </a:outerShdw>
                </a:effectLst>
                <a:latin typeface="Courier New" pitchFamily="49" charset="0"/>
              </a:rPr>
              <a:t>template &lt;class Tip&gt;</a:t>
            </a:r>
          </a:p>
          <a:p>
            <a:pPr marL="342900" indent="-342900">
              <a:defRPr/>
            </a:pPr>
            <a:r>
              <a:rPr lang="en-US" sz="1500" b="1" dirty="0">
                <a:effectLst>
                  <a:outerShdw blurRad="38100" dist="38100" dir="2700000" algn="tl">
                    <a:srgbClr val="C0C0C0"/>
                  </a:outerShdw>
                </a:effectLst>
                <a:latin typeface="Courier New" pitchFamily="49" charset="0"/>
              </a:rPr>
              <a:t>void print(</a:t>
            </a:r>
            <a:r>
              <a:rPr lang="en-US" sz="1500" b="1" dirty="0">
                <a:solidFill>
                  <a:srgbClr val="000099"/>
                </a:solidFill>
                <a:effectLst>
                  <a:outerShdw blurRad="38100" dist="38100" dir="2700000" algn="tl">
                    <a:srgbClr val="C0C0C0"/>
                  </a:outerShdw>
                </a:effectLst>
                <a:latin typeface="Courier New" pitchFamily="49" charset="0"/>
              </a:rPr>
              <a:t>Tip niz[]</a:t>
            </a:r>
            <a:r>
              <a:rPr lang="en-US" sz="1500" b="1" dirty="0">
                <a:effectLst>
                  <a:outerShdw blurRad="38100" dist="38100" dir="2700000" algn="tl">
                    <a:srgbClr val="C0C0C0"/>
                  </a:outerShdw>
                </a:effectLst>
                <a:latin typeface="Courier New" pitchFamily="49" charset="0"/>
              </a:rPr>
              <a:t>, int n)</a:t>
            </a:r>
          </a:p>
          <a:p>
            <a:pPr marL="342900" indent="-342900">
              <a:defRPr/>
            </a:pP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for (int i=0; i&lt;n; i++)</a:t>
            </a:r>
          </a:p>
          <a:p>
            <a:pPr marL="342900" indent="-342900">
              <a:defRPr/>
            </a:pPr>
            <a:r>
              <a:rPr lang="en-US" sz="1500" b="1" dirty="0">
                <a:effectLst>
                  <a:outerShdw blurRad="38100" dist="38100" dir="2700000" algn="tl">
                    <a:srgbClr val="C0C0C0"/>
                  </a:outerShdw>
                </a:effectLst>
                <a:latin typeface="Courier New" pitchFamily="49" charset="0"/>
              </a:rPr>
              <a:t>      cout &lt;&lt; niz[i] &lt;&lt; " ";</a:t>
            </a:r>
          </a:p>
          <a:p>
            <a:pPr marL="342900" indent="-342900">
              <a:defRPr/>
            </a:pPr>
            <a:r>
              <a:rPr lang="en-US" sz="1500" b="1" dirty="0">
                <a:effectLst>
                  <a:outerShdw blurRad="38100" dist="38100" dir="2700000" algn="tl">
                    <a:srgbClr val="C0C0C0"/>
                  </a:outerShdw>
                </a:effectLst>
                <a:latin typeface="Courier New" pitchFamily="49" charset="0"/>
              </a:rPr>
              <a:t>   cout &lt;&lt; endl;</a:t>
            </a:r>
          </a:p>
          <a:p>
            <a:pPr marL="342900" indent="-342900">
              <a:defRPr/>
            </a:pPr>
            <a:r>
              <a:rPr lang="en-US" sz="1500" b="1" dirty="0">
                <a:effectLst>
                  <a:outerShdw blurRad="38100" dist="38100" dir="2700000" algn="tl">
                    <a:srgbClr val="C0C0C0"/>
                  </a:outerShdw>
                </a:effectLst>
                <a:latin typeface="Courier New" pitchFamily="49" charset="0"/>
              </a:rPr>
              <a:t>}</a:t>
            </a:r>
          </a:p>
          <a:p>
            <a:pPr marL="342900" indent="-342900">
              <a:spcBef>
                <a:spcPct val="50000"/>
              </a:spcBef>
              <a:defRPr/>
            </a:pPr>
            <a:r>
              <a:rPr lang="en-US" sz="1500" b="1" dirty="0">
                <a:effectLst>
                  <a:outerShdw blurRad="38100" dist="38100" dir="2700000" algn="tl">
                    <a:srgbClr val="C0C0C0"/>
                  </a:outerShdw>
                </a:effectLst>
                <a:latin typeface="Courier New" pitchFamily="49" charset="0"/>
              </a:rPr>
              <a:t>int main()</a:t>
            </a:r>
          </a:p>
          <a:p>
            <a:pPr marL="342900" indent="-342900">
              <a:defRPr/>
            </a:pP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int </a:t>
            </a:r>
            <a:r>
              <a:rPr lang="sr-Latn-CS" sz="1500" b="1" dirty="0">
                <a:effectLst>
                  <a:outerShdw blurRad="38100" dist="38100" dir="2700000" algn="tl">
                    <a:srgbClr val="C0C0C0"/>
                  </a:outerShdw>
                </a:effectLst>
                <a:latin typeface="Courier New" pitchFamily="49" charset="0"/>
              </a:rPr>
              <a:t>x</a:t>
            </a:r>
            <a:r>
              <a:rPr lang="en-US" sz="1500" b="1" dirty="0">
                <a:effectLst>
                  <a:outerShdw blurRad="38100" dist="38100" dir="2700000" algn="tl">
                    <a:srgbClr val="C0C0C0"/>
                  </a:outerShdw>
                </a:effectLst>
                <a:latin typeface="Courier New" pitchFamily="49" charset="0"/>
              </a:rPr>
              <a:t>1[] = { 15, 3245, 3, 62 };</a:t>
            </a:r>
          </a:p>
          <a:p>
            <a:pPr marL="342900" indent="-342900">
              <a:defRPr/>
            </a:pPr>
            <a:r>
              <a:rPr lang="en-US" sz="1500" b="1" dirty="0">
                <a:effectLst>
                  <a:outerShdw blurRad="38100" dist="38100" dir="2700000" algn="tl">
                    <a:srgbClr val="C0C0C0"/>
                  </a:outerShdw>
                </a:effectLst>
                <a:latin typeface="Courier New" pitchFamily="49" charset="0"/>
              </a:rPr>
              <a:t>   double </a:t>
            </a:r>
            <a:r>
              <a:rPr lang="sr-Latn-CS" sz="1500" b="1" dirty="0">
                <a:effectLst>
                  <a:outerShdw blurRad="38100" dist="38100" dir="2700000" algn="tl">
                    <a:srgbClr val="C0C0C0"/>
                  </a:outerShdw>
                </a:effectLst>
                <a:latin typeface="Courier New" pitchFamily="49" charset="0"/>
              </a:rPr>
              <a:t>x</a:t>
            </a:r>
            <a:r>
              <a:rPr lang="en-US" sz="1500" b="1" dirty="0">
                <a:effectLst>
                  <a:outerShdw blurRad="38100" dist="38100" dir="2700000" algn="tl">
                    <a:srgbClr val="C0C0C0"/>
                  </a:outerShdw>
                </a:effectLst>
                <a:latin typeface="Courier New" pitchFamily="49" charset="0"/>
              </a:rPr>
              <a:t>2[] = { 12.5</a:t>
            </a:r>
            <a:r>
              <a:rPr lang="sr-Latn-CS" sz="1500" b="1" dirty="0">
                <a:effectLst>
                  <a:outerShdw blurRad="38100" dist="38100" dir="2700000" algn="tl">
                    <a:srgbClr val="C0C0C0"/>
                  </a:outerShdw>
                </a:effectLst>
                <a:latin typeface="Courier New" pitchFamily="49" charset="0"/>
              </a:rPr>
              <a:t>, 5.0</a:t>
            </a:r>
            <a:r>
              <a:rPr lang="en-US" sz="1500" b="1" dirty="0">
                <a:effectLst>
                  <a:outerShdw blurRad="38100" dist="38100" dir="2700000" algn="tl">
                    <a:srgbClr val="C0C0C0"/>
                  </a:outerShdw>
                </a:effectLst>
                <a:latin typeface="Courier New" pitchFamily="49" charset="0"/>
              </a:rPr>
              <a:t> };</a:t>
            </a:r>
          </a:p>
          <a:p>
            <a:pPr marL="342900" indent="-342900">
              <a:defRPr/>
            </a:pPr>
            <a:r>
              <a:rPr lang="en-US" sz="1500" b="1" dirty="0">
                <a:effectLst>
                  <a:outerShdw blurRad="38100" dist="38100" dir="2700000" algn="tl">
                    <a:srgbClr val="C0C0C0"/>
                  </a:outerShdw>
                </a:effectLst>
                <a:latin typeface="Courier New" pitchFamily="49" charset="0"/>
              </a:rPr>
              <a:t>   cout &lt;&lt; "</a:t>
            </a:r>
            <a:r>
              <a:rPr lang="sr-Latn-CS" sz="1500" b="1" dirty="0">
                <a:effectLst>
                  <a:outerShdw blurRad="38100" dist="38100" dir="2700000" algn="tl">
                    <a:srgbClr val="C0C0C0"/>
                  </a:outerShdw>
                </a:effectLst>
                <a:latin typeface="Courier New" pitchFamily="49" charset="0"/>
              </a:rPr>
              <a:t>original</a:t>
            </a: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a:t>
            </a:r>
            <a:r>
              <a:rPr lang="en-US" sz="1500" b="1" dirty="0">
                <a:solidFill>
                  <a:srgbClr val="000099"/>
                </a:solidFill>
                <a:effectLst>
                  <a:outerShdw blurRad="38100" dist="38100" dir="2700000" algn="tl">
                    <a:srgbClr val="C0C0C0"/>
                  </a:outerShdw>
                </a:effectLst>
                <a:latin typeface="Courier New" pitchFamily="49" charset="0"/>
              </a:rPr>
              <a:t>print(</a:t>
            </a:r>
            <a:r>
              <a:rPr lang="sr-Latn-CS" sz="1500" b="1" dirty="0">
                <a:solidFill>
                  <a:srgbClr val="000099"/>
                </a:solidFill>
                <a:effectLst>
                  <a:outerShdw blurRad="38100" dist="38100" dir="2700000" algn="tl">
                    <a:srgbClr val="C0C0C0"/>
                  </a:outerShdw>
                </a:effectLst>
                <a:latin typeface="Courier New" pitchFamily="49" charset="0"/>
              </a:rPr>
              <a:t>x</a:t>
            </a:r>
            <a:r>
              <a:rPr lang="en-US" sz="1500" b="1" dirty="0">
                <a:solidFill>
                  <a:srgbClr val="000099"/>
                </a:solidFill>
                <a:effectLst>
                  <a:outerShdw blurRad="38100" dist="38100" dir="2700000" algn="tl">
                    <a:srgbClr val="C0C0C0"/>
                  </a:outerShdw>
                </a:effectLst>
                <a:latin typeface="Courier New" pitchFamily="49" charset="0"/>
              </a:rPr>
              <a:t>1,</a:t>
            </a:r>
            <a:r>
              <a:rPr lang="sr-Latn-CS" sz="1500" b="1" dirty="0">
                <a:solidFill>
                  <a:srgbClr val="000099"/>
                </a:solidFill>
                <a:effectLst>
                  <a:outerShdw blurRad="38100" dist="38100" dir="2700000" algn="tl">
                    <a:srgbClr val="C0C0C0"/>
                  </a:outerShdw>
                </a:effectLst>
                <a:latin typeface="Courier New" pitchFamily="49" charset="0"/>
              </a:rPr>
              <a:t>4</a:t>
            </a:r>
            <a:r>
              <a:rPr lang="en-US" sz="1500" b="1" dirty="0">
                <a:solidFill>
                  <a:srgbClr val="000099"/>
                </a:solidFill>
                <a:effectLst>
                  <a:outerShdw blurRad="38100" dist="38100" dir="2700000" algn="tl">
                    <a:srgbClr val="C0C0C0"/>
                  </a:outerShdw>
                </a:effectLst>
                <a:latin typeface="Courier New" pitchFamily="49" charset="0"/>
              </a:rPr>
              <a:t>)</a:t>
            </a:r>
            <a:r>
              <a:rPr lang="en-US" sz="1500" b="1" dirty="0">
                <a:effectLst>
                  <a:outerShdw blurRad="38100" dist="38100" dir="2700000" algn="tl">
                    <a:srgbClr val="C0C0C0"/>
                  </a:outerShdw>
                </a:effectLst>
                <a:latin typeface="Courier New" pitchFamily="49" charset="0"/>
              </a:rPr>
              <a:t>;</a:t>
            </a:r>
            <a:endParaRPr lang="sr-Latn-CS" sz="1500" b="1" dirty="0">
              <a:effectLst>
                <a:outerShdw blurRad="38100" dist="38100" dir="2700000" algn="tl">
                  <a:srgbClr val="C0C0C0"/>
                </a:outerShdw>
              </a:effectLst>
              <a:latin typeface="Courier New" pitchFamily="49" charset="0"/>
            </a:endParaRPr>
          </a:p>
          <a:p>
            <a:pPr marL="342900" indent="-342900">
              <a:defRPr/>
            </a:pPr>
            <a:r>
              <a:rPr lang="sr-Latn-CS" sz="1500" b="1" dirty="0">
                <a:effectLst>
                  <a:outerShdw blurRad="38100" dist="38100" dir="2700000" algn="tl">
                    <a:srgbClr val="C0C0C0"/>
                  </a:outerShdw>
                </a:effectLst>
                <a:latin typeface="Courier New" pitchFamily="49" charset="0"/>
              </a:rPr>
              <a:t>   </a:t>
            </a:r>
            <a:r>
              <a:rPr lang="sr-Latn-CS" sz="1500" b="1" dirty="0">
                <a:solidFill>
                  <a:srgbClr val="000099"/>
                </a:solidFill>
                <a:effectLst>
                  <a:outerShdw blurRad="38100" dist="38100" dir="2700000" algn="tl">
                    <a:srgbClr val="C0C0C0"/>
                  </a:outerShdw>
                </a:effectLst>
                <a:latin typeface="Courier New" pitchFamily="49" charset="0"/>
              </a:rPr>
              <a:t>sort(x1,4)</a:t>
            </a:r>
            <a:r>
              <a:rPr lang="sr-Latn-CS" sz="1500" b="1" dirty="0">
                <a:effectLst>
                  <a:outerShdw blurRad="38100" dist="38100" dir="2700000" algn="tl">
                    <a:srgbClr val="C0C0C0"/>
                  </a:outerShdw>
                </a:effectLst>
                <a:latin typeface="Courier New" pitchFamily="49" charset="0"/>
              </a:rPr>
              <a:t>;</a:t>
            </a:r>
          </a:p>
          <a:p>
            <a:pPr marL="342900" indent="-342900">
              <a:defRPr/>
            </a:pP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cout &lt;&lt; "</a:t>
            </a:r>
            <a:r>
              <a:rPr lang="sr-Latn-CS" sz="1500" b="1" dirty="0">
                <a:effectLst>
                  <a:outerShdw blurRad="38100" dist="38100" dir="2700000" algn="tl">
                    <a:srgbClr val="C0C0C0"/>
                  </a:outerShdw>
                </a:effectLst>
                <a:latin typeface="Courier New" pitchFamily="49" charset="0"/>
              </a:rPr>
              <a:t>sortirano</a:t>
            </a:r>
            <a:r>
              <a:rPr lang="en-US" sz="1500" b="1" dirty="0">
                <a:effectLst>
                  <a:outerShdw blurRad="38100" dist="38100" dir="2700000" algn="tl">
                    <a:srgbClr val="C0C0C0"/>
                  </a:outerShdw>
                </a:effectLst>
                <a:latin typeface="Courier New" pitchFamily="49" charset="0"/>
              </a:rPr>
              <a:t>:</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a:t>
            </a:r>
            <a:r>
              <a:rPr lang="en-US" sz="1500" b="1" dirty="0">
                <a:solidFill>
                  <a:srgbClr val="000099"/>
                </a:solidFill>
                <a:effectLst>
                  <a:outerShdw blurRad="38100" dist="38100" dir="2700000" algn="tl">
                    <a:srgbClr val="C0C0C0"/>
                  </a:outerShdw>
                </a:effectLst>
                <a:latin typeface="Courier New" pitchFamily="49" charset="0"/>
              </a:rPr>
              <a:t>print(</a:t>
            </a:r>
            <a:r>
              <a:rPr lang="sr-Latn-CS" sz="1500" b="1" dirty="0">
                <a:solidFill>
                  <a:srgbClr val="000099"/>
                </a:solidFill>
                <a:effectLst>
                  <a:outerShdw blurRad="38100" dist="38100" dir="2700000" algn="tl">
                    <a:srgbClr val="C0C0C0"/>
                  </a:outerShdw>
                </a:effectLst>
                <a:latin typeface="Courier New" pitchFamily="49" charset="0"/>
              </a:rPr>
              <a:t>x</a:t>
            </a:r>
            <a:r>
              <a:rPr lang="en-US" sz="1500" b="1" dirty="0">
                <a:solidFill>
                  <a:srgbClr val="000099"/>
                </a:solidFill>
                <a:effectLst>
                  <a:outerShdw blurRad="38100" dist="38100" dir="2700000" algn="tl">
                    <a:srgbClr val="C0C0C0"/>
                  </a:outerShdw>
                </a:effectLst>
                <a:latin typeface="Courier New" pitchFamily="49" charset="0"/>
              </a:rPr>
              <a:t>1,</a:t>
            </a:r>
            <a:r>
              <a:rPr lang="sr-Latn-CS" sz="1500" b="1" dirty="0">
                <a:solidFill>
                  <a:srgbClr val="000099"/>
                </a:solidFill>
                <a:effectLst>
                  <a:outerShdw blurRad="38100" dist="38100" dir="2700000" algn="tl">
                    <a:srgbClr val="C0C0C0"/>
                  </a:outerShdw>
                </a:effectLst>
                <a:latin typeface="Courier New" pitchFamily="49" charset="0"/>
              </a:rPr>
              <a:t>4</a:t>
            </a:r>
            <a:r>
              <a:rPr lang="en-US" sz="1500" b="1" dirty="0">
                <a:solidFill>
                  <a:srgbClr val="000099"/>
                </a:solidFill>
                <a:effectLst>
                  <a:outerShdw blurRad="38100" dist="38100" dir="2700000" algn="tl">
                    <a:srgbClr val="C0C0C0"/>
                  </a:outerShdw>
                </a:effectLst>
                <a:latin typeface="Courier New" pitchFamily="49" charset="0"/>
              </a:rPr>
              <a:t>)</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cout &lt;&lt; endl;</a:t>
            </a:r>
          </a:p>
          <a:p>
            <a:pPr marL="342900" indent="-342900">
              <a:defRPr/>
            </a:pPr>
            <a:r>
              <a:rPr lang="en-US" sz="1500" b="1" dirty="0">
                <a:effectLst>
                  <a:outerShdw blurRad="38100" dist="38100" dir="2700000" algn="tl">
                    <a:srgbClr val="C0C0C0"/>
                  </a:outerShdw>
                </a:effectLst>
                <a:latin typeface="Courier New" pitchFamily="49" charset="0"/>
              </a:rPr>
              <a:t>   cout &lt;&lt; "</a:t>
            </a:r>
            <a:r>
              <a:rPr lang="sr-Latn-CS" sz="1500" b="1" dirty="0">
                <a:effectLst>
                  <a:outerShdw blurRad="38100" dist="38100" dir="2700000" algn="tl">
                    <a:srgbClr val="C0C0C0"/>
                  </a:outerShdw>
                </a:effectLst>
                <a:latin typeface="Courier New" pitchFamily="49" charset="0"/>
              </a:rPr>
              <a:t>original</a:t>
            </a:r>
            <a:r>
              <a:rPr lang="en-US" sz="1500" b="1" dirty="0">
                <a:effectLst>
                  <a:outerShdw blurRad="38100" dist="38100" dir="2700000" algn="tl">
                    <a:srgbClr val="C0C0C0"/>
                  </a:outerShdw>
                </a:effectLst>
                <a:latin typeface="Courier New" pitchFamily="49" charset="0"/>
              </a:rPr>
              <a:t>: </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a:t>
            </a:r>
            <a:r>
              <a:rPr lang="en-US" sz="1500" b="1" dirty="0">
                <a:solidFill>
                  <a:srgbClr val="800000"/>
                </a:solidFill>
                <a:effectLst>
                  <a:outerShdw blurRad="38100" dist="38100" dir="2700000" algn="tl">
                    <a:srgbClr val="C0C0C0"/>
                  </a:outerShdw>
                </a:effectLst>
                <a:latin typeface="Courier New" pitchFamily="49" charset="0"/>
              </a:rPr>
              <a:t>print(</a:t>
            </a:r>
            <a:r>
              <a:rPr lang="sr-Latn-CS" sz="1500" b="1" dirty="0">
                <a:solidFill>
                  <a:srgbClr val="800000"/>
                </a:solidFill>
                <a:effectLst>
                  <a:outerShdw blurRad="38100" dist="38100" dir="2700000" algn="tl">
                    <a:srgbClr val="C0C0C0"/>
                  </a:outerShdw>
                </a:effectLst>
                <a:latin typeface="Courier New" pitchFamily="49" charset="0"/>
              </a:rPr>
              <a:t>x</a:t>
            </a:r>
            <a:r>
              <a:rPr lang="en-US" sz="1500" b="1" dirty="0">
                <a:solidFill>
                  <a:srgbClr val="800000"/>
                </a:solidFill>
                <a:effectLst>
                  <a:outerShdw blurRad="38100" dist="38100" dir="2700000" algn="tl">
                    <a:srgbClr val="C0C0C0"/>
                  </a:outerShdw>
                </a:effectLst>
                <a:latin typeface="Courier New" pitchFamily="49" charset="0"/>
              </a:rPr>
              <a:t>2,2)</a:t>
            </a:r>
            <a:r>
              <a:rPr lang="en-US" sz="1500" b="1" dirty="0">
                <a:effectLst>
                  <a:outerShdw blurRad="38100" dist="38100" dir="2700000" algn="tl">
                    <a:srgbClr val="C0C0C0"/>
                  </a:outerShdw>
                </a:effectLst>
                <a:latin typeface="Courier New" pitchFamily="49" charset="0"/>
              </a:rPr>
              <a:t>;</a:t>
            </a:r>
            <a:endParaRPr lang="sr-Latn-CS" sz="1500" b="1" dirty="0">
              <a:effectLst>
                <a:outerShdw blurRad="38100" dist="38100" dir="2700000" algn="tl">
                  <a:srgbClr val="C0C0C0"/>
                </a:outerShdw>
              </a:effectLst>
              <a:latin typeface="Courier New" pitchFamily="49" charset="0"/>
            </a:endParaRPr>
          </a:p>
          <a:p>
            <a:pPr marL="342900" indent="-342900">
              <a:defRPr/>
            </a:pPr>
            <a:r>
              <a:rPr lang="sr-Latn-CS" sz="1500" dirty="0">
                <a:latin typeface="Courier New" pitchFamily="49" charset="0"/>
              </a:rPr>
              <a:t>   </a:t>
            </a:r>
            <a:r>
              <a:rPr lang="sr-Latn-CS" sz="1500" b="1" dirty="0">
                <a:solidFill>
                  <a:srgbClr val="800000"/>
                </a:solidFill>
                <a:effectLst>
                  <a:outerShdw blurRad="38100" dist="38100" dir="2700000" algn="tl">
                    <a:srgbClr val="C0C0C0"/>
                  </a:outerShdw>
                </a:effectLst>
                <a:latin typeface="Courier New" pitchFamily="49" charset="0"/>
              </a:rPr>
              <a:t>sort(x2,2)</a:t>
            </a:r>
            <a:r>
              <a:rPr lang="sr-Latn-CS" sz="1500" b="1" dirty="0">
                <a:effectLst>
                  <a:outerShdw blurRad="38100" dist="38100" dir="2700000" algn="tl">
                    <a:srgbClr val="C0C0C0"/>
                  </a:outerShdw>
                </a:effectLst>
                <a:latin typeface="Courier New" pitchFamily="49" charset="0"/>
              </a:rPr>
              <a:t>;</a:t>
            </a:r>
          </a:p>
          <a:p>
            <a:pPr marL="342900" indent="-342900">
              <a:defRPr/>
            </a:pP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cout &lt;&lt; "</a:t>
            </a:r>
            <a:r>
              <a:rPr lang="sr-Latn-CS" sz="1500" b="1" dirty="0">
                <a:effectLst>
                  <a:outerShdw blurRad="38100" dist="38100" dir="2700000" algn="tl">
                    <a:srgbClr val="C0C0C0"/>
                  </a:outerShdw>
                </a:effectLst>
                <a:latin typeface="Courier New" pitchFamily="49" charset="0"/>
              </a:rPr>
              <a:t>sortirano</a:t>
            </a:r>
            <a:r>
              <a:rPr lang="en-US" sz="1500" b="1" dirty="0">
                <a:effectLst>
                  <a:outerShdw blurRad="38100" dist="38100" dir="2700000" algn="tl">
                    <a:srgbClr val="C0C0C0"/>
                  </a:outerShdw>
                </a:effectLst>
                <a:latin typeface="Courier New" pitchFamily="49" charset="0"/>
              </a:rPr>
              <a:t>:</a:t>
            </a:r>
            <a:r>
              <a:rPr lang="sr-Latn-CS" sz="1500" b="1" dirty="0">
                <a:effectLst>
                  <a:outerShdw blurRad="38100" dist="38100" dir="2700000" algn="tl">
                    <a:srgbClr val="C0C0C0"/>
                  </a:outerShdw>
                </a:effectLst>
                <a:latin typeface="Courier New" pitchFamily="49" charset="0"/>
              </a:rPr>
              <a:t> </a:t>
            </a:r>
            <a:r>
              <a:rPr lang="en-US" sz="1500" b="1" dirty="0">
                <a:effectLst>
                  <a:outerShdw blurRad="38100" dist="38100" dir="2700000" algn="tl">
                    <a:srgbClr val="C0C0C0"/>
                  </a:outerShdw>
                </a:effectLst>
                <a:latin typeface="Courier New" pitchFamily="49" charset="0"/>
              </a:rPr>
              <a:t>"; </a:t>
            </a:r>
            <a:r>
              <a:rPr lang="en-US" sz="1500" b="1" dirty="0">
                <a:solidFill>
                  <a:srgbClr val="800000"/>
                </a:solidFill>
                <a:effectLst>
                  <a:outerShdw blurRad="38100" dist="38100" dir="2700000" algn="tl">
                    <a:srgbClr val="C0C0C0"/>
                  </a:outerShdw>
                </a:effectLst>
                <a:latin typeface="Courier New" pitchFamily="49" charset="0"/>
              </a:rPr>
              <a:t>print(</a:t>
            </a:r>
            <a:r>
              <a:rPr lang="sr-Latn-CS" sz="1500" b="1" dirty="0">
                <a:solidFill>
                  <a:srgbClr val="800000"/>
                </a:solidFill>
                <a:effectLst>
                  <a:outerShdw blurRad="38100" dist="38100" dir="2700000" algn="tl">
                    <a:srgbClr val="C0C0C0"/>
                  </a:outerShdw>
                </a:effectLst>
                <a:latin typeface="Courier New" pitchFamily="49" charset="0"/>
              </a:rPr>
              <a:t>x2</a:t>
            </a:r>
            <a:r>
              <a:rPr lang="en-US" sz="1500" b="1" dirty="0">
                <a:solidFill>
                  <a:srgbClr val="800000"/>
                </a:solidFill>
                <a:effectLst>
                  <a:outerShdw blurRad="38100" dist="38100" dir="2700000" algn="tl">
                    <a:srgbClr val="C0C0C0"/>
                  </a:outerShdw>
                </a:effectLst>
                <a:latin typeface="Courier New" pitchFamily="49" charset="0"/>
              </a:rPr>
              <a:t>,</a:t>
            </a:r>
            <a:r>
              <a:rPr lang="sr-Latn-CS" sz="1500" b="1" dirty="0">
                <a:solidFill>
                  <a:srgbClr val="800000"/>
                </a:solidFill>
                <a:effectLst>
                  <a:outerShdw blurRad="38100" dist="38100" dir="2700000" algn="tl">
                    <a:srgbClr val="C0C0C0"/>
                  </a:outerShdw>
                </a:effectLst>
                <a:latin typeface="Courier New" pitchFamily="49" charset="0"/>
              </a:rPr>
              <a:t>2</a:t>
            </a:r>
            <a:r>
              <a:rPr lang="en-US" sz="1500" b="1" dirty="0">
                <a:solidFill>
                  <a:srgbClr val="800000"/>
                </a:solidFill>
                <a:effectLst>
                  <a:outerShdw blurRad="38100" dist="38100" dir="2700000" algn="tl">
                    <a:srgbClr val="C0C0C0"/>
                  </a:outerShdw>
                </a:effectLst>
                <a:latin typeface="Courier New" pitchFamily="49" charset="0"/>
              </a:rPr>
              <a:t>)</a:t>
            </a:r>
            <a:r>
              <a:rPr lang="en-US" sz="1500" b="1" dirty="0">
                <a:effectLst>
                  <a:outerShdw blurRad="38100" dist="38100" dir="2700000" algn="tl">
                    <a:srgbClr val="C0C0C0"/>
                  </a:outerShdw>
                </a:effectLst>
                <a:latin typeface="Courier New" pitchFamily="49" charset="0"/>
              </a:rPr>
              <a:t>;</a:t>
            </a:r>
          </a:p>
          <a:p>
            <a:pPr marL="342900" indent="-342900">
              <a:defRPr/>
            </a:pPr>
            <a:r>
              <a:rPr lang="en-US" sz="1500" b="1" dirty="0">
                <a:effectLst>
                  <a:outerShdw blurRad="38100" dist="38100" dir="2700000" algn="tl">
                    <a:srgbClr val="C0C0C0"/>
                  </a:outerShdw>
                </a:effectLst>
                <a:latin typeface="Courier New" pitchFamily="49" charset="0"/>
              </a:rPr>
              <a:t>   return 0;</a:t>
            </a:r>
          </a:p>
          <a:p>
            <a:pPr marL="342900" indent="-342900">
              <a:defRPr/>
            </a:pPr>
            <a:r>
              <a:rPr lang="en-US" sz="15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1331913" y="5373688"/>
            <a:ext cx="3095625" cy="1439862"/>
            <a:chOff x="4040" y="3140"/>
            <a:chExt cx="1526" cy="1063"/>
          </a:xfrm>
        </p:grpSpPr>
        <p:sp>
          <p:nvSpPr>
            <p:cNvPr id="8199"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8200"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73" name="AutoShape 144"/>
          <p:cNvSpPr>
            <a:spLocks noChangeArrowheads="1"/>
          </p:cNvSpPr>
          <p:nvPr/>
        </p:nvSpPr>
        <p:spPr bwMode="auto">
          <a:xfrm>
            <a:off x="1420813" y="5468938"/>
            <a:ext cx="2863850" cy="1235075"/>
          </a:xfrm>
          <a:prstGeom prst="roundRect">
            <a:avLst>
              <a:gd name="adj" fmla="val 0"/>
            </a:avLst>
          </a:prstGeom>
          <a:noFill/>
          <a:ln w="9525">
            <a:noFill/>
            <a:round/>
            <a:headEnd/>
            <a:tailEnd/>
          </a:ln>
        </p:spPr>
        <p:txBody>
          <a:bodyPr lIns="0" rIns="0">
            <a:spAutoFit/>
          </a:bodyPr>
          <a:lstStyle/>
          <a:p>
            <a:r>
              <a:rPr lang="it-IT" sz="1500" b="1">
                <a:solidFill>
                  <a:srgbClr val="FFFF00"/>
                </a:solidFill>
                <a:latin typeface="Courier New" pitchFamily="49" charset="0"/>
              </a:rPr>
              <a:t>original:  15 3245 3 62</a:t>
            </a:r>
          </a:p>
          <a:p>
            <a:r>
              <a:rPr lang="it-IT" sz="1500" b="1">
                <a:solidFill>
                  <a:srgbClr val="FFFF00"/>
                </a:solidFill>
                <a:latin typeface="Courier New" pitchFamily="49" charset="0"/>
              </a:rPr>
              <a:t>sortirano: 3 15 62 3245</a:t>
            </a:r>
          </a:p>
          <a:p>
            <a:endParaRPr lang="it-IT" sz="1500" b="1">
              <a:solidFill>
                <a:srgbClr val="FFFF00"/>
              </a:solidFill>
              <a:latin typeface="Courier New" pitchFamily="49" charset="0"/>
            </a:endParaRPr>
          </a:p>
          <a:p>
            <a:r>
              <a:rPr lang="it-IT" sz="1500" b="1">
                <a:solidFill>
                  <a:srgbClr val="FFFF00"/>
                </a:solidFill>
                <a:latin typeface="Courier New" pitchFamily="49" charset="0"/>
              </a:rPr>
              <a:t>original:  12.5 5</a:t>
            </a:r>
          </a:p>
          <a:p>
            <a:r>
              <a:rPr lang="it-IT" sz="1500" b="1">
                <a:solidFill>
                  <a:srgbClr val="FFFF00"/>
                </a:solidFill>
                <a:latin typeface="Courier New" pitchFamily="49" charset="0"/>
              </a:rPr>
              <a:t>sortirano: 5 12.5</a:t>
            </a:r>
            <a:endParaRPr lang="sr-Latn-CS" sz="15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wipe(up)">
                                      <p:cBhvr>
                                        <p:cTn id="12" dur="500"/>
                                        <p:tgtEl>
                                          <p:spTgt spid="69">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9">
                                            <p:txEl>
                                              <p:pRg st="1" end="1"/>
                                            </p:txEl>
                                          </p:spTgt>
                                        </p:tgtEl>
                                        <p:attrNameLst>
                                          <p:attrName>style.visibility</p:attrName>
                                        </p:attrNameLst>
                                      </p:cBhvr>
                                      <p:to>
                                        <p:strVal val="visible"/>
                                      </p:to>
                                    </p:set>
                                    <p:animEffect transition="in" filter="wipe(up)">
                                      <p:cBhvr>
                                        <p:cTn id="15" dur="500"/>
                                        <p:tgtEl>
                                          <p:spTgt spid="69">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9">
                                            <p:txEl>
                                              <p:pRg st="2" end="2"/>
                                            </p:txEl>
                                          </p:spTgt>
                                        </p:tgtEl>
                                        <p:attrNameLst>
                                          <p:attrName>style.visibility</p:attrName>
                                        </p:attrNameLst>
                                      </p:cBhvr>
                                      <p:to>
                                        <p:strVal val="visible"/>
                                      </p:to>
                                    </p:set>
                                    <p:animEffect transition="in" filter="wipe(up)">
                                      <p:cBhvr>
                                        <p:cTn id="18" dur="500"/>
                                        <p:tgtEl>
                                          <p:spTgt spid="69">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9">
                                            <p:txEl>
                                              <p:pRg st="3" end="3"/>
                                            </p:txEl>
                                          </p:spTgt>
                                        </p:tgtEl>
                                        <p:attrNameLst>
                                          <p:attrName>style.visibility</p:attrName>
                                        </p:attrNameLst>
                                      </p:cBhvr>
                                      <p:to>
                                        <p:strVal val="visible"/>
                                      </p:to>
                                    </p:set>
                                    <p:animEffect transition="in" filter="wipe(up)">
                                      <p:cBhvr>
                                        <p:cTn id="21" dur="500"/>
                                        <p:tgtEl>
                                          <p:spTgt spid="69">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69">
                                            <p:txEl>
                                              <p:pRg st="4" end="4"/>
                                            </p:txEl>
                                          </p:spTgt>
                                        </p:tgtEl>
                                        <p:attrNameLst>
                                          <p:attrName>style.visibility</p:attrName>
                                        </p:attrNameLst>
                                      </p:cBhvr>
                                      <p:to>
                                        <p:strVal val="visible"/>
                                      </p:to>
                                    </p:set>
                                    <p:animEffect transition="in" filter="wipe(up)">
                                      <p:cBhvr>
                                        <p:cTn id="24" dur="500"/>
                                        <p:tgtEl>
                                          <p:spTgt spid="69">
                                            <p:txEl>
                                              <p:pRg st="4" end="4"/>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69">
                                            <p:txEl>
                                              <p:pRg st="5" end="5"/>
                                            </p:txEl>
                                          </p:spTgt>
                                        </p:tgtEl>
                                        <p:attrNameLst>
                                          <p:attrName>style.visibility</p:attrName>
                                        </p:attrNameLst>
                                      </p:cBhvr>
                                      <p:to>
                                        <p:strVal val="visible"/>
                                      </p:to>
                                    </p:set>
                                    <p:animEffect transition="in" filter="wipe(up)">
                                      <p:cBhvr>
                                        <p:cTn id="27" dur="500"/>
                                        <p:tgtEl>
                                          <p:spTgt spid="69">
                                            <p:txEl>
                                              <p:pRg st="5" end="5"/>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9">
                                            <p:txEl>
                                              <p:pRg st="6" end="6"/>
                                            </p:txEl>
                                          </p:spTgt>
                                        </p:tgtEl>
                                        <p:attrNameLst>
                                          <p:attrName>style.visibility</p:attrName>
                                        </p:attrNameLst>
                                      </p:cBhvr>
                                      <p:to>
                                        <p:strVal val="visible"/>
                                      </p:to>
                                    </p:set>
                                    <p:animEffect transition="in" filter="wipe(up)">
                                      <p:cBhvr>
                                        <p:cTn id="30" dur="500"/>
                                        <p:tgtEl>
                                          <p:spTgt spid="69">
                                            <p:txEl>
                                              <p:pRg st="6" end="6"/>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9">
                                            <p:txEl>
                                              <p:pRg st="7" end="7"/>
                                            </p:txEl>
                                          </p:spTgt>
                                        </p:tgtEl>
                                        <p:attrNameLst>
                                          <p:attrName>style.visibility</p:attrName>
                                        </p:attrNameLst>
                                      </p:cBhvr>
                                      <p:to>
                                        <p:strVal val="visible"/>
                                      </p:to>
                                    </p:set>
                                    <p:animEffect transition="in" filter="wipe(up)">
                                      <p:cBhvr>
                                        <p:cTn id="33" dur="500"/>
                                        <p:tgtEl>
                                          <p:spTgt spid="69">
                                            <p:txEl>
                                              <p:pRg st="7" end="7"/>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69">
                                            <p:txEl>
                                              <p:pRg st="8" end="8"/>
                                            </p:txEl>
                                          </p:spTgt>
                                        </p:tgtEl>
                                        <p:attrNameLst>
                                          <p:attrName>style.visibility</p:attrName>
                                        </p:attrNameLst>
                                      </p:cBhvr>
                                      <p:to>
                                        <p:strVal val="visible"/>
                                      </p:to>
                                    </p:set>
                                    <p:animEffect transition="in" filter="wipe(up)">
                                      <p:cBhvr>
                                        <p:cTn id="36" dur="500"/>
                                        <p:tgtEl>
                                          <p:spTgt spid="69">
                                            <p:txEl>
                                              <p:pRg st="8" end="8"/>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69">
                                            <p:txEl>
                                              <p:pRg st="9" end="9"/>
                                            </p:txEl>
                                          </p:spTgt>
                                        </p:tgtEl>
                                        <p:attrNameLst>
                                          <p:attrName>style.visibility</p:attrName>
                                        </p:attrNameLst>
                                      </p:cBhvr>
                                      <p:to>
                                        <p:strVal val="visible"/>
                                      </p:to>
                                    </p:set>
                                    <p:animEffect transition="in" filter="wipe(up)">
                                      <p:cBhvr>
                                        <p:cTn id="39" dur="500"/>
                                        <p:tgtEl>
                                          <p:spTgt spid="69">
                                            <p:txEl>
                                              <p:pRg st="9" end="9"/>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69">
                                            <p:txEl>
                                              <p:pRg st="10" end="10"/>
                                            </p:txEl>
                                          </p:spTgt>
                                        </p:tgtEl>
                                        <p:attrNameLst>
                                          <p:attrName>style.visibility</p:attrName>
                                        </p:attrNameLst>
                                      </p:cBhvr>
                                      <p:to>
                                        <p:strVal val="visible"/>
                                      </p:to>
                                    </p:set>
                                    <p:animEffect transition="in" filter="wipe(up)">
                                      <p:cBhvr>
                                        <p:cTn id="42" dur="500"/>
                                        <p:tgtEl>
                                          <p:spTgt spid="69">
                                            <p:txEl>
                                              <p:pRg st="10" end="10"/>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69">
                                            <p:txEl>
                                              <p:pRg st="11" end="11"/>
                                            </p:txEl>
                                          </p:spTgt>
                                        </p:tgtEl>
                                        <p:attrNameLst>
                                          <p:attrName>style.visibility</p:attrName>
                                        </p:attrNameLst>
                                      </p:cBhvr>
                                      <p:to>
                                        <p:strVal val="visible"/>
                                      </p:to>
                                    </p:set>
                                    <p:animEffect transition="in" filter="wipe(up)">
                                      <p:cBhvr>
                                        <p:cTn id="45" dur="500"/>
                                        <p:tgtEl>
                                          <p:spTgt spid="69">
                                            <p:txEl>
                                              <p:pRg st="11" end="11"/>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69">
                                            <p:txEl>
                                              <p:pRg st="12" end="12"/>
                                            </p:txEl>
                                          </p:spTgt>
                                        </p:tgtEl>
                                        <p:attrNameLst>
                                          <p:attrName>style.visibility</p:attrName>
                                        </p:attrNameLst>
                                      </p:cBhvr>
                                      <p:to>
                                        <p:strVal val="visible"/>
                                      </p:to>
                                    </p:set>
                                    <p:animEffect transition="in" filter="wipe(up)">
                                      <p:cBhvr>
                                        <p:cTn id="48" dur="500"/>
                                        <p:tgtEl>
                                          <p:spTgt spid="69">
                                            <p:txEl>
                                              <p:pRg st="12" end="12"/>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69">
                                            <p:txEl>
                                              <p:pRg st="13" end="13"/>
                                            </p:txEl>
                                          </p:spTgt>
                                        </p:tgtEl>
                                        <p:attrNameLst>
                                          <p:attrName>style.visibility</p:attrName>
                                        </p:attrNameLst>
                                      </p:cBhvr>
                                      <p:to>
                                        <p:strVal val="visible"/>
                                      </p:to>
                                    </p:set>
                                    <p:animEffect transition="in" filter="wipe(up)">
                                      <p:cBhvr>
                                        <p:cTn id="51" dur="500"/>
                                        <p:tgtEl>
                                          <p:spTgt spid="69">
                                            <p:txEl>
                                              <p:pRg st="13" end="13"/>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69">
                                            <p:txEl>
                                              <p:pRg st="14" end="14"/>
                                            </p:txEl>
                                          </p:spTgt>
                                        </p:tgtEl>
                                        <p:attrNameLst>
                                          <p:attrName>style.visibility</p:attrName>
                                        </p:attrNameLst>
                                      </p:cBhvr>
                                      <p:to>
                                        <p:strVal val="visible"/>
                                      </p:to>
                                    </p:set>
                                    <p:animEffect transition="in" filter="wipe(up)">
                                      <p:cBhvr>
                                        <p:cTn id="54" dur="500"/>
                                        <p:tgtEl>
                                          <p:spTgt spid="69">
                                            <p:txEl>
                                              <p:pRg st="14" end="14"/>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69">
                                            <p:txEl>
                                              <p:pRg st="15" end="15"/>
                                            </p:txEl>
                                          </p:spTgt>
                                        </p:tgtEl>
                                        <p:attrNameLst>
                                          <p:attrName>style.visibility</p:attrName>
                                        </p:attrNameLst>
                                      </p:cBhvr>
                                      <p:to>
                                        <p:strVal val="visible"/>
                                      </p:to>
                                    </p:set>
                                    <p:animEffect transition="in" filter="wipe(up)">
                                      <p:cBhvr>
                                        <p:cTn id="57" dur="500"/>
                                        <p:tgtEl>
                                          <p:spTgt spid="69">
                                            <p:txEl>
                                              <p:pRg st="15" end="15"/>
                                            </p:txEl>
                                          </p:spTgt>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69">
                                            <p:txEl>
                                              <p:pRg st="16" end="16"/>
                                            </p:txEl>
                                          </p:spTgt>
                                        </p:tgtEl>
                                        <p:attrNameLst>
                                          <p:attrName>style.visibility</p:attrName>
                                        </p:attrNameLst>
                                      </p:cBhvr>
                                      <p:to>
                                        <p:strVal val="visible"/>
                                      </p:to>
                                    </p:set>
                                    <p:animEffect transition="in" filter="wipe(up)">
                                      <p:cBhvr>
                                        <p:cTn id="60" dur="500"/>
                                        <p:tgtEl>
                                          <p:spTgt spid="69">
                                            <p:txEl>
                                              <p:pRg st="16" end="16"/>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69">
                                            <p:txEl>
                                              <p:pRg st="17" end="17"/>
                                            </p:txEl>
                                          </p:spTgt>
                                        </p:tgtEl>
                                        <p:attrNameLst>
                                          <p:attrName>style.visibility</p:attrName>
                                        </p:attrNameLst>
                                      </p:cBhvr>
                                      <p:to>
                                        <p:strVal val="visible"/>
                                      </p:to>
                                    </p:set>
                                    <p:animEffect transition="in" filter="wipe(up)">
                                      <p:cBhvr>
                                        <p:cTn id="63" dur="500"/>
                                        <p:tgtEl>
                                          <p:spTgt spid="69">
                                            <p:txEl>
                                              <p:pRg st="17" end="17"/>
                                            </p:txEl>
                                          </p:spTgt>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69">
                                            <p:txEl>
                                              <p:pRg st="18" end="18"/>
                                            </p:txEl>
                                          </p:spTgt>
                                        </p:tgtEl>
                                        <p:attrNameLst>
                                          <p:attrName>style.visibility</p:attrName>
                                        </p:attrNameLst>
                                      </p:cBhvr>
                                      <p:to>
                                        <p:strVal val="visible"/>
                                      </p:to>
                                    </p:set>
                                    <p:animEffect transition="in" filter="wipe(up)">
                                      <p:cBhvr>
                                        <p:cTn id="66" dur="500"/>
                                        <p:tgtEl>
                                          <p:spTgt spid="69">
                                            <p:txEl>
                                              <p:pRg st="18" end="18"/>
                                            </p:txEl>
                                          </p:spTgt>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69">
                                            <p:txEl>
                                              <p:pRg st="19" end="19"/>
                                            </p:txEl>
                                          </p:spTgt>
                                        </p:tgtEl>
                                        <p:attrNameLst>
                                          <p:attrName>style.visibility</p:attrName>
                                        </p:attrNameLst>
                                      </p:cBhvr>
                                      <p:to>
                                        <p:strVal val="visible"/>
                                      </p:to>
                                    </p:set>
                                    <p:animEffect transition="in" filter="wipe(up)">
                                      <p:cBhvr>
                                        <p:cTn id="69" dur="500"/>
                                        <p:tgtEl>
                                          <p:spTgt spid="69">
                                            <p:txEl>
                                              <p:pRg st="19" end="19"/>
                                            </p:txEl>
                                          </p:spTgt>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Effect transition="in" filter="wipe(up)">
                                      <p:cBhvr>
                                        <p:cTn id="73" dur="500"/>
                                        <p:tgtEl>
                                          <p:spTgt spid="3">
                                            <p:txEl>
                                              <p:pRg st="0" end="0"/>
                                            </p:txEl>
                                          </p:spTgt>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3">
                                            <p:txEl>
                                              <p:pRg st="1" end="1"/>
                                            </p:txEl>
                                          </p:spTgt>
                                        </p:tgtEl>
                                        <p:attrNameLst>
                                          <p:attrName>style.visibility</p:attrName>
                                        </p:attrNameLst>
                                      </p:cBhvr>
                                      <p:to>
                                        <p:strVal val="visible"/>
                                      </p:to>
                                    </p:set>
                                    <p:animEffect transition="in" filter="wipe(up)">
                                      <p:cBhvr>
                                        <p:cTn id="76" dur="500"/>
                                        <p:tgtEl>
                                          <p:spTgt spid="3">
                                            <p:txEl>
                                              <p:pRg st="1" end="1"/>
                                            </p:txEl>
                                          </p:spTgt>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animEffect transition="in" filter="wipe(up)">
                                      <p:cBhvr>
                                        <p:cTn id="79" dur="500"/>
                                        <p:tgtEl>
                                          <p:spTgt spid="3">
                                            <p:txEl>
                                              <p:pRg st="2" end="2"/>
                                            </p:txEl>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animEffect transition="in" filter="wipe(up)">
                                      <p:cBhvr>
                                        <p:cTn id="82" dur="500"/>
                                        <p:tgtEl>
                                          <p:spTgt spid="3">
                                            <p:txEl>
                                              <p:pRg st="3" end="3"/>
                                            </p:txEl>
                                          </p:spTgt>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animEffect transition="in" filter="wipe(up)">
                                      <p:cBhvr>
                                        <p:cTn id="85" dur="500"/>
                                        <p:tgtEl>
                                          <p:spTgt spid="3">
                                            <p:txEl>
                                              <p:pRg st="4" end="4"/>
                                            </p:txEl>
                                          </p:spTgt>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3">
                                            <p:txEl>
                                              <p:pRg st="5" end="5"/>
                                            </p:txEl>
                                          </p:spTgt>
                                        </p:tgtEl>
                                        <p:attrNameLst>
                                          <p:attrName>style.visibility</p:attrName>
                                        </p:attrNameLst>
                                      </p:cBhvr>
                                      <p:to>
                                        <p:strVal val="visible"/>
                                      </p:to>
                                    </p:set>
                                    <p:animEffect transition="in" filter="wipe(up)">
                                      <p:cBhvr>
                                        <p:cTn id="88" dur="500"/>
                                        <p:tgtEl>
                                          <p:spTgt spid="3">
                                            <p:txEl>
                                              <p:pRg st="5" end="5"/>
                                            </p:txEl>
                                          </p:spTgt>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3">
                                            <p:txEl>
                                              <p:pRg st="6" end="6"/>
                                            </p:txEl>
                                          </p:spTgt>
                                        </p:tgtEl>
                                        <p:attrNameLst>
                                          <p:attrName>style.visibility</p:attrName>
                                        </p:attrNameLst>
                                      </p:cBhvr>
                                      <p:to>
                                        <p:strVal val="visible"/>
                                      </p:to>
                                    </p:set>
                                    <p:animEffect transition="in" filter="wipe(up)">
                                      <p:cBhvr>
                                        <p:cTn id="91" dur="500"/>
                                        <p:tgtEl>
                                          <p:spTgt spid="3">
                                            <p:txEl>
                                              <p:pRg st="6" end="6"/>
                                            </p:txEl>
                                          </p:spTgt>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3">
                                            <p:txEl>
                                              <p:pRg st="7" end="7"/>
                                            </p:txEl>
                                          </p:spTgt>
                                        </p:tgtEl>
                                        <p:attrNameLst>
                                          <p:attrName>style.visibility</p:attrName>
                                        </p:attrNameLst>
                                      </p:cBhvr>
                                      <p:to>
                                        <p:strVal val="visible"/>
                                      </p:to>
                                    </p:set>
                                    <p:animEffect transition="in" filter="wipe(up)">
                                      <p:cBhvr>
                                        <p:cTn id="94" dur="500"/>
                                        <p:tgtEl>
                                          <p:spTgt spid="3">
                                            <p:txEl>
                                              <p:pRg st="7" end="7"/>
                                            </p:txEl>
                                          </p:spTgt>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3">
                                            <p:txEl>
                                              <p:pRg st="8" end="8"/>
                                            </p:txEl>
                                          </p:spTgt>
                                        </p:tgtEl>
                                        <p:attrNameLst>
                                          <p:attrName>style.visibility</p:attrName>
                                        </p:attrNameLst>
                                      </p:cBhvr>
                                      <p:to>
                                        <p:strVal val="visible"/>
                                      </p:to>
                                    </p:set>
                                    <p:animEffect transition="in" filter="wipe(up)">
                                      <p:cBhvr>
                                        <p:cTn id="97" dur="500"/>
                                        <p:tgtEl>
                                          <p:spTgt spid="3">
                                            <p:txEl>
                                              <p:pRg st="8" end="8"/>
                                            </p:txEl>
                                          </p:spTgt>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3">
                                            <p:txEl>
                                              <p:pRg st="9" end="9"/>
                                            </p:txEl>
                                          </p:spTgt>
                                        </p:tgtEl>
                                        <p:attrNameLst>
                                          <p:attrName>style.visibility</p:attrName>
                                        </p:attrNameLst>
                                      </p:cBhvr>
                                      <p:to>
                                        <p:strVal val="visible"/>
                                      </p:to>
                                    </p:set>
                                    <p:animEffect transition="in" filter="wipe(up)">
                                      <p:cBhvr>
                                        <p:cTn id="100" dur="500"/>
                                        <p:tgtEl>
                                          <p:spTgt spid="3">
                                            <p:txEl>
                                              <p:pRg st="9" end="9"/>
                                            </p:txEl>
                                          </p:spTgt>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3">
                                            <p:txEl>
                                              <p:pRg st="10" end="10"/>
                                            </p:txEl>
                                          </p:spTgt>
                                        </p:tgtEl>
                                        <p:attrNameLst>
                                          <p:attrName>style.visibility</p:attrName>
                                        </p:attrNameLst>
                                      </p:cBhvr>
                                      <p:to>
                                        <p:strVal val="visible"/>
                                      </p:to>
                                    </p:set>
                                    <p:animEffect transition="in" filter="wipe(up)">
                                      <p:cBhvr>
                                        <p:cTn id="103" dur="500"/>
                                        <p:tgtEl>
                                          <p:spTgt spid="3">
                                            <p:txEl>
                                              <p:pRg st="10" end="10"/>
                                            </p:txEl>
                                          </p:spTgt>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3">
                                            <p:txEl>
                                              <p:pRg st="11" end="11"/>
                                            </p:txEl>
                                          </p:spTgt>
                                        </p:tgtEl>
                                        <p:attrNameLst>
                                          <p:attrName>style.visibility</p:attrName>
                                        </p:attrNameLst>
                                      </p:cBhvr>
                                      <p:to>
                                        <p:strVal val="visible"/>
                                      </p:to>
                                    </p:set>
                                    <p:animEffect transition="in" filter="wipe(up)">
                                      <p:cBhvr>
                                        <p:cTn id="106" dur="500"/>
                                        <p:tgtEl>
                                          <p:spTgt spid="3">
                                            <p:txEl>
                                              <p:pRg st="11" end="11"/>
                                            </p:txEl>
                                          </p:spTgt>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3">
                                            <p:txEl>
                                              <p:pRg st="12" end="12"/>
                                            </p:txEl>
                                          </p:spTgt>
                                        </p:tgtEl>
                                        <p:attrNameLst>
                                          <p:attrName>style.visibility</p:attrName>
                                        </p:attrNameLst>
                                      </p:cBhvr>
                                      <p:to>
                                        <p:strVal val="visible"/>
                                      </p:to>
                                    </p:set>
                                    <p:animEffect transition="in" filter="wipe(up)">
                                      <p:cBhvr>
                                        <p:cTn id="109" dur="500"/>
                                        <p:tgtEl>
                                          <p:spTgt spid="3">
                                            <p:txEl>
                                              <p:pRg st="12" end="12"/>
                                            </p:txEl>
                                          </p:spTgt>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3">
                                            <p:txEl>
                                              <p:pRg st="13" end="13"/>
                                            </p:txEl>
                                          </p:spTgt>
                                        </p:tgtEl>
                                        <p:attrNameLst>
                                          <p:attrName>style.visibility</p:attrName>
                                        </p:attrNameLst>
                                      </p:cBhvr>
                                      <p:to>
                                        <p:strVal val="visible"/>
                                      </p:to>
                                    </p:set>
                                    <p:animEffect transition="in" filter="wipe(up)">
                                      <p:cBhvr>
                                        <p:cTn id="112" dur="500"/>
                                        <p:tgtEl>
                                          <p:spTgt spid="3">
                                            <p:txEl>
                                              <p:pRg st="13" end="13"/>
                                            </p:txEl>
                                          </p:spTgt>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3">
                                            <p:txEl>
                                              <p:pRg st="14" end="14"/>
                                            </p:txEl>
                                          </p:spTgt>
                                        </p:tgtEl>
                                        <p:attrNameLst>
                                          <p:attrName>style.visibility</p:attrName>
                                        </p:attrNameLst>
                                      </p:cBhvr>
                                      <p:to>
                                        <p:strVal val="visible"/>
                                      </p:to>
                                    </p:set>
                                    <p:animEffect transition="in" filter="wipe(up)">
                                      <p:cBhvr>
                                        <p:cTn id="115" dur="500"/>
                                        <p:tgtEl>
                                          <p:spTgt spid="3">
                                            <p:txEl>
                                              <p:pRg st="14" end="14"/>
                                            </p:txEl>
                                          </p:spTgt>
                                        </p:tgtEl>
                                      </p:cBhvr>
                                    </p:animEffect>
                                  </p:childTnLst>
                                </p:cTn>
                              </p:par>
                              <p:par>
                                <p:cTn id="116" presetID="22" presetClass="entr" presetSubtype="1" fill="hold" grpId="0" nodeType="withEffect">
                                  <p:stCondLst>
                                    <p:cond delay="0"/>
                                  </p:stCondLst>
                                  <p:childTnLst>
                                    <p:set>
                                      <p:cBhvr>
                                        <p:cTn id="117" dur="1" fill="hold">
                                          <p:stCondLst>
                                            <p:cond delay="0"/>
                                          </p:stCondLst>
                                        </p:cTn>
                                        <p:tgtEl>
                                          <p:spTgt spid="3">
                                            <p:txEl>
                                              <p:pRg st="15" end="15"/>
                                            </p:txEl>
                                          </p:spTgt>
                                        </p:tgtEl>
                                        <p:attrNameLst>
                                          <p:attrName>style.visibility</p:attrName>
                                        </p:attrNameLst>
                                      </p:cBhvr>
                                      <p:to>
                                        <p:strVal val="visible"/>
                                      </p:to>
                                    </p:set>
                                    <p:animEffect transition="in" filter="wipe(up)">
                                      <p:cBhvr>
                                        <p:cTn id="118" dur="500"/>
                                        <p:tgtEl>
                                          <p:spTgt spid="3">
                                            <p:txEl>
                                              <p:pRg st="15" end="15"/>
                                            </p:txEl>
                                          </p:spTgt>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3">
                                            <p:txEl>
                                              <p:pRg st="16" end="16"/>
                                            </p:txEl>
                                          </p:spTgt>
                                        </p:tgtEl>
                                        <p:attrNameLst>
                                          <p:attrName>style.visibility</p:attrName>
                                        </p:attrNameLst>
                                      </p:cBhvr>
                                      <p:to>
                                        <p:strVal val="visible"/>
                                      </p:to>
                                    </p:set>
                                    <p:animEffect transition="in" filter="wipe(up)">
                                      <p:cBhvr>
                                        <p:cTn id="121" dur="500"/>
                                        <p:tgtEl>
                                          <p:spTgt spid="3">
                                            <p:txEl>
                                              <p:pRg st="16" end="16"/>
                                            </p:txEl>
                                          </p:spTgt>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3">
                                            <p:txEl>
                                              <p:pRg st="17" end="17"/>
                                            </p:txEl>
                                          </p:spTgt>
                                        </p:tgtEl>
                                        <p:attrNameLst>
                                          <p:attrName>style.visibility</p:attrName>
                                        </p:attrNameLst>
                                      </p:cBhvr>
                                      <p:to>
                                        <p:strVal val="visible"/>
                                      </p:to>
                                    </p:set>
                                    <p:animEffect transition="in" filter="wipe(up)">
                                      <p:cBhvr>
                                        <p:cTn id="124" dur="500"/>
                                        <p:tgtEl>
                                          <p:spTgt spid="3">
                                            <p:txEl>
                                              <p:pRg st="17" end="17"/>
                                            </p:txEl>
                                          </p:spTgt>
                                        </p:tgtEl>
                                      </p:cBhvr>
                                    </p:animEffect>
                                  </p:childTnLst>
                                </p:cTn>
                              </p:par>
                              <p:par>
                                <p:cTn id="125" presetID="22" presetClass="entr" presetSubtype="1" fill="hold" grpId="0" nodeType="withEffect">
                                  <p:stCondLst>
                                    <p:cond delay="0"/>
                                  </p:stCondLst>
                                  <p:childTnLst>
                                    <p:set>
                                      <p:cBhvr>
                                        <p:cTn id="126" dur="1" fill="hold">
                                          <p:stCondLst>
                                            <p:cond delay="0"/>
                                          </p:stCondLst>
                                        </p:cTn>
                                        <p:tgtEl>
                                          <p:spTgt spid="3">
                                            <p:txEl>
                                              <p:pRg st="18" end="18"/>
                                            </p:txEl>
                                          </p:spTgt>
                                        </p:tgtEl>
                                        <p:attrNameLst>
                                          <p:attrName>style.visibility</p:attrName>
                                        </p:attrNameLst>
                                      </p:cBhvr>
                                      <p:to>
                                        <p:strVal val="visible"/>
                                      </p:to>
                                    </p:set>
                                    <p:animEffect transition="in" filter="wipe(up)">
                                      <p:cBhvr>
                                        <p:cTn id="127" dur="500"/>
                                        <p:tgtEl>
                                          <p:spTgt spid="3">
                                            <p:txEl>
                                              <p:pRg st="18" end="18"/>
                                            </p:txEl>
                                          </p:spTgt>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3">
                                            <p:txEl>
                                              <p:pRg st="19" end="19"/>
                                            </p:txEl>
                                          </p:spTgt>
                                        </p:tgtEl>
                                        <p:attrNameLst>
                                          <p:attrName>style.visibility</p:attrName>
                                        </p:attrNameLst>
                                      </p:cBhvr>
                                      <p:to>
                                        <p:strVal val="visible"/>
                                      </p:to>
                                    </p:set>
                                    <p:animEffect transition="in" filter="wipe(up)">
                                      <p:cBhvr>
                                        <p:cTn id="130" dur="500"/>
                                        <p:tgtEl>
                                          <p:spTgt spid="3">
                                            <p:txEl>
                                              <p:pRg st="19" end="19"/>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2"/>
                                        </p:tgtEl>
                                        <p:attrNameLst>
                                          <p:attrName>style.visibility</p:attrName>
                                        </p:attrNameLst>
                                      </p:cBhvr>
                                      <p:to>
                                        <p:strVal val="visible"/>
                                      </p:to>
                                    </p:set>
                                    <p:animEffect transition="in" filter="wipe(up)">
                                      <p:cBhvr>
                                        <p:cTn id="135" dur="500"/>
                                        <p:tgtEl>
                                          <p:spTgt spid="2"/>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73">
                                            <p:txEl>
                                              <p:pRg st="0" end="0"/>
                                            </p:txEl>
                                          </p:spTgt>
                                        </p:tgtEl>
                                        <p:attrNameLst>
                                          <p:attrName>style.visibility</p:attrName>
                                        </p:attrNameLst>
                                      </p:cBhvr>
                                      <p:to>
                                        <p:strVal val="visible"/>
                                      </p:to>
                                    </p:set>
                                    <p:animEffect transition="in" filter="blinds(horizontal)">
                                      <p:cBhvr>
                                        <p:cTn id="140" dur="500"/>
                                        <p:tgtEl>
                                          <p:spTgt spid="73">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73">
                                            <p:txEl>
                                              <p:pRg st="1" end="1"/>
                                            </p:txEl>
                                          </p:spTgt>
                                        </p:tgtEl>
                                        <p:attrNameLst>
                                          <p:attrName>style.visibility</p:attrName>
                                        </p:attrNameLst>
                                      </p:cBhvr>
                                      <p:to>
                                        <p:strVal val="visible"/>
                                      </p:to>
                                    </p:set>
                                    <p:animEffect transition="in" filter="blinds(horizontal)">
                                      <p:cBhvr>
                                        <p:cTn id="145" dur="500"/>
                                        <p:tgtEl>
                                          <p:spTgt spid="73">
                                            <p:txEl>
                                              <p:pRg st="1" end="1"/>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73">
                                            <p:txEl>
                                              <p:pRg st="3" end="3"/>
                                            </p:txEl>
                                          </p:spTgt>
                                        </p:tgtEl>
                                        <p:attrNameLst>
                                          <p:attrName>style.visibility</p:attrName>
                                        </p:attrNameLst>
                                      </p:cBhvr>
                                      <p:to>
                                        <p:strVal val="visible"/>
                                      </p:to>
                                    </p:set>
                                    <p:animEffect transition="in" filter="blinds(horizontal)">
                                      <p:cBhvr>
                                        <p:cTn id="150" dur="500"/>
                                        <p:tgtEl>
                                          <p:spTgt spid="73">
                                            <p:txEl>
                                              <p:pRg st="3" end="3"/>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73">
                                            <p:txEl>
                                              <p:pRg st="4" end="4"/>
                                            </p:txEl>
                                          </p:spTgt>
                                        </p:tgtEl>
                                        <p:attrNameLst>
                                          <p:attrName>style.visibility</p:attrName>
                                        </p:attrNameLst>
                                      </p:cBhvr>
                                      <p:to>
                                        <p:strVal val="visible"/>
                                      </p:to>
                                    </p:set>
                                    <p:animEffect transition="in" filter="blinds(horizontal)">
                                      <p:cBhvr>
                                        <p:cTn id="155" dur="500"/>
                                        <p:tgtEl>
                                          <p:spTgt spid="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9" grpId="0" build="p" bldLvl="5"/>
      <p:bldP spid="3" grpId="0" build="p" bldLvl="5"/>
      <p:bldP spid="7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Generisanje funkcija</a:t>
            </a:r>
            <a:endParaRPr lang="en-US" sz="3200" smtClean="0"/>
          </a:p>
        </p:txBody>
      </p:sp>
      <p:sp>
        <p:nvSpPr>
          <p:cNvPr id="69" name="Rectangle 3"/>
          <p:cNvSpPr txBox="1">
            <a:spLocks noChangeArrowheads="1"/>
          </p:cNvSpPr>
          <p:nvPr/>
        </p:nvSpPr>
        <p:spPr bwMode="auto">
          <a:xfrm>
            <a:off x="34925" y="1206500"/>
            <a:ext cx="6481763" cy="5303838"/>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ct val="250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endParaRPr lang="sr-Latn-CS" sz="1400" b="1" dirty="0">
              <a:effectLst>
                <a:outerShdw blurRad="38100" dist="38100" dir="2700000" algn="tl">
                  <a:srgbClr val="C0C0C0"/>
                </a:outerShdw>
              </a:effectLst>
              <a:latin typeface="Courier New" pitchFamily="49" charset="0"/>
            </a:endParaRPr>
          </a:p>
          <a:p>
            <a:pPr marL="342900" indent="-342900">
              <a:spcBef>
                <a:spcPct val="25000"/>
              </a:spcBef>
              <a:defRPr/>
            </a:pPr>
            <a:r>
              <a:rPr lang="en-US" sz="1400" b="1" dirty="0">
                <a:effectLst>
                  <a:outerShdw blurRad="38100" dist="38100" dir="2700000" algn="tl">
                    <a:srgbClr val="C0C0C0"/>
                  </a:outerShdw>
                </a:effectLst>
                <a:latin typeface="Courier New" pitchFamily="49" charset="0"/>
              </a:rPr>
              <a:t>template &lt;class Tip&gt;</a:t>
            </a:r>
          </a:p>
          <a:p>
            <a:pPr marL="342900" indent="-342900">
              <a:defRPr/>
            </a:pPr>
            <a:r>
              <a:rPr lang="en-US" sz="1400" b="1" dirty="0">
                <a:effectLst>
                  <a:outerShdw blurRad="38100" dist="38100" dir="2700000" algn="tl">
                    <a:srgbClr val="C0C0C0"/>
                  </a:outerShdw>
                </a:effectLst>
                <a:latin typeface="Courier New" pitchFamily="49" charset="0"/>
              </a:rPr>
              <a:t>Tip maks(Tip a, Tip b)</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cout &lt;&lt; "(Sablon   a=";</a:t>
            </a:r>
          </a:p>
          <a:p>
            <a:pPr marL="342900" indent="-342900">
              <a:defRPr/>
            </a:pPr>
            <a:r>
              <a:rPr lang="en-US" sz="1400" b="1" dirty="0">
                <a:effectLst>
                  <a:outerShdw blurRad="38100" dist="38100" dir="2700000" algn="tl">
                    <a:srgbClr val="C0C0C0"/>
                  </a:outerShdw>
                </a:effectLst>
                <a:latin typeface="Courier New" pitchFamily="49" charset="0"/>
              </a:rPr>
              <a:t>   cout &lt;&lt; a &lt;&lt; " b=" &lt;&lt; b &lt;&lt;") ";</a:t>
            </a:r>
          </a:p>
          <a:p>
            <a:pPr marL="342900" indent="-342900">
              <a:defRPr/>
            </a:pPr>
            <a:r>
              <a:rPr lang="en-US" sz="1400" b="1" dirty="0">
                <a:effectLst>
                  <a:outerShdw blurRad="38100" dist="38100" dir="2700000" algn="tl">
                    <a:srgbClr val="C0C0C0"/>
                  </a:outerShdw>
                </a:effectLst>
                <a:latin typeface="Courier New" pitchFamily="49" charset="0"/>
              </a:rPr>
              <a:t>   return (a&gt;b) ? a : b;</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spcBef>
                <a:spcPct val="25000"/>
              </a:spcBef>
              <a:defRPr/>
            </a:pPr>
            <a:r>
              <a:rPr lang="en-US" sz="1400" b="1" dirty="0">
                <a:effectLst>
                  <a:outerShdw blurRad="38100" dist="38100" dir="2700000" algn="tl">
                    <a:srgbClr val="C0C0C0"/>
                  </a:outerShdw>
                </a:effectLst>
                <a:latin typeface="Courier New" pitchFamily="49" charset="0"/>
              </a:rPr>
              <a:t>int maks(int a, int b)</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cout &lt;&lt; "(Original a=";</a:t>
            </a:r>
          </a:p>
          <a:p>
            <a:pPr marL="342900" indent="-342900">
              <a:defRPr/>
            </a:pPr>
            <a:r>
              <a:rPr lang="en-US" sz="1400" b="1" dirty="0">
                <a:effectLst>
                  <a:outerShdw blurRad="38100" dist="38100" dir="2700000" algn="tl">
                    <a:srgbClr val="C0C0C0"/>
                  </a:outerShdw>
                </a:effectLst>
                <a:latin typeface="Courier New" pitchFamily="49" charset="0"/>
              </a:rPr>
              <a:t>   cout &lt;&lt; a &lt;&lt; " b=" &lt;&lt; b &lt;&lt;") ";</a:t>
            </a:r>
          </a:p>
          <a:p>
            <a:pPr marL="342900" indent="-342900">
              <a:defRPr/>
            </a:pPr>
            <a:r>
              <a:rPr lang="en-US" sz="1400" b="1" dirty="0">
                <a:effectLst>
                  <a:outerShdw blurRad="38100" dist="38100" dir="2700000" algn="tl">
                    <a:srgbClr val="C0C0C0"/>
                  </a:outerShdw>
                </a:effectLst>
                <a:latin typeface="Courier New" pitchFamily="49" charset="0"/>
              </a:rPr>
              <a:t>   return (a&gt;b) ? a : b;</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spcBef>
                <a:spcPct val="25000"/>
              </a:spcBef>
              <a:defRPr/>
            </a:pPr>
            <a:r>
              <a:rPr lang="en-US" sz="1400" b="1" dirty="0">
                <a:effectLst>
                  <a:outerShdw blurRad="38100" dist="38100" dir="2700000" algn="tl">
                    <a:srgbClr val="C0C0C0"/>
                  </a:outerShdw>
                </a:effectLst>
                <a:latin typeface="Courier New" pitchFamily="49" charset="0"/>
              </a:rPr>
              <a:t>int main()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int a=100, b=200;</a:t>
            </a:r>
            <a:r>
              <a:rPr lang="sr-Latn-CS"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  char c='C', d='D';</a:t>
            </a:r>
          </a:p>
          <a:p>
            <a:pPr marL="342900" indent="-342900">
              <a:defRPr/>
            </a:pPr>
            <a:r>
              <a:rPr lang="en-US" sz="1400" b="1" dirty="0">
                <a:effectLst>
                  <a:outerShdw blurRad="38100" dist="38100" dir="2700000" algn="tl">
                    <a:srgbClr val="C0C0C0"/>
                  </a:outerShdw>
                </a:effectLst>
                <a:latin typeface="Courier New" pitchFamily="49" charset="0"/>
              </a:rPr>
              <a:t>   int m1 = maks(a,b);   cout &lt;&lt; "\tm1: " &lt;&lt; m1 &lt;&lt; endl;</a:t>
            </a:r>
          </a:p>
          <a:p>
            <a:pPr marL="342900" indent="-342900">
              <a:defRPr/>
            </a:pPr>
            <a:r>
              <a:rPr lang="en-US" sz="1400" b="1" dirty="0">
                <a:effectLst>
                  <a:outerShdw blurRad="38100" dist="38100" dir="2700000" algn="tl">
                    <a:srgbClr val="C0C0C0"/>
                  </a:outerShdw>
                </a:effectLst>
                <a:latin typeface="Courier New" pitchFamily="49" charset="0"/>
              </a:rPr>
              <a:t>   char m2 = maks(c,d);  cout &lt;&lt; "\tm2: " &lt;&lt; m2 &lt;&lt; endl;</a:t>
            </a:r>
          </a:p>
          <a:p>
            <a:pPr marL="342900" indent="-342900">
              <a:defRPr/>
            </a:pPr>
            <a:r>
              <a:rPr lang="en-US" sz="1400" b="1" dirty="0">
                <a:effectLst>
                  <a:outerShdw blurRad="38100" dist="38100" dir="2700000" algn="tl">
                    <a:srgbClr val="C0C0C0"/>
                  </a:outerShdw>
                </a:effectLst>
                <a:latin typeface="Courier New" pitchFamily="49" charset="0"/>
              </a:rPr>
              <a:t>   int m3 = maks(c,d);   cout &lt;&lt; "\tm3: " &lt;&lt; m3 &lt;&lt; endl;</a:t>
            </a:r>
          </a:p>
          <a:p>
            <a:pPr marL="342900" indent="-342900">
              <a:defRPr/>
            </a:pPr>
            <a:r>
              <a:rPr lang="en-US" sz="1400" b="1" dirty="0">
                <a:effectLst>
                  <a:outerShdw blurRad="38100" dist="38100" dir="2700000" algn="tl">
                    <a:srgbClr val="C0C0C0"/>
                  </a:outerShdw>
                </a:effectLst>
                <a:latin typeface="Courier New" pitchFamily="49" charset="0"/>
              </a:rPr>
              <a:t>   int m4 = maks(a,c);   cout &lt;&lt; "\tm4: " &lt;&lt; m4 &lt;&lt; endl;</a:t>
            </a:r>
          </a:p>
          <a:p>
            <a:pPr marL="342900" indent="-342900">
              <a:defRPr/>
            </a:pPr>
            <a:r>
              <a:rPr lang="en-US" sz="1400" b="1" dirty="0">
                <a:effectLst>
                  <a:outerShdw blurRad="38100" dist="38100" dir="2700000" algn="tl">
                    <a:srgbClr val="C0C0C0"/>
                  </a:outerShdw>
                </a:effectLst>
                <a:latin typeface="Courier New" pitchFamily="49" charset="0"/>
              </a:rPr>
              <a:t>   return 0;</a:t>
            </a:r>
          </a:p>
          <a:p>
            <a:pPr marL="342900" indent="-342900">
              <a:defRPr/>
            </a:pPr>
            <a:r>
              <a:rPr lang="en-US" sz="14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5148263" y="3838575"/>
            <a:ext cx="3868737" cy="1439863"/>
            <a:chOff x="4040" y="3140"/>
            <a:chExt cx="1526" cy="1063"/>
          </a:xfrm>
        </p:grpSpPr>
        <p:sp>
          <p:nvSpPr>
            <p:cNvPr id="9223"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solidFill>
                  <a:srgbClr val="FFFF00"/>
                </a:solidFill>
              </a:endParaRPr>
            </a:p>
          </p:txBody>
        </p:sp>
        <p:sp>
          <p:nvSpPr>
            <p:cNvPr id="9224"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solidFill>
                  <a:srgbClr val="FFFF00"/>
                </a:solidFill>
              </a:endParaRPr>
            </a:p>
          </p:txBody>
        </p:sp>
      </p:grpSp>
      <p:sp>
        <p:nvSpPr>
          <p:cNvPr id="73" name="AutoShape 144"/>
          <p:cNvSpPr>
            <a:spLocks noChangeArrowheads="1"/>
          </p:cNvSpPr>
          <p:nvPr/>
        </p:nvSpPr>
        <p:spPr bwMode="auto">
          <a:xfrm>
            <a:off x="5237163" y="3933825"/>
            <a:ext cx="3779837" cy="1006475"/>
          </a:xfrm>
          <a:prstGeom prst="roundRect">
            <a:avLst>
              <a:gd name="adj" fmla="val 0"/>
            </a:avLst>
          </a:prstGeom>
          <a:noFill/>
          <a:ln w="9525">
            <a:noFill/>
            <a:round/>
            <a:headEnd/>
            <a:tailEnd/>
          </a:ln>
        </p:spPr>
        <p:txBody>
          <a:bodyPr lIns="0" rIns="0">
            <a:spAutoFit/>
          </a:bodyPr>
          <a:lstStyle/>
          <a:p>
            <a:r>
              <a:rPr lang="sr-Latn-CS" sz="1500" b="1">
                <a:solidFill>
                  <a:srgbClr val="FFFF00"/>
                </a:solidFill>
                <a:latin typeface="Courier New" pitchFamily="49" charset="0"/>
              </a:rPr>
              <a:t>(Original a=100 b=200)  m1: 200</a:t>
            </a:r>
          </a:p>
          <a:p>
            <a:r>
              <a:rPr lang="sr-Latn-CS" sz="1500" b="1">
                <a:solidFill>
                  <a:srgbClr val="FFFF00"/>
                </a:solidFill>
                <a:latin typeface="Courier New" pitchFamily="49" charset="0"/>
              </a:rPr>
              <a:t>(Sablon </a:t>
            </a:r>
            <a:r>
              <a:rPr lang="en-US" sz="1500" b="1">
                <a:solidFill>
                  <a:srgbClr val="FFFF00"/>
                </a:solidFill>
                <a:latin typeface="Courier New" pitchFamily="49" charset="0"/>
              </a:rPr>
              <a:t>  </a:t>
            </a:r>
            <a:r>
              <a:rPr lang="sr-Latn-CS" sz="1500" b="1">
                <a:solidFill>
                  <a:srgbClr val="FFFF00"/>
                </a:solidFill>
                <a:latin typeface="Courier New" pitchFamily="49" charset="0"/>
              </a:rPr>
              <a:t>a=C b=D)      m2: D</a:t>
            </a:r>
          </a:p>
          <a:p>
            <a:r>
              <a:rPr lang="sr-Latn-CS" sz="1500" b="1">
                <a:solidFill>
                  <a:srgbClr val="FFFF00"/>
                </a:solidFill>
                <a:latin typeface="Courier New" pitchFamily="49" charset="0"/>
              </a:rPr>
              <a:t>(Sablon</a:t>
            </a:r>
            <a:r>
              <a:rPr lang="en-US" sz="1500" b="1">
                <a:solidFill>
                  <a:srgbClr val="FFFF00"/>
                </a:solidFill>
                <a:latin typeface="Courier New" pitchFamily="49" charset="0"/>
              </a:rPr>
              <a:t>  </a:t>
            </a:r>
            <a:r>
              <a:rPr lang="sr-Latn-CS" sz="1500" b="1">
                <a:solidFill>
                  <a:srgbClr val="FFFF00"/>
                </a:solidFill>
                <a:latin typeface="Courier New" pitchFamily="49" charset="0"/>
              </a:rPr>
              <a:t> a=C b=D)      m3: 68</a:t>
            </a:r>
          </a:p>
          <a:p>
            <a:r>
              <a:rPr lang="sr-Latn-CS" sz="1500" b="1">
                <a:solidFill>
                  <a:srgbClr val="FFFF00"/>
                </a:solidFill>
                <a:latin typeface="Courier New" pitchFamily="49" charset="0"/>
              </a:rPr>
              <a:t>(Original a=100 b=67)   m4: 100</a:t>
            </a:r>
          </a:p>
        </p:txBody>
      </p:sp>
      <p:sp>
        <p:nvSpPr>
          <p:cNvPr id="23556" name="Rectangle 4"/>
          <p:cNvSpPr>
            <a:spLocks noChangeArrowheads="1"/>
          </p:cNvSpPr>
          <p:nvPr/>
        </p:nvSpPr>
        <p:spPr bwMode="auto">
          <a:xfrm>
            <a:off x="4572000" y="1052513"/>
            <a:ext cx="4465638" cy="2736850"/>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buFont typeface="Wingdings" pitchFamily="2" charset="2"/>
              <a:buChar char="n"/>
            </a:pPr>
            <a:r>
              <a:rPr lang="sr-Latn-CS" sz="1400" b="1"/>
              <a:t>Šablonom funkcije generiše se čitava familija funkcija sa preklopljenim imenom!</a:t>
            </a:r>
          </a:p>
          <a:p>
            <a:pPr marL="342900" indent="-342900" eaLnBrk="1" hangingPunct="1">
              <a:spcBef>
                <a:spcPct val="50000"/>
              </a:spcBef>
              <a:buClr>
                <a:schemeClr val="folHlink"/>
              </a:buClr>
              <a:buSzPct val="60000"/>
              <a:buFont typeface="Wingdings" pitchFamily="2" charset="2"/>
              <a:buChar char="n"/>
            </a:pPr>
            <a:r>
              <a:rPr lang="sr-Latn-CS" sz="1400" b="1">
                <a:solidFill>
                  <a:srgbClr val="000099"/>
                </a:solidFill>
              </a:rPr>
              <a:t>Razrešavanje poziva šablonske funkcije:</a:t>
            </a:r>
          </a:p>
          <a:p>
            <a:pPr marL="800100" lvl="1" indent="-342900" eaLnBrk="1" hangingPunct="1">
              <a:spcBef>
                <a:spcPct val="20000"/>
              </a:spcBef>
              <a:buClr>
                <a:schemeClr val="folHlink"/>
              </a:buClr>
              <a:buFont typeface="Wingdings" pitchFamily="2" charset="2"/>
              <a:buAutoNum type="arabicPeriod"/>
            </a:pPr>
            <a:r>
              <a:rPr lang="sr-Latn-CS" sz="1400" b="1"/>
              <a:t>Traži se funkcija sa potpunim slaganjem tipova argumenata</a:t>
            </a:r>
          </a:p>
          <a:p>
            <a:pPr marL="800100" lvl="1" indent="-342900" eaLnBrk="1" hangingPunct="1">
              <a:spcBef>
                <a:spcPct val="20000"/>
              </a:spcBef>
              <a:buClr>
                <a:schemeClr val="folHlink"/>
              </a:buClr>
              <a:buFont typeface="Wingdings" pitchFamily="2" charset="2"/>
              <a:buAutoNum type="arabicPeriod"/>
            </a:pPr>
            <a:r>
              <a:rPr lang="sr-Latn-CS" sz="1400" b="1"/>
              <a:t>Ako se ona ne pronađe, traži se šablon iz kojeg se može generisati funkcija sa potpunim slaganjem</a:t>
            </a:r>
          </a:p>
          <a:p>
            <a:pPr marL="800100" lvl="1" indent="-342900" eaLnBrk="1" hangingPunct="1">
              <a:spcBef>
                <a:spcPct val="20000"/>
              </a:spcBef>
              <a:buClr>
                <a:schemeClr val="folHlink"/>
              </a:buClr>
              <a:buFont typeface="Wingdings" pitchFamily="2" charset="2"/>
              <a:buAutoNum type="arabicPeriod"/>
            </a:pPr>
            <a:r>
              <a:rPr lang="sr-Latn-CS" sz="1400" b="1"/>
              <a:t>Primenjuju se uobičajena pravila za razrešavanje poziva pomoću konverzija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6">
                                            <p:txEl>
                                              <p:pRg st="0" end="0"/>
                                            </p:txEl>
                                          </p:spTgt>
                                        </p:tgtEl>
                                        <p:attrNameLst>
                                          <p:attrName>style.visibility</p:attrName>
                                        </p:attrNameLst>
                                      </p:cBhvr>
                                      <p:to>
                                        <p:strVal val="visible"/>
                                      </p:to>
                                    </p:set>
                                    <p:animEffect transition="in" filter="wipe(up)">
                                      <p:cBhvr>
                                        <p:cTn id="12" dur="500"/>
                                        <p:tgtEl>
                                          <p:spTgt spid="235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56">
                                            <p:txEl>
                                              <p:pRg st="1" end="1"/>
                                            </p:txEl>
                                          </p:spTgt>
                                        </p:tgtEl>
                                        <p:attrNameLst>
                                          <p:attrName>style.visibility</p:attrName>
                                        </p:attrNameLst>
                                      </p:cBhvr>
                                      <p:to>
                                        <p:strVal val="visible"/>
                                      </p:to>
                                    </p:set>
                                    <p:animEffect transition="in" filter="wipe(up)">
                                      <p:cBhvr>
                                        <p:cTn id="17" dur="500"/>
                                        <p:tgtEl>
                                          <p:spTgt spid="235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3556">
                                            <p:txEl>
                                              <p:pRg st="2" end="2"/>
                                            </p:txEl>
                                          </p:spTgt>
                                        </p:tgtEl>
                                        <p:attrNameLst>
                                          <p:attrName>style.visibility</p:attrName>
                                        </p:attrNameLst>
                                      </p:cBhvr>
                                      <p:to>
                                        <p:strVal val="visible"/>
                                      </p:to>
                                    </p:set>
                                    <p:animEffect transition="in" filter="wipe(up)">
                                      <p:cBhvr>
                                        <p:cTn id="22" dur="500"/>
                                        <p:tgtEl>
                                          <p:spTgt spid="2355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556">
                                            <p:txEl>
                                              <p:pRg st="3" end="3"/>
                                            </p:txEl>
                                          </p:spTgt>
                                        </p:tgtEl>
                                        <p:attrNameLst>
                                          <p:attrName>style.visibility</p:attrName>
                                        </p:attrNameLst>
                                      </p:cBhvr>
                                      <p:to>
                                        <p:strVal val="visible"/>
                                      </p:to>
                                    </p:set>
                                    <p:animEffect transition="in" filter="wipe(up)">
                                      <p:cBhvr>
                                        <p:cTn id="27" dur="500"/>
                                        <p:tgtEl>
                                          <p:spTgt spid="2355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3556">
                                            <p:txEl>
                                              <p:pRg st="4" end="4"/>
                                            </p:txEl>
                                          </p:spTgt>
                                        </p:tgtEl>
                                        <p:attrNameLst>
                                          <p:attrName>style.visibility</p:attrName>
                                        </p:attrNameLst>
                                      </p:cBhvr>
                                      <p:to>
                                        <p:strVal val="visible"/>
                                      </p:to>
                                    </p:set>
                                    <p:animEffect transition="in" filter="wipe(up)">
                                      <p:cBhvr>
                                        <p:cTn id="32" dur="500"/>
                                        <p:tgtEl>
                                          <p:spTgt spid="2355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3">
                                            <p:txEl>
                                              <p:pRg st="0" end="0"/>
                                            </p:txEl>
                                          </p:spTgt>
                                        </p:tgtEl>
                                        <p:attrNameLst>
                                          <p:attrName>style.visibility</p:attrName>
                                        </p:attrNameLst>
                                      </p:cBhvr>
                                      <p:to>
                                        <p:strVal val="visible"/>
                                      </p:to>
                                    </p:set>
                                    <p:animEffect transition="in" filter="blinds(horizontal)">
                                      <p:cBhvr>
                                        <p:cTn id="47" dur="500"/>
                                        <p:tgtEl>
                                          <p:spTgt spid="7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
                                            <p:txEl>
                                              <p:pRg st="1" end="1"/>
                                            </p:txEl>
                                          </p:spTgt>
                                        </p:tgtEl>
                                        <p:attrNameLst>
                                          <p:attrName>style.visibility</p:attrName>
                                        </p:attrNameLst>
                                      </p:cBhvr>
                                      <p:to>
                                        <p:strVal val="visible"/>
                                      </p:to>
                                    </p:set>
                                    <p:animEffect transition="in" filter="blinds(horizontal)">
                                      <p:cBhvr>
                                        <p:cTn id="52" dur="500"/>
                                        <p:tgtEl>
                                          <p:spTgt spid="73">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3">
                                            <p:txEl>
                                              <p:pRg st="2" end="2"/>
                                            </p:txEl>
                                          </p:spTgt>
                                        </p:tgtEl>
                                        <p:attrNameLst>
                                          <p:attrName>style.visibility</p:attrName>
                                        </p:attrNameLst>
                                      </p:cBhvr>
                                      <p:to>
                                        <p:strVal val="visible"/>
                                      </p:to>
                                    </p:set>
                                    <p:animEffect transition="in" filter="blinds(horizontal)">
                                      <p:cBhvr>
                                        <p:cTn id="57" dur="500"/>
                                        <p:tgtEl>
                                          <p:spTgt spid="73">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3">
                                            <p:txEl>
                                              <p:pRg st="3" end="3"/>
                                            </p:txEl>
                                          </p:spTgt>
                                        </p:tgtEl>
                                        <p:attrNameLst>
                                          <p:attrName>style.visibility</p:attrName>
                                        </p:attrNameLst>
                                      </p:cBhvr>
                                      <p:to>
                                        <p:strVal val="visible"/>
                                      </p:to>
                                    </p:set>
                                    <p:animEffect transition="in" filter="blinds(horizontal)">
                                      <p:cBhvr>
                                        <p:cTn id="62" dur="500"/>
                                        <p:tgtEl>
                                          <p:spTgt spid="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9" grpId="0" bldLvl="5"/>
      <p:bldP spid="73" grpId="0" build="p" autoUpdateAnimBg="0"/>
      <p:bldP spid="23556"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859338" y="1885950"/>
            <a:ext cx="4105275" cy="4905375"/>
          </a:xfrm>
          <a:prstGeom prst="rect">
            <a:avLst/>
          </a:prstGeom>
          <a:solidFill>
            <a:srgbClr val="FFFF66"/>
          </a:solidFill>
          <a:ln w="9525">
            <a:solidFill>
              <a:schemeClr val="tx1"/>
            </a:solidFill>
            <a:miter lim="800000"/>
            <a:headEnd/>
            <a:tailEnd/>
          </a:ln>
        </p:spPr>
        <p:txBody>
          <a:bodyPr wrap="none"/>
          <a:lstStyle/>
          <a:p>
            <a:pPr algn="ctr"/>
            <a:r>
              <a:rPr lang="sr-Latn-CS" sz="1400" b="1"/>
              <a:t>GENERISANI KOD</a:t>
            </a:r>
            <a:endParaRPr lang="en-US" sz="1400" b="1"/>
          </a:p>
        </p:txBody>
      </p:sp>
      <p:sp>
        <p:nvSpPr>
          <p:cNvPr id="72707" name="Rectangle 3"/>
          <p:cNvSpPr>
            <a:spLocks noChangeArrowheads="1"/>
          </p:cNvSpPr>
          <p:nvPr/>
        </p:nvSpPr>
        <p:spPr bwMode="auto">
          <a:xfrm>
            <a:off x="323850" y="2997200"/>
            <a:ext cx="3887788" cy="3789363"/>
          </a:xfrm>
          <a:prstGeom prst="rect">
            <a:avLst/>
          </a:prstGeom>
          <a:solidFill>
            <a:srgbClr val="99CCFF"/>
          </a:solidFill>
          <a:ln w="9525">
            <a:solidFill>
              <a:schemeClr val="tx1"/>
            </a:solidFill>
            <a:miter lim="800000"/>
            <a:headEnd/>
            <a:tailEnd/>
          </a:ln>
        </p:spPr>
        <p:txBody>
          <a:bodyPr wrap="none"/>
          <a:lstStyle/>
          <a:p>
            <a:pPr algn="ctr"/>
            <a:r>
              <a:rPr lang="sr-Latn-CS" sz="1400" b="1"/>
              <a:t>ORIGINALNI KOD</a:t>
            </a:r>
            <a:endParaRPr lang="en-US" sz="1400" b="1"/>
          </a:p>
        </p:txBody>
      </p:sp>
      <p:sp>
        <p:nvSpPr>
          <p:cNvPr id="72708" name="AutoShape 4"/>
          <p:cNvSpPr>
            <a:spLocks noChangeArrowheads="1"/>
          </p:cNvSpPr>
          <p:nvPr/>
        </p:nvSpPr>
        <p:spPr bwMode="auto">
          <a:xfrm>
            <a:off x="539750" y="3298825"/>
            <a:ext cx="2879725" cy="1512888"/>
          </a:xfrm>
          <a:prstGeom prst="roundRect">
            <a:avLst>
              <a:gd name="adj" fmla="val 16667"/>
            </a:avLst>
          </a:prstGeom>
          <a:solidFill>
            <a:srgbClr val="FFCC66"/>
          </a:solidFill>
          <a:ln w="9525">
            <a:solidFill>
              <a:schemeClr val="tx1"/>
            </a:solidFill>
            <a:round/>
            <a:headEnd/>
            <a:tailEnd/>
          </a:ln>
        </p:spPr>
        <p:txBody>
          <a:bodyPr wrap="none" anchor="ctr"/>
          <a:lstStyle/>
          <a:p>
            <a:endParaRPr lang="sr-Latn-BA"/>
          </a:p>
        </p:txBody>
      </p:sp>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Generisanje </a:t>
            </a:r>
            <a:r>
              <a:rPr lang="en-US" sz="3200" smtClean="0"/>
              <a:t>klasa</a:t>
            </a:r>
          </a:p>
        </p:txBody>
      </p:sp>
      <p:sp>
        <p:nvSpPr>
          <p:cNvPr id="23556" name="Rectangle 4"/>
          <p:cNvSpPr>
            <a:spLocks noChangeArrowheads="1"/>
          </p:cNvSpPr>
          <p:nvPr/>
        </p:nvSpPr>
        <p:spPr bwMode="auto">
          <a:xfrm>
            <a:off x="34925" y="1268413"/>
            <a:ext cx="4465638" cy="1728787"/>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buFont typeface="Wingdings" pitchFamily="2" charset="2"/>
              <a:buChar char="n"/>
            </a:pPr>
            <a:r>
              <a:rPr lang="sr-Latn-CS" sz="1400" b="1">
                <a:solidFill>
                  <a:srgbClr val="000099"/>
                </a:solidFill>
              </a:rPr>
              <a:t>Šablon </a:t>
            </a:r>
            <a:r>
              <a:rPr lang="en-US" sz="1400" b="1">
                <a:solidFill>
                  <a:srgbClr val="000099"/>
                </a:solidFill>
              </a:rPr>
              <a:t>klase</a:t>
            </a:r>
            <a:r>
              <a:rPr lang="sr-Latn-CS" sz="1400" b="1">
                <a:solidFill>
                  <a:srgbClr val="000099"/>
                </a:solidFill>
              </a:rPr>
              <a:t> </a:t>
            </a:r>
            <a:r>
              <a:rPr lang="sr-Latn-CS" sz="1400" b="1"/>
              <a:t>(</a:t>
            </a:r>
            <a:r>
              <a:rPr lang="en-US" sz="1400" b="1" i="1">
                <a:solidFill>
                  <a:srgbClr val="990000"/>
                </a:solidFill>
              </a:rPr>
              <a:t>class</a:t>
            </a:r>
            <a:r>
              <a:rPr lang="sr-Latn-CS" sz="1400" b="1" i="1">
                <a:solidFill>
                  <a:srgbClr val="990000"/>
                </a:solidFill>
              </a:rPr>
              <a:t> template</a:t>
            </a:r>
            <a:r>
              <a:rPr lang="sr-Latn-CS" sz="1400" b="1"/>
              <a:t>) </a:t>
            </a:r>
            <a:r>
              <a:rPr lang="en-US" sz="1400" b="1"/>
              <a:t>                   </a:t>
            </a:r>
            <a:r>
              <a:rPr lang="sr-Latn-CS" sz="1400" b="1"/>
              <a:t> definicija </a:t>
            </a:r>
            <a:r>
              <a:rPr lang="en-US" sz="1400" b="1"/>
              <a:t>klase</a:t>
            </a:r>
            <a:r>
              <a:rPr lang="sr-Latn-CS" sz="1400" b="1"/>
              <a:t> koju prevodilac koristi za generisanje konkretne </a:t>
            </a:r>
            <a:r>
              <a:rPr lang="en-US" sz="1400" b="1"/>
              <a:t>klase</a:t>
            </a:r>
            <a:r>
              <a:rPr lang="sr-Latn-CS" sz="1400" b="1"/>
              <a:t>. </a:t>
            </a:r>
            <a:r>
              <a:rPr lang="en-US" sz="1400" b="1"/>
              <a:t>                                                  </a:t>
            </a:r>
            <a:r>
              <a:rPr lang="sr-Latn-CS" sz="1400" b="1"/>
              <a:t>Često se naziva i </a:t>
            </a:r>
            <a:r>
              <a:rPr lang="sr-Latn-CS" sz="1400" b="1">
                <a:solidFill>
                  <a:srgbClr val="000099"/>
                </a:solidFill>
              </a:rPr>
              <a:t>generička </a:t>
            </a:r>
            <a:r>
              <a:rPr lang="en-US" sz="1400" b="1">
                <a:solidFill>
                  <a:srgbClr val="000099"/>
                </a:solidFill>
              </a:rPr>
              <a:t>klasa</a:t>
            </a:r>
            <a:r>
              <a:rPr lang="sr-Latn-CS" sz="1400" b="1"/>
              <a:t>.</a:t>
            </a:r>
          </a:p>
          <a:p>
            <a:pPr marL="342900" indent="-342900" eaLnBrk="1" hangingPunct="1">
              <a:spcBef>
                <a:spcPct val="25000"/>
              </a:spcBef>
              <a:buClr>
                <a:schemeClr val="folHlink"/>
              </a:buClr>
              <a:buSzPct val="60000"/>
              <a:buFont typeface="Wingdings" pitchFamily="2" charset="2"/>
              <a:buChar char="n"/>
            </a:pPr>
            <a:r>
              <a:rPr lang="sr-Latn-CS" sz="1400" b="1">
                <a:solidFill>
                  <a:srgbClr val="000099"/>
                </a:solidFill>
              </a:rPr>
              <a:t>Šablonska </a:t>
            </a:r>
            <a:r>
              <a:rPr lang="en-US" sz="1400" b="1">
                <a:solidFill>
                  <a:srgbClr val="000099"/>
                </a:solidFill>
              </a:rPr>
              <a:t>klasa</a:t>
            </a:r>
            <a:r>
              <a:rPr lang="sr-Latn-CS" sz="1400" b="1"/>
              <a:t> (</a:t>
            </a:r>
            <a:r>
              <a:rPr lang="sr-Latn-CS" sz="1400" b="1" i="1">
                <a:solidFill>
                  <a:srgbClr val="990000"/>
                </a:solidFill>
              </a:rPr>
              <a:t>template</a:t>
            </a:r>
            <a:r>
              <a:rPr lang="sr-Latn-CS" sz="1400" b="1"/>
              <a:t> </a:t>
            </a:r>
            <a:r>
              <a:rPr lang="en-US" sz="1400" b="1" i="1">
                <a:solidFill>
                  <a:srgbClr val="990000"/>
                </a:solidFill>
              </a:rPr>
              <a:t>class</a:t>
            </a:r>
            <a:r>
              <a:rPr lang="sr-Latn-CS" sz="1400" b="1"/>
              <a:t>)</a:t>
            </a:r>
            <a:r>
              <a:rPr lang="sr-Latn-CS" sz="1400"/>
              <a:t> </a:t>
            </a:r>
            <a:r>
              <a:rPr lang="sr-Latn-CS" sz="1400" b="1"/>
              <a:t> konkretna </a:t>
            </a:r>
            <a:r>
              <a:rPr lang="en-US" sz="1400" b="1"/>
              <a:t>klasa</a:t>
            </a:r>
            <a:r>
              <a:rPr lang="sr-Latn-CS" sz="1400" b="1"/>
              <a:t> generisana na osnovu šablona </a:t>
            </a:r>
            <a:r>
              <a:rPr lang="en-US" sz="1400" b="1"/>
              <a:t>klase</a:t>
            </a:r>
            <a:r>
              <a:rPr lang="sr-Latn-CS" sz="1400" b="1"/>
              <a:t>.</a:t>
            </a:r>
          </a:p>
        </p:txBody>
      </p:sp>
      <p:sp>
        <p:nvSpPr>
          <p:cNvPr id="2" name="Rectangle 4"/>
          <p:cNvSpPr>
            <a:spLocks noChangeArrowheads="1"/>
          </p:cNvSpPr>
          <p:nvPr/>
        </p:nvSpPr>
        <p:spPr bwMode="auto">
          <a:xfrm>
            <a:off x="611188" y="3284538"/>
            <a:ext cx="2520950" cy="1584325"/>
          </a:xfrm>
          <a:prstGeom prst="rect">
            <a:avLst/>
          </a:prstGeom>
          <a:noFill/>
          <a:ln w="9525">
            <a:noFill/>
            <a:miter lim="800000"/>
            <a:headEnd/>
            <a:tailEnd/>
          </a:ln>
        </p:spPr>
        <p:txBody>
          <a:bodyPr/>
          <a:lstStyle/>
          <a:p>
            <a:pPr marL="342900" indent="-342900" eaLnBrk="1" hangingPunct="1">
              <a:spcBef>
                <a:spcPct val="100000"/>
              </a:spcBef>
              <a:buClr>
                <a:schemeClr val="folHlink"/>
              </a:buClr>
              <a:buSzPct val="60000"/>
              <a:buFont typeface="Wingdings" pitchFamily="2" charset="2"/>
              <a:buNone/>
            </a:pPr>
            <a:r>
              <a:rPr lang="sr-Latn-CS" sz="1400" b="1">
                <a:solidFill>
                  <a:schemeClr val="hlink"/>
                </a:solidFill>
                <a:latin typeface="Courier New" pitchFamily="49" charset="0"/>
              </a:rPr>
              <a:t>// Sablon </a:t>
            </a:r>
            <a:r>
              <a:rPr lang="en-US" sz="1400" b="1">
                <a:solidFill>
                  <a:schemeClr val="hlink"/>
                </a:solidFill>
                <a:latin typeface="Courier New" pitchFamily="49" charset="0"/>
              </a:rPr>
              <a:t>klase</a:t>
            </a:r>
          </a:p>
          <a:p>
            <a:pPr marL="342900" indent="-342900">
              <a:spcBef>
                <a:spcPct val="25000"/>
              </a:spcBef>
            </a:pPr>
            <a:r>
              <a:rPr lang="en-US" sz="1400" b="1">
                <a:solidFill>
                  <a:srgbClr val="000099"/>
                </a:solidFill>
                <a:latin typeface="Courier New" pitchFamily="49" charset="0"/>
              </a:rPr>
              <a:t>template &lt;class T</a:t>
            </a:r>
            <a:r>
              <a:rPr lang="sr-Latn-CS" sz="1400" b="1">
                <a:solidFill>
                  <a:srgbClr val="000099"/>
                </a:solidFill>
                <a:latin typeface="Courier New" pitchFamily="49" charset="0"/>
              </a:rPr>
              <a:t>ip</a:t>
            </a:r>
            <a:r>
              <a:rPr lang="en-US" sz="1400" b="1">
                <a:solidFill>
                  <a:srgbClr val="000099"/>
                </a:solidFill>
                <a:latin typeface="Courier New" pitchFamily="49" charset="0"/>
              </a:rPr>
              <a:t>&gt;</a:t>
            </a:r>
          </a:p>
          <a:p>
            <a:pPr marL="342900" indent="-342900"/>
            <a:r>
              <a:rPr lang="en-US" sz="1400" b="1">
                <a:latin typeface="Courier New" pitchFamily="49" charset="0"/>
              </a:rPr>
              <a:t>class Klasa</a:t>
            </a:r>
          </a:p>
          <a:p>
            <a:pPr marL="342900" indent="-342900"/>
            <a:r>
              <a:rPr lang="en-US" sz="1400" b="1">
                <a:latin typeface="Courier New" pitchFamily="49" charset="0"/>
              </a:rPr>
              <a:t>{</a:t>
            </a:r>
          </a:p>
          <a:p>
            <a:pPr marL="342900" indent="-342900"/>
            <a:r>
              <a:rPr lang="sr-Latn-CS" sz="1400" b="1">
                <a:latin typeface="Courier New" pitchFamily="49" charset="0"/>
              </a:rPr>
              <a:t> </a:t>
            </a:r>
            <a:r>
              <a:rPr lang="en-US" sz="1400" b="1">
                <a:latin typeface="Courier New" pitchFamily="49" charset="0"/>
              </a:rPr>
              <a:t> public:</a:t>
            </a:r>
            <a:r>
              <a:rPr lang="sr-Latn-CS" sz="1400" b="1">
                <a:latin typeface="Courier New" pitchFamily="49" charset="0"/>
              </a:rPr>
              <a:t> </a:t>
            </a:r>
            <a:r>
              <a:rPr lang="en-US" sz="1400" b="1">
                <a:solidFill>
                  <a:srgbClr val="000099"/>
                </a:solidFill>
                <a:latin typeface="Courier New" pitchFamily="49" charset="0"/>
              </a:rPr>
              <a:t>Tip</a:t>
            </a:r>
            <a:r>
              <a:rPr lang="en-US" sz="1400" b="1">
                <a:latin typeface="Courier New" pitchFamily="49" charset="0"/>
              </a:rPr>
              <a:t> data</a:t>
            </a:r>
            <a:r>
              <a:rPr lang="sr-Latn-CS" sz="1400" b="1">
                <a:latin typeface="Courier New" pitchFamily="49" charset="0"/>
              </a:rPr>
              <a:t>;</a:t>
            </a:r>
            <a:endParaRPr lang="en-US" sz="1400" b="1">
              <a:latin typeface="Courier New" pitchFamily="49" charset="0"/>
            </a:endParaRPr>
          </a:p>
          <a:p>
            <a:pPr marL="342900" indent="-342900"/>
            <a:r>
              <a:rPr lang="en-US" sz="1400" b="1">
                <a:latin typeface="Courier New" pitchFamily="49" charset="0"/>
              </a:rPr>
              <a:t>};</a:t>
            </a:r>
          </a:p>
        </p:txBody>
      </p:sp>
      <p:sp>
        <p:nvSpPr>
          <p:cNvPr id="72713" name="AutoShape 9"/>
          <p:cNvSpPr>
            <a:spLocks noChangeArrowheads="1"/>
          </p:cNvSpPr>
          <p:nvPr/>
        </p:nvSpPr>
        <p:spPr bwMode="auto">
          <a:xfrm rot="-873175">
            <a:off x="3778250" y="3213100"/>
            <a:ext cx="1225550" cy="215900"/>
          </a:xfrm>
          <a:prstGeom prst="rightArrow">
            <a:avLst>
              <a:gd name="adj1" fmla="val 50000"/>
              <a:gd name="adj2" fmla="val 141912"/>
            </a:avLst>
          </a:prstGeom>
          <a:solidFill>
            <a:srgbClr val="990000"/>
          </a:solidFill>
          <a:ln w="9525">
            <a:solidFill>
              <a:schemeClr val="tx1"/>
            </a:solidFill>
            <a:miter lim="800000"/>
            <a:headEnd/>
            <a:tailEnd/>
          </a:ln>
        </p:spPr>
        <p:txBody>
          <a:bodyPr wrap="none" anchor="ctr"/>
          <a:lstStyle/>
          <a:p>
            <a:endParaRPr lang="sr-Latn-BA"/>
          </a:p>
        </p:txBody>
      </p:sp>
      <p:sp>
        <p:nvSpPr>
          <p:cNvPr id="3" name="Rectangle 4"/>
          <p:cNvSpPr>
            <a:spLocks noChangeArrowheads="1"/>
          </p:cNvSpPr>
          <p:nvPr/>
        </p:nvSpPr>
        <p:spPr bwMode="auto">
          <a:xfrm>
            <a:off x="5076825" y="2166938"/>
            <a:ext cx="3743325" cy="1223962"/>
          </a:xfrm>
          <a:prstGeom prst="rect">
            <a:avLst/>
          </a:prstGeom>
          <a:solidFill>
            <a:srgbClr val="FFCC66"/>
          </a:solidFill>
          <a:ln w="9525">
            <a:solidFill>
              <a:srgbClr val="990000"/>
            </a:solidFill>
            <a:miter lim="800000"/>
            <a:headEnd/>
            <a:tailEnd/>
          </a:ln>
        </p:spPr>
        <p:txBody>
          <a:bodyPr/>
          <a:lstStyle/>
          <a:p>
            <a:pPr marL="342900" indent="-342900" eaLnBrk="1" hangingPunct="1">
              <a:spcBef>
                <a:spcPct val="100000"/>
              </a:spcBef>
              <a:buClr>
                <a:schemeClr val="folHlink"/>
              </a:buClr>
              <a:buSzPct val="60000"/>
              <a:buFont typeface="Wingdings" pitchFamily="2" charset="2"/>
              <a:buNone/>
            </a:pPr>
            <a:r>
              <a:rPr lang="sr-Latn-CS" sz="1400" b="1">
                <a:solidFill>
                  <a:schemeClr val="hlink"/>
                </a:solidFill>
                <a:latin typeface="Courier New" pitchFamily="49" charset="0"/>
              </a:rPr>
              <a:t>// Sablonska </a:t>
            </a:r>
            <a:r>
              <a:rPr lang="en-US" sz="1400" b="1">
                <a:solidFill>
                  <a:schemeClr val="hlink"/>
                </a:solidFill>
                <a:latin typeface="Courier New" pitchFamily="49" charset="0"/>
              </a:rPr>
              <a:t>klasa</a:t>
            </a:r>
            <a:r>
              <a:rPr lang="sr-Latn-CS" sz="1400" b="1">
                <a:solidFill>
                  <a:schemeClr val="hlink"/>
                </a:solidFill>
                <a:latin typeface="Courier New" pitchFamily="49" charset="0"/>
              </a:rPr>
              <a:t> za int</a:t>
            </a:r>
            <a:endParaRPr lang="en-US" sz="1400" b="1">
              <a:solidFill>
                <a:schemeClr val="hlink"/>
              </a:solidFill>
              <a:latin typeface="Courier New" pitchFamily="49" charset="0"/>
            </a:endParaRPr>
          </a:p>
          <a:p>
            <a:pPr marL="342900" indent="-342900"/>
            <a:r>
              <a:rPr lang="en-US" sz="1400" b="1">
                <a:latin typeface="Courier New" pitchFamily="49" charset="0"/>
              </a:rPr>
              <a:t>class </a:t>
            </a:r>
            <a:r>
              <a:rPr lang="en-US" sz="1400" b="1">
                <a:solidFill>
                  <a:srgbClr val="000099"/>
                </a:solidFill>
                <a:latin typeface="Courier New" pitchFamily="49" charset="0"/>
              </a:rPr>
              <a:t>Klasa&lt;int&gt;</a:t>
            </a:r>
          </a:p>
          <a:p>
            <a:pPr marL="342900" indent="-342900"/>
            <a:r>
              <a:rPr lang="en-US" sz="1400" b="1">
                <a:latin typeface="Courier New" pitchFamily="49" charset="0"/>
              </a:rPr>
              <a:t>{</a:t>
            </a:r>
          </a:p>
          <a:p>
            <a:pPr marL="342900" indent="-342900"/>
            <a:r>
              <a:rPr lang="sr-Latn-CS" sz="1400" b="1">
                <a:latin typeface="Courier New" pitchFamily="49" charset="0"/>
              </a:rPr>
              <a:t>   </a:t>
            </a:r>
            <a:r>
              <a:rPr lang="en-US" sz="1400" b="1">
                <a:latin typeface="Courier New" pitchFamily="49" charset="0"/>
              </a:rPr>
              <a:t>public: </a:t>
            </a:r>
            <a:r>
              <a:rPr lang="en-US" sz="1400" b="1">
                <a:solidFill>
                  <a:srgbClr val="000099"/>
                </a:solidFill>
                <a:latin typeface="Courier New" pitchFamily="49" charset="0"/>
              </a:rPr>
              <a:t>int</a:t>
            </a:r>
            <a:r>
              <a:rPr lang="en-US" sz="1400" b="1">
                <a:latin typeface="Courier New" pitchFamily="49" charset="0"/>
              </a:rPr>
              <a:t> data;</a:t>
            </a:r>
          </a:p>
          <a:p>
            <a:pPr marL="342900" indent="-342900"/>
            <a:r>
              <a:rPr lang="en-US" sz="1400" b="1">
                <a:latin typeface="Courier New" pitchFamily="49" charset="0"/>
              </a:rPr>
              <a:t>};</a:t>
            </a:r>
          </a:p>
        </p:txBody>
      </p:sp>
      <p:sp>
        <p:nvSpPr>
          <p:cNvPr id="4" name="Rectangle 4"/>
          <p:cNvSpPr>
            <a:spLocks noChangeArrowheads="1"/>
          </p:cNvSpPr>
          <p:nvPr/>
        </p:nvSpPr>
        <p:spPr bwMode="auto">
          <a:xfrm>
            <a:off x="5076825" y="3535363"/>
            <a:ext cx="3743325" cy="1223962"/>
          </a:xfrm>
          <a:prstGeom prst="rect">
            <a:avLst/>
          </a:prstGeom>
          <a:solidFill>
            <a:srgbClr val="FFCC66"/>
          </a:solidFill>
          <a:ln w="9525">
            <a:solidFill>
              <a:srgbClr val="990000"/>
            </a:solidFill>
            <a:miter lim="800000"/>
            <a:headEnd/>
            <a:tailEnd/>
          </a:ln>
        </p:spPr>
        <p:txBody>
          <a:bodyPr/>
          <a:lstStyle/>
          <a:p>
            <a:pPr marL="342900" indent="-342900" eaLnBrk="1" hangingPunct="1">
              <a:spcBef>
                <a:spcPct val="100000"/>
              </a:spcBef>
              <a:buClr>
                <a:schemeClr val="folHlink"/>
              </a:buClr>
              <a:buSzPct val="60000"/>
              <a:buFont typeface="Wingdings" pitchFamily="2" charset="2"/>
              <a:buNone/>
            </a:pPr>
            <a:r>
              <a:rPr lang="sr-Latn-CS" sz="1400" b="1">
                <a:solidFill>
                  <a:schemeClr val="hlink"/>
                </a:solidFill>
                <a:latin typeface="Courier New" pitchFamily="49" charset="0"/>
              </a:rPr>
              <a:t>// Sablonska </a:t>
            </a:r>
            <a:r>
              <a:rPr lang="en-US" sz="1400" b="1">
                <a:solidFill>
                  <a:schemeClr val="hlink"/>
                </a:solidFill>
                <a:latin typeface="Courier New" pitchFamily="49" charset="0"/>
              </a:rPr>
              <a:t>klasa</a:t>
            </a:r>
            <a:r>
              <a:rPr lang="sr-Latn-CS" sz="1400" b="1">
                <a:solidFill>
                  <a:schemeClr val="hlink"/>
                </a:solidFill>
                <a:latin typeface="Courier New" pitchFamily="49" charset="0"/>
              </a:rPr>
              <a:t> za </a:t>
            </a:r>
            <a:r>
              <a:rPr lang="en-US" sz="1400" b="1">
                <a:solidFill>
                  <a:schemeClr val="hlink"/>
                </a:solidFill>
                <a:latin typeface="Courier New" pitchFamily="49" charset="0"/>
              </a:rPr>
              <a:t>char</a:t>
            </a:r>
          </a:p>
          <a:p>
            <a:pPr marL="342900" indent="-342900"/>
            <a:r>
              <a:rPr lang="en-US" sz="1400" b="1">
                <a:latin typeface="Courier New" pitchFamily="49" charset="0"/>
              </a:rPr>
              <a:t>class </a:t>
            </a:r>
            <a:r>
              <a:rPr lang="en-US" sz="1400" b="1">
                <a:solidFill>
                  <a:srgbClr val="000099"/>
                </a:solidFill>
                <a:latin typeface="Courier New" pitchFamily="49" charset="0"/>
              </a:rPr>
              <a:t>Klasa&lt;char&gt;</a:t>
            </a:r>
          </a:p>
          <a:p>
            <a:pPr marL="342900" indent="-342900"/>
            <a:r>
              <a:rPr lang="en-US" sz="1400" b="1">
                <a:latin typeface="Courier New" pitchFamily="49" charset="0"/>
              </a:rPr>
              <a:t>{</a:t>
            </a:r>
          </a:p>
          <a:p>
            <a:pPr marL="342900" indent="-342900"/>
            <a:r>
              <a:rPr lang="sr-Latn-CS" sz="1400" b="1">
                <a:latin typeface="Courier New" pitchFamily="49" charset="0"/>
              </a:rPr>
              <a:t>   </a:t>
            </a:r>
            <a:r>
              <a:rPr lang="en-US" sz="1400" b="1">
                <a:latin typeface="Courier New" pitchFamily="49" charset="0"/>
              </a:rPr>
              <a:t>public: </a:t>
            </a:r>
            <a:r>
              <a:rPr lang="en-US" sz="1400" b="1">
                <a:solidFill>
                  <a:srgbClr val="000099"/>
                </a:solidFill>
                <a:latin typeface="Courier New" pitchFamily="49" charset="0"/>
              </a:rPr>
              <a:t>char</a:t>
            </a:r>
            <a:r>
              <a:rPr lang="en-US" sz="1400" b="1">
                <a:latin typeface="Courier New" pitchFamily="49" charset="0"/>
              </a:rPr>
              <a:t> data;</a:t>
            </a:r>
          </a:p>
          <a:p>
            <a:pPr marL="342900" indent="-342900"/>
            <a:r>
              <a:rPr lang="en-US" sz="1400" b="1">
                <a:latin typeface="Courier New" pitchFamily="49" charset="0"/>
              </a:rPr>
              <a:t>};</a:t>
            </a:r>
          </a:p>
        </p:txBody>
      </p:sp>
      <p:sp>
        <p:nvSpPr>
          <p:cNvPr id="72716" name="AutoShape 12"/>
          <p:cNvSpPr>
            <a:spLocks noChangeArrowheads="1"/>
          </p:cNvSpPr>
          <p:nvPr/>
        </p:nvSpPr>
        <p:spPr bwMode="auto">
          <a:xfrm rot="-287222">
            <a:off x="3851275" y="4076700"/>
            <a:ext cx="1152525" cy="215900"/>
          </a:xfrm>
          <a:prstGeom prst="rightArrow">
            <a:avLst>
              <a:gd name="adj1" fmla="val 50000"/>
              <a:gd name="adj2" fmla="val 133456"/>
            </a:avLst>
          </a:prstGeom>
          <a:solidFill>
            <a:srgbClr val="000099"/>
          </a:solidFill>
          <a:ln w="9525">
            <a:solidFill>
              <a:schemeClr val="tx1"/>
            </a:solidFill>
            <a:miter lim="800000"/>
            <a:headEnd/>
            <a:tailEnd/>
          </a:ln>
        </p:spPr>
        <p:txBody>
          <a:bodyPr wrap="none" anchor="ctr"/>
          <a:lstStyle/>
          <a:p>
            <a:pPr algn="ctr"/>
            <a:endParaRPr lang="sr-Latn-CS"/>
          </a:p>
        </p:txBody>
      </p:sp>
      <p:sp>
        <p:nvSpPr>
          <p:cNvPr id="5" name="Rectangle 4"/>
          <p:cNvSpPr>
            <a:spLocks noChangeArrowheads="1"/>
          </p:cNvSpPr>
          <p:nvPr/>
        </p:nvSpPr>
        <p:spPr bwMode="auto">
          <a:xfrm>
            <a:off x="612775" y="4824413"/>
            <a:ext cx="3527425" cy="1366837"/>
          </a:xfrm>
          <a:prstGeom prst="rect">
            <a:avLst/>
          </a:prstGeom>
          <a:noFill/>
          <a:ln w="9525">
            <a:noFill/>
            <a:miter lim="800000"/>
            <a:headEnd/>
            <a:tailEnd/>
          </a:ln>
        </p:spPr>
        <p:txBody>
          <a:bodyPr/>
          <a:lstStyle/>
          <a:p>
            <a:pPr marL="342900" indent="-342900">
              <a:defRPr/>
            </a:pPr>
            <a:r>
              <a:rPr lang="sr-Latn-CS" sz="1400" b="1" dirty="0">
                <a:solidFill>
                  <a:schemeClr val="hlink"/>
                </a:solidFill>
                <a:latin typeface="Courier New" pitchFamily="49" charset="0"/>
              </a:rPr>
              <a:t>// glavni program</a:t>
            </a:r>
          </a:p>
          <a:p>
            <a:pPr marL="342900" indent="-342900">
              <a:defRPr/>
            </a:pPr>
            <a:r>
              <a:rPr lang="en-US" sz="1400" b="1" dirty="0">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sr-Latn-CS" sz="1400" b="1" dirty="0">
                <a:latin typeface="Courier New" pitchFamily="49" charset="0"/>
              </a:rPr>
              <a:t>main</a:t>
            </a:r>
            <a:r>
              <a:rPr lang="en-US" sz="1400" b="1" dirty="0">
                <a:latin typeface="Courier New" pitchFamily="49" charset="0"/>
              </a:rPr>
              <a:t>()</a:t>
            </a:r>
          </a:p>
          <a:p>
            <a:pPr marL="342900" indent="-342900">
              <a:defRPr/>
            </a:pPr>
            <a:r>
              <a:rPr lang="en-US" sz="1400" b="1" dirty="0">
                <a:latin typeface="Courier New" pitchFamily="49" charset="0"/>
              </a:rPr>
              <a:t>{</a:t>
            </a:r>
          </a:p>
          <a:p>
            <a:pPr marL="342900" indent="-342900">
              <a:defRPr/>
            </a:pPr>
            <a:r>
              <a:rPr lang="sr-Latn-CS" sz="1400" b="1" dirty="0">
                <a:latin typeface="Courier New" pitchFamily="49" charset="0"/>
              </a:rPr>
              <a:t>   </a:t>
            </a:r>
            <a:r>
              <a:rPr lang="en-US" sz="1400" b="1" dirty="0">
                <a:solidFill>
                  <a:srgbClr val="800000"/>
                </a:solidFill>
                <a:latin typeface="Courier New" pitchFamily="49" charset="0"/>
              </a:rPr>
              <a:t>Klasa&lt;int&gt;</a:t>
            </a:r>
            <a:r>
              <a:rPr lang="sr-Latn-CS" sz="1400" b="1" dirty="0">
                <a:latin typeface="Courier New" pitchFamily="49" charset="0"/>
              </a:rPr>
              <a:t> </a:t>
            </a:r>
            <a:r>
              <a:rPr lang="en-US" sz="1400" b="1" dirty="0">
                <a:latin typeface="Courier New" pitchFamily="49" charset="0"/>
              </a:rPr>
              <a:t>i</a:t>
            </a:r>
            <a:r>
              <a:rPr lang="sr-Latn-CS" sz="1400" b="1" dirty="0">
                <a:latin typeface="Courier New" pitchFamily="49" charset="0"/>
              </a:rPr>
              <a:t>; </a:t>
            </a:r>
            <a:endParaRPr lang="en-US" sz="1400" b="1" dirty="0">
              <a:latin typeface="Courier New" pitchFamily="49" charset="0"/>
            </a:endParaRPr>
          </a:p>
          <a:p>
            <a:pPr marL="342900" indent="-342900">
              <a:defRPr/>
            </a:pPr>
            <a:r>
              <a:rPr lang="en-US" sz="1400" b="1" dirty="0">
                <a:latin typeface="Courier New" pitchFamily="49" charset="0"/>
              </a:rPr>
              <a:t>   i.data=100; cout &lt;&lt; i.data;</a:t>
            </a:r>
          </a:p>
          <a:p>
            <a:pPr marL="342900" indent="-342900">
              <a:defRPr/>
            </a:pPr>
            <a:r>
              <a:rPr lang="en-US" sz="1400" b="1" dirty="0">
                <a:latin typeface="Courier New" pitchFamily="49" charset="0"/>
              </a:rPr>
              <a:t>   </a:t>
            </a:r>
            <a:r>
              <a:rPr lang="en-US" sz="1400" b="1" dirty="0">
                <a:solidFill>
                  <a:srgbClr val="000099"/>
                </a:solidFill>
                <a:latin typeface="Courier New" pitchFamily="49" charset="0"/>
              </a:rPr>
              <a:t>Klasa&lt;char&gt;</a:t>
            </a:r>
            <a:r>
              <a:rPr lang="en-US" sz="1400" b="1" dirty="0">
                <a:latin typeface="Courier New" pitchFamily="49" charset="0"/>
              </a:rPr>
              <a:t> c;</a:t>
            </a:r>
          </a:p>
          <a:p>
            <a:pPr marL="342900" indent="-342900">
              <a:defRPr/>
            </a:pPr>
            <a:r>
              <a:rPr lang="en-US" sz="1400" b="1" dirty="0">
                <a:latin typeface="Courier New" pitchFamily="49" charset="0"/>
              </a:rPr>
              <a:t>   c.data=‘A’; cout &lt;&lt; c.data;</a:t>
            </a:r>
          </a:p>
          <a:p>
            <a:pPr marL="342900" indent="-342900">
              <a:defRPr/>
            </a:pPr>
            <a:r>
              <a:rPr lang="en-US" sz="1400" b="1" dirty="0">
                <a:latin typeface="Courier New" pitchFamily="49" charset="0"/>
              </a:rPr>
              <a:t>   return 0;</a:t>
            </a:r>
          </a:p>
          <a:p>
            <a:pPr marL="342900" indent="-342900">
              <a:defRPr/>
            </a:pPr>
            <a:r>
              <a:rPr lang="en-US" sz="1400" b="1" dirty="0">
                <a:latin typeface="Courier New" pitchFamily="49" charset="0"/>
              </a:rPr>
              <a:t>}</a:t>
            </a:r>
          </a:p>
        </p:txBody>
      </p:sp>
      <p:sp>
        <p:nvSpPr>
          <p:cNvPr id="6" name="Rectangle 4"/>
          <p:cNvSpPr>
            <a:spLocks noChangeArrowheads="1"/>
          </p:cNvSpPr>
          <p:nvPr/>
        </p:nvSpPr>
        <p:spPr bwMode="auto">
          <a:xfrm>
            <a:off x="5076825" y="4808538"/>
            <a:ext cx="3527425" cy="1727200"/>
          </a:xfrm>
          <a:prstGeom prst="rect">
            <a:avLst/>
          </a:prstGeom>
          <a:noFill/>
          <a:ln w="9525">
            <a:noFill/>
            <a:miter lim="800000"/>
            <a:headEnd/>
            <a:tailEnd/>
          </a:ln>
        </p:spPr>
        <p:txBody>
          <a:bodyPr/>
          <a:lstStyle/>
          <a:p>
            <a:pPr marL="342900" indent="-342900">
              <a:defRPr/>
            </a:pPr>
            <a:r>
              <a:rPr lang="sr-Latn-CS" sz="1400" b="1" dirty="0">
                <a:solidFill>
                  <a:schemeClr val="hlink"/>
                </a:solidFill>
                <a:latin typeface="Courier New" pitchFamily="49" charset="0"/>
              </a:rPr>
              <a:t>// glavni program</a:t>
            </a:r>
          </a:p>
          <a:p>
            <a:pPr marL="342900" indent="-342900">
              <a:defRPr/>
            </a:pPr>
            <a:r>
              <a:rPr lang="en-US" sz="1400" b="1" dirty="0">
                <a:latin typeface="Courier New" pitchFamily="49" charset="0"/>
              </a:rPr>
              <a:t>int</a:t>
            </a:r>
            <a:r>
              <a:rPr lang="en-US" sz="1400" b="1" dirty="0">
                <a:effectLst>
                  <a:outerShdw blurRad="38100" dist="38100" dir="2700000" algn="tl">
                    <a:srgbClr val="C0C0C0"/>
                  </a:outerShdw>
                </a:effectLst>
                <a:latin typeface="Courier New" pitchFamily="49" charset="0"/>
              </a:rPr>
              <a:t> </a:t>
            </a:r>
            <a:r>
              <a:rPr lang="sr-Latn-CS" sz="1400" b="1" dirty="0">
                <a:latin typeface="Courier New" pitchFamily="49" charset="0"/>
              </a:rPr>
              <a:t>main</a:t>
            </a:r>
            <a:r>
              <a:rPr lang="en-US" sz="1400" b="1" dirty="0">
                <a:latin typeface="Courier New" pitchFamily="49" charset="0"/>
              </a:rPr>
              <a:t>()</a:t>
            </a:r>
          </a:p>
          <a:p>
            <a:pPr marL="342900" indent="-342900">
              <a:defRPr/>
            </a:pPr>
            <a:r>
              <a:rPr lang="en-US" sz="1400" b="1" dirty="0">
                <a:latin typeface="Courier New" pitchFamily="49" charset="0"/>
              </a:rPr>
              <a:t>{</a:t>
            </a:r>
          </a:p>
          <a:p>
            <a:pPr marL="342900" indent="-342900">
              <a:defRPr/>
            </a:pPr>
            <a:r>
              <a:rPr lang="sr-Latn-CS" sz="1400" b="1" dirty="0">
                <a:latin typeface="Courier New" pitchFamily="49" charset="0"/>
              </a:rPr>
              <a:t>   </a:t>
            </a:r>
            <a:r>
              <a:rPr lang="en-US" sz="1400" b="1" dirty="0">
                <a:solidFill>
                  <a:srgbClr val="800000"/>
                </a:solidFill>
                <a:latin typeface="Courier New" pitchFamily="49" charset="0"/>
              </a:rPr>
              <a:t>Klasa&lt;int&gt;</a:t>
            </a:r>
            <a:r>
              <a:rPr lang="sr-Latn-CS" sz="1400" b="1" dirty="0">
                <a:latin typeface="Courier New" pitchFamily="49" charset="0"/>
              </a:rPr>
              <a:t> </a:t>
            </a:r>
            <a:r>
              <a:rPr lang="en-US" sz="1400" b="1" dirty="0">
                <a:latin typeface="Courier New" pitchFamily="49" charset="0"/>
              </a:rPr>
              <a:t>i</a:t>
            </a:r>
            <a:r>
              <a:rPr lang="sr-Latn-CS" sz="1400" b="1" dirty="0">
                <a:latin typeface="Courier New" pitchFamily="49" charset="0"/>
              </a:rPr>
              <a:t>; </a:t>
            </a:r>
            <a:endParaRPr lang="en-US" sz="1400" b="1" dirty="0">
              <a:latin typeface="Courier New" pitchFamily="49" charset="0"/>
            </a:endParaRPr>
          </a:p>
          <a:p>
            <a:pPr marL="342900" indent="-342900">
              <a:defRPr/>
            </a:pPr>
            <a:r>
              <a:rPr lang="en-US" sz="1400" b="1" dirty="0">
                <a:latin typeface="Courier New" pitchFamily="49" charset="0"/>
              </a:rPr>
              <a:t>   i.data=100; cout &lt;&lt; i.data;</a:t>
            </a:r>
          </a:p>
          <a:p>
            <a:pPr marL="342900" indent="-342900">
              <a:defRPr/>
            </a:pPr>
            <a:r>
              <a:rPr lang="en-US" sz="1400" b="1" dirty="0">
                <a:latin typeface="Courier New" pitchFamily="49" charset="0"/>
              </a:rPr>
              <a:t>   </a:t>
            </a:r>
            <a:r>
              <a:rPr lang="en-US" sz="1400" b="1" dirty="0">
                <a:solidFill>
                  <a:srgbClr val="000099"/>
                </a:solidFill>
                <a:latin typeface="Courier New" pitchFamily="49" charset="0"/>
              </a:rPr>
              <a:t>Klasa&lt;char&gt;</a:t>
            </a:r>
            <a:r>
              <a:rPr lang="en-US" sz="1400" b="1" dirty="0">
                <a:latin typeface="Courier New" pitchFamily="49" charset="0"/>
              </a:rPr>
              <a:t> c;</a:t>
            </a:r>
          </a:p>
          <a:p>
            <a:pPr marL="342900" indent="-342900">
              <a:defRPr/>
            </a:pPr>
            <a:r>
              <a:rPr lang="en-US" sz="1400" b="1" dirty="0">
                <a:latin typeface="Courier New" pitchFamily="49" charset="0"/>
              </a:rPr>
              <a:t>   c.data=‘A’; cout &lt;&lt; c.data;</a:t>
            </a:r>
          </a:p>
          <a:p>
            <a:pPr marL="342900" indent="-342900">
              <a:defRPr/>
            </a:pPr>
            <a:r>
              <a:rPr lang="en-US" sz="1400" b="1" dirty="0">
                <a:latin typeface="Courier New" pitchFamily="49" charset="0"/>
              </a:rPr>
              <a:t>   return 0;</a:t>
            </a:r>
          </a:p>
          <a:p>
            <a:pPr marL="342900" indent="-342900">
              <a:defRPr/>
            </a:pPr>
            <a:r>
              <a:rPr lang="en-US" sz="1400" b="1" dirty="0">
                <a:latin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56">
                                            <p:txEl>
                                              <p:pRg st="0" end="0"/>
                                            </p:txEl>
                                          </p:spTgt>
                                        </p:tgtEl>
                                        <p:attrNameLst>
                                          <p:attrName>style.visibility</p:attrName>
                                        </p:attrNameLst>
                                      </p:cBhvr>
                                      <p:to>
                                        <p:strVal val="visible"/>
                                      </p:to>
                                    </p:set>
                                    <p:animEffect transition="in" filter="wipe(up)">
                                      <p:cBhvr>
                                        <p:cTn id="12" dur="500"/>
                                        <p:tgtEl>
                                          <p:spTgt spid="235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556">
                                            <p:txEl>
                                              <p:pRg st="1" end="1"/>
                                            </p:txEl>
                                          </p:spTgt>
                                        </p:tgtEl>
                                        <p:attrNameLst>
                                          <p:attrName>style.visibility</p:attrName>
                                        </p:attrNameLst>
                                      </p:cBhvr>
                                      <p:to>
                                        <p:strVal val="visible"/>
                                      </p:to>
                                    </p:set>
                                    <p:animEffect transition="in" filter="wipe(up)">
                                      <p:cBhvr>
                                        <p:cTn id="17" dur="500"/>
                                        <p:tgtEl>
                                          <p:spTgt spid="2355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wipe(up)">
                                      <p:cBhvr>
                                        <p:cTn id="22" dur="500"/>
                                        <p:tgtEl>
                                          <p:spTgt spid="2">
                                            <p:txEl>
                                              <p:pRg st="0" end="0"/>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wipe(up)">
                                      <p:cBhvr>
                                        <p:cTn id="25" dur="500"/>
                                        <p:tgtEl>
                                          <p:spTgt spid="2">
                                            <p:txEl>
                                              <p:pRg st="1" end="1"/>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wipe(up)">
                                      <p:cBhvr>
                                        <p:cTn id="28" dur="500"/>
                                        <p:tgtEl>
                                          <p:spTgt spid="2">
                                            <p:txEl>
                                              <p:pRg st="2" end="2"/>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wipe(up)">
                                      <p:cBhvr>
                                        <p:cTn id="31" dur="500"/>
                                        <p:tgtEl>
                                          <p:spTgt spid="2">
                                            <p:txEl>
                                              <p:pRg st="3" end="3"/>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wipe(up)">
                                      <p:cBhvr>
                                        <p:cTn id="34" dur="500"/>
                                        <p:tgtEl>
                                          <p:spTgt spid="2">
                                            <p:txEl>
                                              <p:pRg st="4" end="4"/>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wipe(up)">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up)">
                                      <p:cBhvr>
                                        <p:cTn id="42" dur="500"/>
                                        <p:tgtEl>
                                          <p:spTgt spid="5">
                                            <p:txEl>
                                              <p:pRg st="0" end="0"/>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animEffect transition="in" filter="wipe(up)">
                                      <p:cBhvr>
                                        <p:cTn id="45" dur="500"/>
                                        <p:tgtEl>
                                          <p:spTgt spid="5">
                                            <p:txEl>
                                              <p:pRg st="1" end="1"/>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animEffect transition="in" filter="wipe(up)">
                                      <p:cBhvr>
                                        <p:cTn id="48" dur="500"/>
                                        <p:tgtEl>
                                          <p:spTgt spid="5">
                                            <p:txEl>
                                              <p:pRg st="2" end="2"/>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Effect transition="in" filter="wipe(up)">
                                      <p:cBhvr>
                                        <p:cTn id="51" dur="500"/>
                                        <p:tgtEl>
                                          <p:spTgt spid="5">
                                            <p:txEl>
                                              <p:pRg st="3" end="3"/>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wipe(up)">
                                      <p:cBhvr>
                                        <p:cTn id="54" dur="500"/>
                                        <p:tgtEl>
                                          <p:spTgt spid="5">
                                            <p:txEl>
                                              <p:pRg st="4" end="4"/>
                                            </p:txEl>
                                          </p:spTgt>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wipe(up)">
                                      <p:cBhvr>
                                        <p:cTn id="57" dur="500"/>
                                        <p:tgtEl>
                                          <p:spTgt spid="5">
                                            <p:txEl>
                                              <p:pRg st="5" end="5"/>
                                            </p:txEl>
                                          </p:spTgt>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5">
                                            <p:txEl>
                                              <p:pRg st="6" end="6"/>
                                            </p:txEl>
                                          </p:spTgt>
                                        </p:tgtEl>
                                        <p:attrNameLst>
                                          <p:attrName>style.visibility</p:attrName>
                                        </p:attrNameLst>
                                      </p:cBhvr>
                                      <p:to>
                                        <p:strVal val="visible"/>
                                      </p:to>
                                    </p:set>
                                    <p:animEffect transition="in" filter="wipe(up)">
                                      <p:cBhvr>
                                        <p:cTn id="60" dur="500"/>
                                        <p:tgtEl>
                                          <p:spTgt spid="5">
                                            <p:txEl>
                                              <p:pRg st="6" end="6"/>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5">
                                            <p:txEl>
                                              <p:pRg st="7" end="7"/>
                                            </p:txEl>
                                          </p:spTgt>
                                        </p:tgtEl>
                                        <p:attrNameLst>
                                          <p:attrName>style.visibility</p:attrName>
                                        </p:attrNameLst>
                                      </p:cBhvr>
                                      <p:to>
                                        <p:strVal val="visible"/>
                                      </p:to>
                                    </p:set>
                                    <p:animEffect transition="in" filter="wipe(up)">
                                      <p:cBhvr>
                                        <p:cTn id="63" dur="500"/>
                                        <p:tgtEl>
                                          <p:spTgt spid="5">
                                            <p:txEl>
                                              <p:pRg st="7" end="7"/>
                                            </p:txEl>
                                          </p:spTgt>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5">
                                            <p:txEl>
                                              <p:pRg st="8" end="8"/>
                                            </p:txEl>
                                          </p:spTgt>
                                        </p:tgtEl>
                                        <p:attrNameLst>
                                          <p:attrName>style.visibility</p:attrName>
                                        </p:attrNameLst>
                                      </p:cBhvr>
                                      <p:to>
                                        <p:strVal val="visible"/>
                                      </p:to>
                                    </p:set>
                                    <p:animEffect transition="in" filter="wipe(up)">
                                      <p:cBhvr>
                                        <p:cTn id="66" dur="500"/>
                                        <p:tgtEl>
                                          <p:spTgt spid="5">
                                            <p:txEl>
                                              <p:pRg st="8" end="8"/>
                                            </p:txEl>
                                          </p:spTgt>
                                        </p:tgtEl>
                                      </p:cBhvr>
                                    </p:animEffect>
                                  </p:childTnLst>
                                </p:cTn>
                              </p:par>
                            </p:childTnLst>
                          </p:cTn>
                        </p:par>
                        <p:par>
                          <p:cTn id="67" fill="hold">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72707"/>
                                        </p:tgtEl>
                                        <p:attrNameLst>
                                          <p:attrName>style.visibility</p:attrName>
                                        </p:attrNameLst>
                                      </p:cBhvr>
                                      <p:to>
                                        <p:strVal val="visible"/>
                                      </p:to>
                                    </p:set>
                                    <p:animEffect transition="in" filter="blinds(horizontal)">
                                      <p:cBhvr>
                                        <p:cTn id="70" dur="500"/>
                                        <p:tgtEl>
                                          <p:spTgt spid="7270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72708"/>
                                        </p:tgtEl>
                                        <p:attrNameLst>
                                          <p:attrName>style.visibility</p:attrName>
                                        </p:attrNameLst>
                                      </p:cBhvr>
                                      <p:to>
                                        <p:strVal val="visible"/>
                                      </p:to>
                                    </p:set>
                                    <p:animEffect transition="in" filter="blinds(horizontal)">
                                      <p:cBhvr>
                                        <p:cTn id="75" dur="500"/>
                                        <p:tgtEl>
                                          <p:spTgt spid="72708"/>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72713"/>
                                        </p:tgtEl>
                                        <p:attrNameLst>
                                          <p:attrName>style.visibility</p:attrName>
                                        </p:attrNameLst>
                                      </p:cBhvr>
                                      <p:to>
                                        <p:strVal val="visible"/>
                                      </p:to>
                                    </p:set>
                                    <p:animEffect transition="in" filter="wipe(left)">
                                      <p:cBhvr>
                                        <p:cTn id="79" dur="500"/>
                                        <p:tgtEl>
                                          <p:spTgt spid="72713"/>
                                        </p:tgtEl>
                                      </p:cBhvr>
                                    </p:animEffect>
                                  </p:childTnLst>
                                </p:cTn>
                              </p:par>
                            </p:childTnLst>
                          </p:cTn>
                        </p:par>
                        <p:par>
                          <p:cTn id="80" fill="hold">
                            <p:stCondLst>
                              <p:cond delay="1000"/>
                            </p:stCondLst>
                            <p:childTnLst>
                              <p:par>
                                <p:cTn id="81" presetID="22" presetClass="entr" presetSubtype="1" fill="hold" grpId="0" nodeType="afterEffect">
                                  <p:stCondLst>
                                    <p:cond delay="0"/>
                                  </p:stCondLst>
                                  <p:childTnLst>
                                    <p:set>
                                      <p:cBhvr>
                                        <p:cTn id="82" dur="1" fill="hold">
                                          <p:stCondLst>
                                            <p:cond delay="0"/>
                                          </p:stCondLst>
                                        </p:cTn>
                                        <p:tgtEl>
                                          <p:spTgt spid="3">
                                            <p:bg/>
                                          </p:spTgt>
                                        </p:tgtEl>
                                        <p:attrNameLst>
                                          <p:attrName>style.visibility</p:attrName>
                                        </p:attrNameLst>
                                      </p:cBhvr>
                                      <p:to>
                                        <p:strVal val="visible"/>
                                      </p:to>
                                    </p:set>
                                    <p:animEffect transition="in" filter="wipe(up)">
                                      <p:cBhvr>
                                        <p:cTn id="83" dur="500"/>
                                        <p:tgtEl>
                                          <p:spTgt spid="3">
                                            <p:bg/>
                                          </p:spTgt>
                                        </p:tgtEl>
                                      </p:cBhvr>
                                    </p:animEffect>
                                  </p:childTnLst>
                                </p:cTn>
                              </p:par>
                            </p:childTnLst>
                          </p:cTn>
                        </p:par>
                        <p:par>
                          <p:cTn id="84" fill="hold">
                            <p:stCondLst>
                              <p:cond delay="1500"/>
                            </p:stCondLst>
                            <p:childTnLst>
                              <p:par>
                                <p:cTn id="85" presetID="22" presetClass="entr" presetSubtype="1" fill="hold" grpId="0" nodeType="afterEffect">
                                  <p:stCondLst>
                                    <p:cond delay="0"/>
                                  </p:stCondLst>
                                  <p:childTnLst>
                                    <p:set>
                                      <p:cBhvr>
                                        <p:cTn id="86" dur="1" fill="hold">
                                          <p:stCondLst>
                                            <p:cond delay="0"/>
                                          </p:stCondLst>
                                        </p:cTn>
                                        <p:tgtEl>
                                          <p:spTgt spid="3">
                                            <p:txEl>
                                              <p:pRg st="0" end="0"/>
                                            </p:txEl>
                                          </p:spTgt>
                                        </p:tgtEl>
                                        <p:attrNameLst>
                                          <p:attrName>style.visibility</p:attrName>
                                        </p:attrNameLst>
                                      </p:cBhvr>
                                      <p:to>
                                        <p:strVal val="visible"/>
                                      </p:to>
                                    </p:set>
                                    <p:animEffect transition="in" filter="wipe(up)">
                                      <p:cBhvr>
                                        <p:cTn id="87" dur="500"/>
                                        <p:tgtEl>
                                          <p:spTgt spid="3">
                                            <p:txEl>
                                              <p:pRg st="0" end="0"/>
                                            </p:txEl>
                                          </p:spTgt>
                                        </p:tgtEl>
                                      </p:cBhvr>
                                    </p:animEffect>
                                  </p:childTnLst>
                                </p:cTn>
                              </p:par>
                            </p:childTnLst>
                          </p:cTn>
                        </p:par>
                        <p:par>
                          <p:cTn id="88" fill="hold">
                            <p:stCondLst>
                              <p:cond delay="2000"/>
                            </p:stCondLst>
                            <p:childTnLst>
                              <p:par>
                                <p:cTn id="89" presetID="22" presetClass="entr" presetSubtype="1" fill="hold" grpId="0" nodeType="afterEffect">
                                  <p:stCondLst>
                                    <p:cond delay="0"/>
                                  </p:stCondLst>
                                  <p:childTnLst>
                                    <p:set>
                                      <p:cBhvr>
                                        <p:cTn id="90" dur="1" fill="hold">
                                          <p:stCondLst>
                                            <p:cond delay="0"/>
                                          </p:stCondLst>
                                        </p:cTn>
                                        <p:tgtEl>
                                          <p:spTgt spid="3">
                                            <p:txEl>
                                              <p:pRg st="1" end="1"/>
                                            </p:txEl>
                                          </p:spTgt>
                                        </p:tgtEl>
                                        <p:attrNameLst>
                                          <p:attrName>style.visibility</p:attrName>
                                        </p:attrNameLst>
                                      </p:cBhvr>
                                      <p:to>
                                        <p:strVal val="visible"/>
                                      </p:to>
                                    </p:set>
                                    <p:animEffect transition="in" filter="wipe(up)">
                                      <p:cBhvr>
                                        <p:cTn id="91" dur="500"/>
                                        <p:tgtEl>
                                          <p:spTgt spid="3">
                                            <p:txEl>
                                              <p:pRg st="1" end="1"/>
                                            </p:txEl>
                                          </p:spTgt>
                                        </p:tgtEl>
                                      </p:cBhvr>
                                    </p:animEffect>
                                  </p:childTnLst>
                                </p:cTn>
                              </p:par>
                            </p:childTnLst>
                          </p:cTn>
                        </p:par>
                        <p:par>
                          <p:cTn id="92" fill="hold">
                            <p:stCondLst>
                              <p:cond delay="2500"/>
                            </p:stCondLst>
                            <p:childTnLst>
                              <p:par>
                                <p:cTn id="93" presetID="22" presetClass="entr" presetSubtype="1" fill="hold" grpId="0" nodeType="afterEffect">
                                  <p:stCondLst>
                                    <p:cond delay="0"/>
                                  </p:stCondLst>
                                  <p:childTnLst>
                                    <p:set>
                                      <p:cBhvr>
                                        <p:cTn id="94" dur="1" fill="hold">
                                          <p:stCondLst>
                                            <p:cond delay="0"/>
                                          </p:stCondLst>
                                        </p:cTn>
                                        <p:tgtEl>
                                          <p:spTgt spid="3">
                                            <p:txEl>
                                              <p:pRg st="2" end="2"/>
                                            </p:txEl>
                                          </p:spTgt>
                                        </p:tgtEl>
                                        <p:attrNameLst>
                                          <p:attrName>style.visibility</p:attrName>
                                        </p:attrNameLst>
                                      </p:cBhvr>
                                      <p:to>
                                        <p:strVal val="visible"/>
                                      </p:to>
                                    </p:set>
                                    <p:animEffect transition="in" filter="wipe(up)">
                                      <p:cBhvr>
                                        <p:cTn id="95" dur="500"/>
                                        <p:tgtEl>
                                          <p:spTgt spid="3">
                                            <p:txEl>
                                              <p:pRg st="2" end="2"/>
                                            </p:txEl>
                                          </p:spTgt>
                                        </p:tgtEl>
                                      </p:cBhvr>
                                    </p:animEffect>
                                  </p:childTnLst>
                                </p:cTn>
                              </p:par>
                            </p:childTnLst>
                          </p:cTn>
                        </p:par>
                        <p:par>
                          <p:cTn id="96" fill="hold">
                            <p:stCondLst>
                              <p:cond delay="3000"/>
                            </p:stCondLst>
                            <p:childTnLst>
                              <p:par>
                                <p:cTn id="97" presetID="22" presetClass="entr" presetSubtype="1" fill="hold" grpId="0" nodeType="afterEffect">
                                  <p:stCondLst>
                                    <p:cond delay="0"/>
                                  </p:stCondLst>
                                  <p:childTnLst>
                                    <p:set>
                                      <p:cBhvr>
                                        <p:cTn id="98" dur="1" fill="hold">
                                          <p:stCondLst>
                                            <p:cond delay="0"/>
                                          </p:stCondLst>
                                        </p:cTn>
                                        <p:tgtEl>
                                          <p:spTgt spid="3">
                                            <p:txEl>
                                              <p:pRg st="3" end="3"/>
                                            </p:txEl>
                                          </p:spTgt>
                                        </p:tgtEl>
                                        <p:attrNameLst>
                                          <p:attrName>style.visibility</p:attrName>
                                        </p:attrNameLst>
                                      </p:cBhvr>
                                      <p:to>
                                        <p:strVal val="visible"/>
                                      </p:to>
                                    </p:set>
                                    <p:animEffect transition="in" filter="wipe(up)">
                                      <p:cBhvr>
                                        <p:cTn id="99" dur="500"/>
                                        <p:tgtEl>
                                          <p:spTgt spid="3">
                                            <p:txEl>
                                              <p:pRg st="3" end="3"/>
                                            </p:txEl>
                                          </p:spTgt>
                                        </p:tgtEl>
                                      </p:cBhvr>
                                    </p:animEffect>
                                  </p:childTnLst>
                                </p:cTn>
                              </p:par>
                            </p:childTnLst>
                          </p:cTn>
                        </p:par>
                        <p:par>
                          <p:cTn id="100" fill="hold">
                            <p:stCondLst>
                              <p:cond delay="3500"/>
                            </p:stCondLst>
                            <p:childTnLst>
                              <p:par>
                                <p:cTn id="101" presetID="22" presetClass="entr" presetSubtype="1" fill="hold" grpId="0" nodeType="afterEffect">
                                  <p:stCondLst>
                                    <p:cond delay="0"/>
                                  </p:stCondLst>
                                  <p:childTnLst>
                                    <p:set>
                                      <p:cBhvr>
                                        <p:cTn id="102" dur="1" fill="hold">
                                          <p:stCondLst>
                                            <p:cond delay="0"/>
                                          </p:stCondLst>
                                        </p:cTn>
                                        <p:tgtEl>
                                          <p:spTgt spid="3">
                                            <p:txEl>
                                              <p:pRg st="4" end="4"/>
                                            </p:txEl>
                                          </p:spTgt>
                                        </p:tgtEl>
                                        <p:attrNameLst>
                                          <p:attrName>style.visibility</p:attrName>
                                        </p:attrNameLst>
                                      </p:cBhvr>
                                      <p:to>
                                        <p:strVal val="visible"/>
                                      </p:to>
                                    </p:set>
                                    <p:animEffect transition="in" filter="wipe(up)">
                                      <p:cBhvr>
                                        <p:cTn id="103" dur="500"/>
                                        <p:tgtEl>
                                          <p:spTgt spid="3">
                                            <p:txEl>
                                              <p:pRg st="4" end="4"/>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72716"/>
                                        </p:tgtEl>
                                        <p:attrNameLst>
                                          <p:attrName>style.visibility</p:attrName>
                                        </p:attrNameLst>
                                      </p:cBhvr>
                                      <p:to>
                                        <p:strVal val="visible"/>
                                      </p:to>
                                    </p:set>
                                    <p:animEffect transition="in" filter="wipe(left)">
                                      <p:cBhvr>
                                        <p:cTn id="108" dur="500"/>
                                        <p:tgtEl>
                                          <p:spTgt spid="72716"/>
                                        </p:tgtEl>
                                      </p:cBhvr>
                                    </p:animEffect>
                                  </p:childTnLst>
                                </p:cTn>
                              </p:par>
                            </p:childTnLst>
                          </p:cTn>
                        </p:par>
                        <p:par>
                          <p:cTn id="109" fill="hold">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4">
                                            <p:bg/>
                                          </p:spTgt>
                                        </p:tgtEl>
                                        <p:attrNameLst>
                                          <p:attrName>style.visibility</p:attrName>
                                        </p:attrNameLst>
                                      </p:cBhvr>
                                      <p:to>
                                        <p:strVal val="visible"/>
                                      </p:to>
                                    </p:set>
                                    <p:animEffect transition="in" filter="wipe(up)">
                                      <p:cBhvr>
                                        <p:cTn id="112" dur="500"/>
                                        <p:tgtEl>
                                          <p:spTgt spid="4">
                                            <p:bg/>
                                          </p:spTgt>
                                        </p:tgtEl>
                                      </p:cBhvr>
                                    </p:animEffect>
                                  </p:childTnLst>
                                </p:cTn>
                              </p:par>
                            </p:childTnLst>
                          </p:cTn>
                        </p:par>
                        <p:par>
                          <p:cTn id="113" fill="hold">
                            <p:stCondLst>
                              <p:cond delay="1000"/>
                            </p:stCondLst>
                            <p:childTnLst>
                              <p:par>
                                <p:cTn id="114" presetID="22" presetClass="entr" presetSubtype="1" fill="hold" grpId="0" nodeType="afterEffect">
                                  <p:stCondLst>
                                    <p:cond delay="0"/>
                                  </p:stCondLst>
                                  <p:childTnLst>
                                    <p:set>
                                      <p:cBhvr>
                                        <p:cTn id="115" dur="1" fill="hold">
                                          <p:stCondLst>
                                            <p:cond delay="0"/>
                                          </p:stCondLst>
                                        </p:cTn>
                                        <p:tgtEl>
                                          <p:spTgt spid="4">
                                            <p:txEl>
                                              <p:pRg st="0" end="0"/>
                                            </p:txEl>
                                          </p:spTgt>
                                        </p:tgtEl>
                                        <p:attrNameLst>
                                          <p:attrName>style.visibility</p:attrName>
                                        </p:attrNameLst>
                                      </p:cBhvr>
                                      <p:to>
                                        <p:strVal val="visible"/>
                                      </p:to>
                                    </p:set>
                                    <p:animEffect transition="in" filter="wipe(up)">
                                      <p:cBhvr>
                                        <p:cTn id="116" dur="500"/>
                                        <p:tgtEl>
                                          <p:spTgt spid="4">
                                            <p:txEl>
                                              <p:pRg st="0" end="0"/>
                                            </p:txEl>
                                          </p:spTgt>
                                        </p:tgtEl>
                                      </p:cBhvr>
                                    </p:animEffect>
                                  </p:childTnLst>
                                </p:cTn>
                              </p:par>
                            </p:childTnLst>
                          </p:cTn>
                        </p:par>
                        <p:par>
                          <p:cTn id="117" fill="hold">
                            <p:stCondLst>
                              <p:cond delay="1500"/>
                            </p:stCondLst>
                            <p:childTnLst>
                              <p:par>
                                <p:cTn id="118" presetID="22" presetClass="entr" presetSubtype="1" fill="hold" grpId="0" nodeType="afterEffect">
                                  <p:stCondLst>
                                    <p:cond delay="0"/>
                                  </p:stCondLst>
                                  <p:childTnLst>
                                    <p:set>
                                      <p:cBhvr>
                                        <p:cTn id="119" dur="1" fill="hold">
                                          <p:stCondLst>
                                            <p:cond delay="0"/>
                                          </p:stCondLst>
                                        </p:cTn>
                                        <p:tgtEl>
                                          <p:spTgt spid="4">
                                            <p:txEl>
                                              <p:pRg st="1" end="1"/>
                                            </p:txEl>
                                          </p:spTgt>
                                        </p:tgtEl>
                                        <p:attrNameLst>
                                          <p:attrName>style.visibility</p:attrName>
                                        </p:attrNameLst>
                                      </p:cBhvr>
                                      <p:to>
                                        <p:strVal val="visible"/>
                                      </p:to>
                                    </p:set>
                                    <p:animEffect transition="in" filter="wipe(up)">
                                      <p:cBhvr>
                                        <p:cTn id="120" dur="500"/>
                                        <p:tgtEl>
                                          <p:spTgt spid="4">
                                            <p:txEl>
                                              <p:pRg st="1" end="1"/>
                                            </p:txEl>
                                          </p:spTgt>
                                        </p:tgtEl>
                                      </p:cBhvr>
                                    </p:animEffect>
                                  </p:childTnLst>
                                </p:cTn>
                              </p:par>
                            </p:childTnLst>
                          </p:cTn>
                        </p:par>
                        <p:par>
                          <p:cTn id="121" fill="hold">
                            <p:stCondLst>
                              <p:cond delay="2000"/>
                            </p:stCondLst>
                            <p:childTnLst>
                              <p:par>
                                <p:cTn id="122" presetID="22" presetClass="entr" presetSubtype="1" fill="hold" grpId="0" nodeType="afterEffect">
                                  <p:stCondLst>
                                    <p:cond delay="0"/>
                                  </p:stCondLst>
                                  <p:childTnLst>
                                    <p:set>
                                      <p:cBhvr>
                                        <p:cTn id="123" dur="1" fill="hold">
                                          <p:stCondLst>
                                            <p:cond delay="0"/>
                                          </p:stCondLst>
                                        </p:cTn>
                                        <p:tgtEl>
                                          <p:spTgt spid="4">
                                            <p:txEl>
                                              <p:pRg st="2" end="2"/>
                                            </p:txEl>
                                          </p:spTgt>
                                        </p:tgtEl>
                                        <p:attrNameLst>
                                          <p:attrName>style.visibility</p:attrName>
                                        </p:attrNameLst>
                                      </p:cBhvr>
                                      <p:to>
                                        <p:strVal val="visible"/>
                                      </p:to>
                                    </p:set>
                                    <p:animEffect transition="in" filter="wipe(up)">
                                      <p:cBhvr>
                                        <p:cTn id="124" dur="500"/>
                                        <p:tgtEl>
                                          <p:spTgt spid="4">
                                            <p:txEl>
                                              <p:pRg st="2" end="2"/>
                                            </p:txEl>
                                          </p:spTgt>
                                        </p:tgtEl>
                                      </p:cBhvr>
                                    </p:animEffect>
                                  </p:childTnLst>
                                </p:cTn>
                              </p:par>
                            </p:childTnLst>
                          </p:cTn>
                        </p:par>
                        <p:par>
                          <p:cTn id="125" fill="hold">
                            <p:stCondLst>
                              <p:cond delay="2500"/>
                            </p:stCondLst>
                            <p:childTnLst>
                              <p:par>
                                <p:cTn id="126" presetID="22" presetClass="entr" presetSubtype="1" fill="hold" grpId="0" nodeType="afterEffect">
                                  <p:stCondLst>
                                    <p:cond delay="0"/>
                                  </p:stCondLst>
                                  <p:childTnLst>
                                    <p:set>
                                      <p:cBhvr>
                                        <p:cTn id="127" dur="1" fill="hold">
                                          <p:stCondLst>
                                            <p:cond delay="0"/>
                                          </p:stCondLst>
                                        </p:cTn>
                                        <p:tgtEl>
                                          <p:spTgt spid="4">
                                            <p:txEl>
                                              <p:pRg st="3" end="3"/>
                                            </p:txEl>
                                          </p:spTgt>
                                        </p:tgtEl>
                                        <p:attrNameLst>
                                          <p:attrName>style.visibility</p:attrName>
                                        </p:attrNameLst>
                                      </p:cBhvr>
                                      <p:to>
                                        <p:strVal val="visible"/>
                                      </p:to>
                                    </p:set>
                                    <p:animEffect transition="in" filter="wipe(up)">
                                      <p:cBhvr>
                                        <p:cTn id="128" dur="500"/>
                                        <p:tgtEl>
                                          <p:spTgt spid="4">
                                            <p:txEl>
                                              <p:pRg st="3" end="3"/>
                                            </p:txEl>
                                          </p:spTgt>
                                        </p:tgtEl>
                                      </p:cBhvr>
                                    </p:animEffect>
                                  </p:childTnLst>
                                </p:cTn>
                              </p:par>
                            </p:childTnLst>
                          </p:cTn>
                        </p:par>
                        <p:par>
                          <p:cTn id="129" fill="hold">
                            <p:stCondLst>
                              <p:cond delay="3000"/>
                            </p:stCondLst>
                            <p:childTnLst>
                              <p:par>
                                <p:cTn id="130" presetID="22" presetClass="entr" presetSubtype="1" fill="hold" grpId="0" nodeType="afterEffect">
                                  <p:stCondLst>
                                    <p:cond delay="0"/>
                                  </p:stCondLst>
                                  <p:childTnLst>
                                    <p:set>
                                      <p:cBhvr>
                                        <p:cTn id="131" dur="1" fill="hold">
                                          <p:stCondLst>
                                            <p:cond delay="0"/>
                                          </p:stCondLst>
                                        </p:cTn>
                                        <p:tgtEl>
                                          <p:spTgt spid="4">
                                            <p:txEl>
                                              <p:pRg st="4" end="4"/>
                                            </p:txEl>
                                          </p:spTgt>
                                        </p:tgtEl>
                                        <p:attrNameLst>
                                          <p:attrName>style.visibility</p:attrName>
                                        </p:attrNameLst>
                                      </p:cBhvr>
                                      <p:to>
                                        <p:strVal val="visible"/>
                                      </p:to>
                                    </p:set>
                                    <p:animEffect transition="in" filter="wipe(up)">
                                      <p:cBhvr>
                                        <p:cTn id="132" dur="500"/>
                                        <p:tgtEl>
                                          <p:spTgt spid="4">
                                            <p:txEl>
                                              <p:pRg st="4" end="4"/>
                                            </p:txEl>
                                          </p:spTgt>
                                        </p:tgtEl>
                                      </p:cBhvr>
                                    </p:animEffect>
                                  </p:childTnLst>
                                </p:cTn>
                              </p:par>
                            </p:childTnLst>
                          </p:cTn>
                        </p:par>
                        <p:par>
                          <p:cTn id="133" fill="hold">
                            <p:stCondLst>
                              <p:cond delay="3500"/>
                            </p:stCondLst>
                            <p:childTnLst>
                              <p:par>
                                <p:cTn id="134" presetID="3" presetClass="entr" presetSubtype="10" fill="hold" grpId="0" nodeType="afterEffect">
                                  <p:stCondLst>
                                    <p:cond delay="0"/>
                                  </p:stCondLst>
                                  <p:childTnLst>
                                    <p:set>
                                      <p:cBhvr>
                                        <p:cTn id="135" dur="1" fill="hold">
                                          <p:stCondLst>
                                            <p:cond delay="0"/>
                                          </p:stCondLst>
                                        </p:cTn>
                                        <p:tgtEl>
                                          <p:spTgt spid="72706"/>
                                        </p:tgtEl>
                                        <p:attrNameLst>
                                          <p:attrName>style.visibility</p:attrName>
                                        </p:attrNameLst>
                                      </p:cBhvr>
                                      <p:to>
                                        <p:strVal val="visible"/>
                                      </p:to>
                                    </p:set>
                                    <p:animEffect transition="in" filter="blinds(horizontal)">
                                      <p:cBhvr>
                                        <p:cTn id="136" dur="500"/>
                                        <p:tgtEl>
                                          <p:spTgt spid="72706"/>
                                        </p:tgtEl>
                                      </p:cBhvr>
                                    </p:animEffect>
                                  </p:childTnLst>
                                </p:cTn>
                              </p:par>
                              <p:par>
                                <p:cTn id="137" presetID="22" presetClass="entr" presetSubtype="1" fill="hold" grpId="0" nodeType="withEffect">
                                  <p:stCondLst>
                                    <p:cond delay="0"/>
                                  </p:stCondLst>
                                  <p:childTnLst>
                                    <p:set>
                                      <p:cBhvr>
                                        <p:cTn id="138" dur="1" fill="hold">
                                          <p:stCondLst>
                                            <p:cond delay="0"/>
                                          </p:stCondLst>
                                        </p:cTn>
                                        <p:tgtEl>
                                          <p:spTgt spid="6">
                                            <p:txEl>
                                              <p:pRg st="0" end="0"/>
                                            </p:txEl>
                                          </p:spTgt>
                                        </p:tgtEl>
                                        <p:attrNameLst>
                                          <p:attrName>style.visibility</p:attrName>
                                        </p:attrNameLst>
                                      </p:cBhvr>
                                      <p:to>
                                        <p:strVal val="visible"/>
                                      </p:to>
                                    </p:set>
                                    <p:animEffect transition="in" filter="wipe(up)">
                                      <p:cBhvr>
                                        <p:cTn id="139" dur="500"/>
                                        <p:tgtEl>
                                          <p:spTgt spid="6">
                                            <p:txEl>
                                              <p:pRg st="0" end="0"/>
                                            </p:txEl>
                                          </p:spTgt>
                                        </p:tgtEl>
                                      </p:cBhvr>
                                    </p:animEffect>
                                  </p:childTnLst>
                                </p:cTn>
                              </p:par>
                              <p:par>
                                <p:cTn id="140" presetID="22" presetClass="entr" presetSubtype="1" fill="hold" grpId="0" nodeType="withEffect">
                                  <p:stCondLst>
                                    <p:cond delay="0"/>
                                  </p:stCondLst>
                                  <p:childTnLst>
                                    <p:set>
                                      <p:cBhvr>
                                        <p:cTn id="141" dur="1" fill="hold">
                                          <p:stCondLst>
                                            <p:cond delay="0"/>
                                          </p:stCondLst>
                                        </p:cTn>
                                        <p:tgtEl>
                                          <p:spTgt spid="6">
                                            <p:txEl>
                                              <p:pRg st="1" end="1"/>
                                            </p:txEl>
                                          </p:spTgt>
                                        </p:tgtEl>
                                        <p:attrNameLst>
                                          <p:attrName>style.visibility</p:attrName>
                                        </p:attrNameLst>
                                      </p:cBhvr>
                                      <p:to>
                                        <p:strVal val="visible"/>
                                      </p:to>
                                    </p:set>
                                    <p:animEffect transition="in" filter="wipe(up)">
                                      <p:cBhvr>
                                        <p:cTn id="142" dur="500"/>
                                        <p:tgtEl>
                                          <p:spTgt spid="6">
                                            <p:txEl>
                                              <p:pRg st="1" end="1"/>
                                            </p:txEl>
                                          </p:spTgt>
                                        </p:tgtEl>
                                      </p:cBhvr>
                                    </p:animEffect>
                                  </p:childTnLst>
                                </p:cTn>
                              </p:par>
                              <p:par>
                                <p:cTn id="143" presetID="22" presetClass="entr" presetSubtype="1" fill="hold" grpId="0" nodeType="withEffect">
                                  <p:stCondLst>
                                    <p:cond delay="0"/>
                                  </p:stCondLst>
                                  <p:childTnLst>
                                    <p:set>
                                      <p:cBhvr>
                                        <p:cTn id="144" dur="1" fill="hold">
                                          <p:stCondLst>
                                            <p:cond delay="0"/>
                                          </p:stCondLst>
                                        </p:cTn>
                                        <p:tgtEl>
                                          <p:spTgt spid="6">
                                            <p:txEl>
                                              <p:pRg st="2" end="2"/>
                                            </p:txEl>
                                          </p:spTgt>
                                        </p:tgtEl>
                                        <p:attrNameLst>
                                          <p:attrName>style.visibility</p:attrName>
                                        </p:attrNameLst>
                                      </p:cBhvr>
                                      <p:to>
                                        <p:strVal val="visible"/>
                                      </p:to>
                                    </p:set>
                                    <p:animEffect transition="in" filter="wipe(up)">
                                      <p:cBhvr>
                                        <p:cTn id="145" dur="500"/>
                                        <p:tgtEl>
                                          <p:spTgt spid="6">
                                            <p:txEl>
                                              <p:pRg st="2" end="2"/>
                                            </p:txEl>
                                          </p:spTgt>
                                        </p:tgtEl>
                                      </p:cBhvr>
                                    </p:animEffect>
                                  </p:childTnLst>
                                </p:cTn>
                              </p:par>
                              <p:par>
                                <p:cTn id="146" presetID="22" presetClass="entr" presetSubtype="1" fill="hold" grpId="0" nodeType="withEffect">
                                  <p:stCondLst>
                                    <p:cond delay="0"/>
                                  </p:stCondLst>
                                  <p:childTnLst>
                                    <p:set>
                                      <p:cBhvr>
                                        <p:cTn id="147" dur="1" fill="hold">
                                          <p:stCondLst>
                                            <p:cond delay="0"/>
                                          </p:stCondLst>
                                        </p:cTn>
                                        <p:tgtEl>
                                          <p:spTgt spid="6">
                                            <p:txEl>
                                              <p:pRg st="3" end="3"/>
                                            </p:txEl>
                                          </p:spTgt>
                                        </p:tgtEl>
                                        <p:attrNameLst>
                                          <p:attrName>style.visibility</p:attrName>
                                        </p:attrNameLst>
                                      </p:cBhvr>
                                      <p:to>
                                        <p:strVal val="visible"/>
                                      </p:to>
                                    </p:set>
                                    <p:animEffect transition="in" filter="wipe(up)">
                                      <p:cBhvr>
                                        <p:cTn id="148" dur="500"/>
                                        <p:tgtEl>
                                          <p:spTgt spid="6">
                                            <p:txEl>
                                              <p:pRg st="3" end="3"/>
                                            </p:txEl>
                                          </p:spTgt>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6">
                                            <p:txEl>
                                              <p:pRg st="4" end="4"/>
                                            </p:txEl>
                                          </p:spTgt>
                                        </p:tgtEl>
                                        <p:attrNameLst>
                                          <p:attrName>style.visibility</p:attrName>
                                        </p:attrNameLst>
                                      </p:cBhvr>
                                      <p:to>
                                        <p:strVal val="visible"/>
                                      </p:to>
                                    </p:set>
                                    <p:animEffect transition="in" filter="wipe(up)">
                                      <p:cBhvr>
                                        <p:cTn id="151" dur="500"/>
                                        <p:tgtEl>
                                          <p:spTgt spid="6">
                                            <p:txEl>
                                              <p:pRg st="4" end="4"/>
                                            </p:txEl>
                                          </p:spTgt>
                                        </p:tgtEl>
                                      </p:cBhvr>
                                    </p:animEffect>
                                  </p:childTnLst>
                                </p:cTn>
                              </p:par>
                              <p:par>
                                <p:cTn id="152" presetID="22" presetClass="entr" presetSubtype="1" fill="hold" grpId="0" nodeType="withEffect">
                                  <p:stCondLst>
                                    <p:cond delay="0"/>
                                  </p:stCondLst>
                                  <p:childTnLst>
                                    <p:set>
                                      <p:cBhvr>
                                        <p:cTn id="153" dur="1" fill="hold">
                                          <p:stCondLst>
                                            <p:cond delay="0"/>
                                          </p:stCondLst>
                                        </p:cTn>
                                        <p:tgtEl>
                                          <p:spTgt spid="6">
                                            <p:txEl>
                                              <p:pRg st="5" end="5"/>
                                            </p:txEl>
                                          </p:spTgt>
                                        </p:tgtEl>
                                        <p:attrNameLst>
                                          <p:attrName>style.visibility</p:attrName>
                                        </p:attrNameLst>
                                      </p:cBhvr>
                                      <p:to>
                                        <p:strVal val="visible"/>
                                      </p:to>
                                    </p:set>
                                    <p:animEffect transition="in" filter="wipe(up)">
                                      <p:cBhvr>
                                        <p:cTn id="154" dur="500"/>
                                        <p:tgtEl>
                                          <p:spTgt spid="6">
                                            <p:txEl>
                                              <p:pRg st="5" end="5"/>
                                            </p:txEl>
                                          </p:spTgt>
                                        </p:tgtEl>
                                      </p:cBhvr>
                                    </p:animEffect>
                                  </p:childTnLst>
                                </p:cTn>
                              </p:par>
                              <p:par>
                                <p:cTn id="155" presetID="22" presetClass="entr" presetSubtype="1" fill="hold" grpId="0" nodeType="withEffect">
                                  <p:stCondLst>
                                    <p:cond delay="0"/>
                                  </p:stCondLst>
                                  <p:childTnLst>
                                    <p:set>
                                      <p:cBhvr>
                                        <p:cTn id="156" dur="1" fill="hold">
                                          <p:stCondLst>
                                            <p:cond delay="0"/>
                                          </p:stCondLst>
                                        </p:cTn>
                                        <p:tgtEl>
                                          <p:spTgt spid="6">
                                            <p:txEl>
                                              <p:pRg st="6" end="6"/>
                                            </p:txEl>
                                          </p:spTgt>
                                        </p:tgtEl>
                                        <p:attrNameLst>
                                          <p:attrName>style.visibility</p:attrName>
                                        </p:attrNameLst>
                                      </p:cBhvr>
                                      <p:to>
                                        <p:strVal val="visible"/>
                                      </p:to>
                                    </p:set>
                                    <p:animEffect transition="in" filter="wipe(up)">
                                      <p:cBhvr>
                                        <p:cTn id="157" dur="500"/>
                                        <p:tgtEl>
                                          <p:spTgt spid="6">
                                            <p:txEl>
                                              <p:pRg st="6" end="6"/>
                                            </p:txEl>
                                          </p:spTgt>
                                        </p:tgtEl>
                                      </p:cBhvr>
                                    </p:animEffect>
                                  </p:childTnLst>
                                </p:cTn>
                              </p:par>
                              <p:par>
                                <p:cTn id="158" presetID="22" presetClass="entr" presetSubtype="1" fill="hold" grpId="0" nodeType="withEffect">
                                  <p:stCondLst>
                                    <p:cond delay="0"/>
                                  </p:stCondLst>
                                  <p:childTnLst>
                                    <p:set>
                                      <p:cBhvr>
                                        <p:cTn id="159" dur="1" fill="hold">
                                          <p:stCondLst>
                                            <p:cond delay="0"/>
                                          </p:stCondLst>
                                        </p:cTn>
                                        <p:tgtEl>
                                          <p:spTgt spid="6">
                                            <p:txEl>
                                              <p:pRg st="7" end="7"/>
                                            </p:txEl>
                                          </p:spTgt>
                                        </p:tgtEl>
                                        <p:attrNameLst>
                                          <p:attrName>style.visibility</p:attrName>
                                        </p:attrNameLst>
                                      </p:cBhvr>
                                      <p:to>
                                        <p:strVal val="visible"/>
                                      </p:to>
                                    </p:set>
                                    <p:animEffect transition="in" filter="wipe(up)">
                                      <p:cBhvr>
                                        <p:cTn id="160" dur="500"/>
                                        <p:tgtEl>
                                          <p:spTgt spid="6">
                                            <p:txEl>
                                              <p:pRg st="7" end="7"/>
                                            </p:txEl>
                                          </p:spTgt>
                                        </p:tgtEl>
                                      </p:cBhvr>
                                    </p:animEffect>
                                  </p:childTnLst>
                                </p:cTn>
                              </p:par>
                              <p:par>
                                <p:cTn id="161" presetID="22" presetClass="entr" presetSubtype="1" fill="hold" grpId="0" nodeType="withEffect">
                                  <p:stCondLst>
                                    <p:cond delay="0"/>
                                  </p:stCondLst>
                                  <p:childTnLst>
                                    <p:set>
                                      <p:cBhvr>
                                        <p:cTn id="162" dur="1" fill="hold">
                                          <p:stCondLst>
                                            <p:cond delay="0"/>
                                          </p:stCondLst>
                                        </p:cTn>
                                        <p:tgtEl>
                                          <p:spTgt spid="6">
                                            <p:txEl>
                                              <p:pRg st="8" end="8"/>
                                            </p:txEl>
                                          </p:spTgt>
                                        </p:tgtEl>
                                        <p:attrNameLst>
                                          <p:attrName>style.visibility</p:attrName>
                                        </p:attrNameLst>
                                      </p:cBhvr>
                                      <p:to>
                                        <p:strVal val="visible"/>
                                      </p:to>
                                    </p:set>
                                    <p:animEffect transition="in" filter="wipe(up)">
                                      <p:cBhvr>
                                        <p:cTn id="16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animBg="1"/>
      <p:bldP spid="72707" grpId="0" animBg="1"/>
      <p:bldP spid="72708" grpId="0" animBg="1"/>
      <p:bldP spid="23554" grpId="0"/>
      <p:bldP spid="23556" grpId="0" build="p" bldLvl="2"/>
      <p:bldP spid="2" grpId="0" build="p" bldLvl="2"/>
      <p:bldP spid="72713" grpId="0" animBg="1"/>
      <p:bldP spid="3" grpId="0" build="p" bldLvl="2" animBg="1"/>
      <p:bldP spid="4" grpId="0" build="p" bldLvl="2" animBg="1"/>
      <p:bldP spid="72716" grpId="0" animBg="1"/>
      <p:bldP spid="5" grpId="0" build="p" bldLvl="2"/>
      <p:bldP spid="6"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50938" y="115888"/>
            <a:ext cx="7993062" cy="792162"/>
          </a:xfrm>
        </p:spPr>
        <p:txBody>
          <a:bodyPr/>
          <a:lstStyle/>
          <a:p>
            <a:pPr eaLnBrk="1" hangingPunct="1"/>
            <a:r>
              <a:rPr lang="sr-Latn-CS" sz="3200" smtClean="0"/>
              <a:t>Generisanje </a:t>
            </a:r>
            <a:r>
              <a:rPr lang="en-US" sz="3200" smtClean="0"/>
              <a:t>klasa</a:t>
            </a:r>
          </a:p>
        </p:txBody>
      </p:sp>
      <p:sp>
        <p:nvSpPr>
          <p:cNvPr id="69" name="Rectangle 3"/>
          <p:cNvSpPr txBox="1">
            <a:spLocks noChangeArrowheads="1"/>
          </p:cNvSpPr>
          <p:nvPr/>
        </p:nvSpPr>
        <p:spPr bwMode="auto">
          <a:xfrm>
            <a:off x="34925" y="1189038"/>
            <a:ext cx="8929688" cy="5303837"/>
          </a:xfrm>
          <a:prstGeom prst="rect">
            <a:avLst/>
          </a:prstGeom>
          <a:noFill/>
          <a:ln w="9525">
            <a:noFill/>
            <a:miter lim="800000"/>
            <a:headEnd/>
            <a:tailEnd/>
          </a:ln>
        </p:spPr>
        <p:txBody>
          <a:bodyPr/>
          <a:lstStyle/>
          <a:p>
            <a:pPr marL="342900" indent="-342900" eaLnBrk="1" hangingPunct="1">
              <a:spcBef>
                <a:spcPct val="50000"/>
              </a:spcBef>
              <a:buClr>
                <a:schemeClr val="folHlink"/>
              </a:buClr>
              <a:buSzPct val="60000"/>
              <a:defRPr/>
            </a:pPr>
            <a:r>
              <a:rPr lang="en-US" sz="1400" b="1" dirty="0">
                <a:effectLst>
                  <a:outerShdw blurRad="38100" dist="38100" dir="2700000" algn="tl">
                    <a:srgbClr val="C0C0C0"/>
                  </a:outerShdw>
                </a:effectLst>
                <a:cs typeface="Tahoma" pitchFamily="34" charset="0"/>
              </a:rPr>
              <a:t>Primer:</a:t>
            </a:r>
          </a:p>
          <a:p>
            <a:pPr marL="342900" indent="-342900" eaLnBrk="1" hangingPunct="1">
              <a:spcBef>
                <a:spcPct val="25000"/>
              </a:spcBef>
              <a:buClr>
                <a:schemeClr val="folHlink"/>
              </a:buClr>
              <a:buSzPct val="60000"/>
              <a:defRPr/>
            </a:pPr>
            <a:r>
              <a:rPr lang="en-US" sz="1400" b="1" dirty="0">
                <a:effectLst>
                  <a:outerShdw blurRad="38100" dist="38100" dir="2700000" algn="tl">
                    <a:srgbClr val="C0C0C0"/>
                  </a:outerShdw>
                </a:effectLst>
                <a:latin typeface="Courier New" pitchFamily="49" charset="0"/>
              </a:rPr>
              <a:t>#include &lt;iostream&gt;</a:t>
            </a:r>
          </a:p>
          <a:p>
            <a:pPr marL="342900" indent="-342900" eaLnBrk="1" hangingPunct="1">
              <a:spcBef>
                <a:spcPts val="0"/>
              </a:spcBef>
              <a:buClr>
                <a:schemeClr val="folHlink"/>
              </a:buClr>
              <a:buSzPct val="60000"/>
              <a:defRPr/>
            </a:pPr>
            <a:r>
              <a:rPr lang="en-US" sz="1400" b="1" dirty="0">
                <a:effectLst>
                  <a:outerShdw blurRad="38100" dist="38100" dir="2700000" algn="tl">
                    <a:srgbClr val="C0C0C0"/>
                  </a:outerShdw>
                </a:effectLst>
                <a:latin typeface="Courier New" pitchFamily="49" charset="0"/>
              </a:rPr>
              <a:t>using namespace std;</a:t>
            </a:r>
            <a:endParaRPr lang="sr-Latn-CS" sz="1400" b="1" dirty="0">
              <a:effectLst>
                <a:outerShdw blurRad="38100" dist="38100" dir="2700000" algn="tl">
                  <a:srgbClr val="C0C0C0"/>
                </a:outerShdw>
              </a:effectLst>
              <a:latin typeface="Courier New" pitchFamily="49" charset="0"/>
            </a:endParaRPr>
          </a:p>
          <a:p>
            <a:pPr marL="342900" indent="-342900">
              <a:spcBef>
                <a:spcPct val="25000"/>
              </a:spcBef>
              <a:defRPr/>
            </a:pPr>
            <a:r>
              <a:rPr lang="en-US" sz="1400" b="1" dirty="0">
                <a:solidFill>
                  <a:srgbClr val="000099"/>
                </a:solidFill>
                <a:effectLst>
                  <a:outerShdw blurRad="38100" dist="38100" dir="2700000" algn="tl">
                    <a:srgbClr val="C0C0C0"/>
                  </a:outerShdw>
                </a:effectLst>
                <a:latin typeface="Courier New" pitchFamily="49" charset="0"/>
              </a:rPr>
              <a:t>template &lt;class T&gt;</a:t>
            </a:r>
          </a:p>
          <a:p>
            <a:pPr marL="342900" indent="-342900">
              <a:defRPr/>
            </a:pPr>
            <a:r>
              <a:rPr lang="en-US" sz="1400" b="1" dirty="0">
                <a:effectLst>
                  <a:outerShdw blurRad="38100" dist="38100" dir="2700000" algn="tl">
                    <a:srgbClr val="C0C0C0"/>
                  </a:outerShdw>
                </a:effectLst>
                <a:latin typeface="Courier New" pitchFamily="49" charset="0"/>
              </a:rPr>
              <a:t>class Niz</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public:</a:t>
            </a:r>
          </a:p>
          <a:p>
            <a:pPr marL="342900" indent="-342900">
              <a:defRPr/>
            </a:pPr>
            <a:r>
              <a:rPr lang="en-US" sz="1400" b="1" dirty="0">
                <a:effectLst>
                  <a:outerShdw blurRad="38100" dist="38100" dir="2700000" algn="tl">
                    <a:srgbClr val="C0C0C0"/>
                  </a:outerShdw>
                </a:effectLst>
                <a:latin typeface="Courier New" pitchFamily="49" charset="0"/>
              </a:rPr>
              <a:t>    Niz(int nn=1)          {  n = (nn&lt;1)?1:nn; data = </a:t>
            </a:r>
            <a:r>
              <a:rPr lang="en-US" sz="1400" b="1" dirty="0">
                <a:solidFill>
                  <a:srgbClr val="000099"/>
                </a:solidFill>
                <a:effectLst>
                  <a:outerShdw blurRad="38100" dist="38100" dir="2700000" algn="tl">
                    <a:srgbClr val="C0C0C0"/>
                  </a:outerShdw>
                </a:effectLst>
                <a:latin typeface="Courier New" pitchFamily="49" charset="0"/>
              </a:rPr>
              <a:t>new T[n]; </a:t>
            </a:r>
            <a:r>
              <a:rPr lang="en-US" sz="1400" b="1" dirty="0">
                <a:effectLst>
                  <a:outerShdw blurRad="38100" dist="38100" dir="2700000" algn="tl">
                    <a:srgbClr val="C0C0C0"/>
                  </a:outerShdw>
                </a:effectLst>
                <a:latin typeface="Courier New" pitchFamily="49" charset="0"/>
              </a:rPr>
              <a:t> }</a:t>
            </a:r>
          </a:p>
          <a:p>
            <a:pPr marL="342900" indent="-342900">
              <a:defRPr/>
            </a:pPr>
            <a:r>
              <a:rPr lang="en-US" sz="1400" b="1" dirty="0">
                <a:effectLst>
                  <a:outerShdw blurRad="38100" dist="38100" dir="2700000" algn="tl">
                    <a:srgbClr val="C0C0C0"/>
                  </a:outerShdw>
                </a:effectLst>
                <a:latin typeface="Courier New" pitchFamily="49" charset="0"/>
              </a:rPr>
              <a:t>    void set(int ii,</a:t>
            </a:r>
            <a:r>
              <a:rPr lang="en-US" sz="1400" b="1" dirty="0">
                <a:solidFill>
                  <a:srgbClr val="000099"/>
                </a:solidFill>
                <a:effectLst>
                  <a:outerShdw blurRad="38100" dist="38100" dir="2700000" algn="tl">
                    <a:srgbClr val="C0C0C0"/>
                  </a:outerShdw>
                </a:effectLst>
                <a:latin typeface="Courier New" pitchFamily="49" charset="0"/>
              </a:rPr>
              <a:t> T dd</a:t>
            </a:r>
            <a:r>
              <a:rPr lang="en-US" sz="1400" b="1" dirty="0">
                <a:effectLst>
                  <a:outerShdw blurRad="38100" dist="38100" dir="2700000" algn="tl">
                    <a:srgbClr val="C0C0C0"/>
                  </a:outerShdw>
                </a:effectLst>
                <a:latin typeface="Courier New" pitchFamily="49" charset="0"/>
              </a:rPr>
              <a:t>) {  if (ii&gt;=0 &amp;&amp; ii&lt;n) data[ii]=dd;  }</a:t>
            </a:r>
          </a:p>
          <a:p>
            <a:pPr marL="342900" indent="-342900">
              <a:defRPr/>
            </a:pPr>
            <a:r>
              <a:rPr lang="en-US" sz="1400" b="1" dirty="0">
                <a:effectLst>
                  <a:outerShdw blurRad="38100" dist="38100" dir="2700000" algn="tl">
                    <a:srgbClr val="C0C0C0"/>
                  </a:outerShdw>
                </a:effectLst>
                <a:latin typeface="Courier New" pitchFamily="49" charset="0"/>
              </a:rPr>
              <a:t>  </a:t>
            </a:r>
            <a:r>
              <a:rPr lang="sr-Latn-CS" sz="1400" b="1" dirty="0">
                <a:effectLst>
                  <a:outerShdw blurRad="38100" dist="38100" dir="2700000" algn="tl">
                    <a:srgbClr val="C0C0C0"/>
                  </a:outerShdw>
                </a:effectLst>
                <a:latin typeface="Courier New" pitchFamily="49" charset="0"/>
              </a:rPr>
              <a:t> </a:t>
            </a:r>
            <a:r>
              <a:rPr lang="en-US" sz="1400" b="1" dirty="0">
                <a:effectLst>
                  <a:outerShdw blurRad="38100" dist="38100" dir="2700000" algn="tl">
                    <a:srgbClr val="C0C0C0"/>
                  </a:outerShdw>
                </a:effectLst>
                <a:latin typeface="Courier New" pitchFamily="49" charset="0"/>
              </a:rPr>
              <a:t> void print()           {  for (int i=0; i&lt;n; i++) cout &lt;&lt; data[i] &lt;&lt; " ";  }</a:t>
            </a:r>
          </a:p>
          <a:p>
            <a:pPr marL="342900" indent="-342900">
              <a:defRPr/>
            </a:pPr>
            <a:r>
              <a:rPr lang="en-US" sz="1400" b="1" dirty="0">
                <a:effectLst>
                  <a:outerShdw blurRad="38100" dist="38100" dir="2700000" algn="tl">
                    <a:srgbClr val="C0C0C0"/>
                  </a:outerShdw>
                </a:effectLst>
                <a:latin typeface="Courier New" pitchFamily="49" charset="0"/>
              </a:rPr>
              <a:t>    ~Niz()                 {  delete [] data;  }</a:t>
            </a:r>
          </a:p>
          <a:p>
            <a:pPr marL="342900" indent="-342900">
              <a:defRPr/>
            </a:pPr>
            <a:r>
              <a:rPr lang="en-US" sz="1400" b="1" dirty="0">
                <a:effectLst>
                  <a:outerShdw blurRad="38100" dist="38100" dir="2700000" algn="tl">
                    <a:srgbClr val="C0C0C0"/>
                  </a:outerShdw>
                </a:effectLst>
                <a:latin typeface="Courier New" pitchFamily="49" charset="0"/>
              </a:rPr>
              <a:t>  private: </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a:solidFill>
                  <a:srgbClr val="000099"/>
                </a:solidFill>
                <a:effectLst>
                  <a:outerShdw blurRad="38100" dist="38100" dir="2700000" algn="tl">
                    <a:srgbClr val="C0C0C0"/>
                  </a:outerShdw>
                </a:effectLst>
                <a:latin typeface="Courier New" pitchFamily="49" charset="0"/>
              </a:rPr>
              <a:t>T *data</a:t>
            </a: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int 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spcBef>
                <a:spcPts val="600"/>
              </a:spcBef>
              <a:defRPr/>
            </a:pPr>
            <a:r>
              <a:rPr lang="en-US" sz="1400" b="1" dirty="0">
                <a:effectLst>
                  <a:outerShdw blurRad="38100" dist="38100" dir="2700000" algn="tl">
                    <a:srgbClr val="C0C0C0"/>
                  </a:outerShdw>
                </a:effectLst>
                <a:latin typeface="Courier New" pitchFamily="49" charset="0"/>
              </a:rPr>
              <a:t>int main()</a:t>
            </a:r>
          </a:p>
          <a:p>
            <a:pPr marL="342900" indent="-342900">
              <a:defRPr/>
            </a:pPr>
            <a:r>
              <a:rPr lang="en-US" sz="1400" b="1" dirty="0">
                <a:effectLst>
                  <a:outerShdw blurRad="38100" dist="38100" dir="2700000" algn="tl">
                    <a:srgbClr val="C0C0C0"/>
                  </a:outerShdw>
                </a:effectLst>
                <a:latin typeface="Courier New" pitchFamily="49" charset="0"/>
              </a:rPr>
              <a:t>{</a:t>
            </a:r>
          </a:p>
          <a:p>
            <a:pPr marL="342900" indent="-342900">
              <a:defRPr/>
            </a:pPr>
            <a:r>
              <a:rPr lang="en-US" sz="1400" b="1" dirty="0">
                <a:effectLst>
                  <a:outerShdw blurRad="38100" dist="38100" dir="2700000" algn="tl">
                    <a:srgbClr val="C0C0C0"/>
                  </a:outerShdw>
                </a:effectLst>
                <a:latin typeface="Courier New" pitchFamily="49" charset="0"/>
              </a:rPr>
              <a:t>   </a:t>
            </a:r>
            <a:r>
              <a:rPr lang="en-US" sz="1400" b="1" dirty="0">
                <a:solidFill>
                  <a:srgbClr val="000099"/>
                </a:solidFill>
                <a:effectLst>
                  <a:outerShdw blurRad="38100" dist="38100" dir="2700000" algn="tl">
                    <a:srgbClr val="C0C0C0"/>
                  </a:outerShdw>
                </a:effectLst>
                <a:latin typeface="Courier New" pitchFamily="49" charset="0"/>
              </a:rPr>
              <a:t>Niz&lt;int&gt; x(5);</a:t>
            </a:r>
          </a:p>
          <a:p>
            <a:pPr marL="342900" indent="-342900">
              <a:defRPr/>
            </a:pPr>
            <a:r>
              <a:rPr lang="en-US" sz="1400" b="1" dirty="0">
                <a:effectLst>
                  <a:outerShdw blurRad="38100" dist="38100" dir="2700000" algn="tl">
                    <a:srgbClr val="C0C0C0"/>
                  </a:outerShdw>
                </a:effectLst>
                <a:latin typeface="Courier New" pitchFamily="49" charset="0"/>
              </a:rPr>
              <a:t>   for (int i=0; i&lt;5; i++)  x.set(i,i); </a:t>
            </a:r>
          </a:p>
          <a:p>
            <a:pPr marL="342900" indent="-342900">
              <a:defRPr/>
            </a:pPr>
            <a:r>
              <a:rPr lang="en-US" sz="1400" b="1" dirty="0">
                <a:effectLst>
                  <a:outerShdw blurRad="38100" dist="38100" dir="2700000" algn="tl">
                    <a:srgbClr val="C0C0C0"/>
                  </a:outerShdw>
                </a:effectLst>
                <a:latin typeface="Courier New" pitchFamily="49" charset="0"/>
              </a:rPr>
              <a:t>   cout &lt;&lt; "x: "; x.print(); cout &lt;&lt; endl;</a:t>
            </a:r>
          </a:p>
          <a:p>
            <a:pPr marL="342900" indent="-342900">
              <a:spcBef>
                <a:spcPct val="25000"/>
              </a:spcBef>
              <a:defRPr/>
            </a:pPr>
            <a:r>
              <a:rPr lang="en-US" sz="1400" dirty="0">
                <a:latin typeface="Courier New" pitchFamily="49" charset="0"/>
              </a:rPr>
              <a:t>   </a:t>
            </a:r>
            <a:r>
              <a:rPr lang="en-US" sz="1400" b="1" dirty="0">
                <a:solidFill>
                  <a:srgbClr val="800000"/>
                </a:solidFill>
                <a:effectLst>
                  <a:outerShdw blurRad="38100" dist="38100" dir="2700000" algn="tl">
                    <a:srgbClr val="C0C0C0"/>
                  </a:outerShdw>
                </a:effectLst>
                <a:latin typeface="Courier New" pitchFamily="49" charset="0"/>
              </a:rPr>
              <a:t>Niz&lt;char&gt; y(10);</a:t>
            </a:r>
          </a:p>
          <a:p>
            <a:pPr marL="342900" indent="-342900">
              <a:defRPr/>
            </a:pPr>
            <a:r>
              <a:rPr lang="en-US" sz="1400" b="1" dirty="0">
                <a:effectLst>
                  <a:outerShdw blurRad="38100" dist="38100" dir="2700000" algn="tl">
                    <a:srgbClr val="C0C0C0"/>
                  </a:outerShdw>
                </a:effectLst>
                <a:latin typeface="Courier New" pitchFamily="49" charset="0"/>
              </a:rPr>
              <a:t>   for (int i=0; i&lt;100; i++)  y.set(i,'A'+i);</a:t>
            </a:r>
          </a:p>
          <a:p>
            <a:pPr marL="342900" indent="-342900">
              <a:defRPr/>
            </a:pPr>
            <a:r>
              <a:rPr lang="en-US" sz="1400" b="1" dirty="0">
                <a:effectLst>
                  <a:outerShdw blurRad="38100" dist="38100" dir="2700000" algn="tl">
                    <a:srgbClr val="C0C0C0"/>
                  </a:outerShdw>
                </a:effectLst>
                <a:latin typeface="Courier New" pitchFamily="49" charset="0"/>
              </a:rPr>
              <a:t>   cout &lt;&lt; "y: "; y.print(); cout &lt;&lt; endl;</a:t>
            </a:r>
          </a:p>
          <a:p>
            <a:pPr marL="342900" indent="-342900">
              <a:defRPr/>
            </a:pPr>
            <a:r>
              <a:rPr lang="en-US" sz="1400" b="1" dirty="0">
                <a:effectLst>
                  <a:outerShdw blurRad="38100" dist="38100" dir="2700000" algn="tl">
                    <a:srgbClr val="C0C0C0"/>
                  </a:outerShdw>
                </a:effectLst>
                <a:latin typeface="Courier New" pitchFamily="49" charset="0"/>
              </a:rPr>
              <a:t>   return 0;</a:t>
            </a:r>
          </a:p>
          <a:p>
            <a:pPr marL="342900" indent="-342900">
              <a:defRPr/>
            </a:pPr>
            <a:r>
              <a:rPr lang="en-US" sz="1400" b="1" dirty="0">
                <a:effectLst>
                  <a:outerShdw blurRad="38100" dist="38100" dir="2700000" algn="tl">
                    <a:srgbClr val="C0C0C0"/>
                  </a:outerShdw>
                </a:effectLst>
                <a:latin typeface="Courier New" pitchFamily="49" charset="0"/>
              </a:rPr>
              <a:t>}</a:t>
            </a:r>
          </a:p>
        </p:txBody>
      </p:sp>
      <p:grpSp>
        <p:nvGrpSpPr>
          <p:cNvPr id="2" name="Group 141"/>
          <p:cNvGrpSpPr>
            <a:grpSpLocks/>
          </p:cNvGrpSpPr>
          <p:nvPr/>
        </p:nvGrpSpPr>
        <p:grpSpPr bwMode="auto">
          <a:xfrm>
            <a:off x="5867400" y="5229225"/>
            <a:ext cx="3095625" cy="1439863"/>
            <a:chOff x="4040" y="3140"/>
            <a:chExt cx="1526" cy="1063"/>
          </a:xfrm>
        </p:grpSpPr>
        <p:sp>
          <p:nvSpPr>
            <p:cNvPr id="11270" name="Rectangle 142"/>
            <p:cNvSpPr>
              <a:spLocks noChangeArrowheads="1"/>
            </p:cNvSpPr>
            <p:nvPr/>
          </p:nvSpPr>
          <p:spPr bwMode="auto">
            <a:xfrm>
              <a:off x="4040" y="3140"/>
              <a:ext cx="1526" cy="1063"/>
            </a:xfrm>
            <a:prstGeom prst="rect">
              <a:avLst/>
            </a:prstGeom>
            <a:solidFill>
              <a:srgbClr val="BFBFBF"/>
            </a:solidFill>
            <a:ln w="0">
              <a:solidFill>
                <a:srgbClr val="000000"/>
              </a:solidFill>
              <a:miter lim="800000"/>
              <a:headEnd/>
              <a:tailEnd/>
            </a:ln>
          </p:spPr>
          <p:txBody>
            <a:bodyPr/>
            <a:lstStyle/>
            <a:p>
              <a:endParaRPr lang="sr-Latn-CS"/>
            </a:p>
          </p:txBody>
        </p:sp>
        <p:sp>
          <p:nvSpPr>
            <p:cNvPr id="11271" name="Rectangle 143"/>
            <p:cNvSpPr>
              <a:spLocks noChangeArrowheads="1"/>
            </p:cNvSpPr>
            <p:nvPr/>
          </p:nvSpPr>
          <p:spPr bwMode="auto">
            <a:xfrm>
              <a:off x="4065" y="3215"/>
              <a:ext cx="1475" cy="911"/>
            </a:xfrm>
            <a:prstGeom prst="rect">
              <a:avLst/>
            </a:prstGeom>
            <a:solidFill>
              <a:srgbClr val="404040"/>
            </a:solidFill>
            <a:ln w="0">
              <a:solidFill>
                <a:srgbClr val="000000"/>
              </a:solidFill>
              <a:miter lim="800000"/>
              <a:headEnd/>
              <a:tailEnd/>
            </a:ln>
          </p:spPr>
          <p:txBody>
            <a:bodyPr/>
            <a:lstStyle/>
            <a:p>
              <a:endParaRPr lang="sr-Latn-CS"/>
            </a:p>
          </p:txBody>
        </p:sp>
      </p:grpSp>
      <p:sp>
        <p:nvSpPr>
          <p:cNvPr id="73" name="AutoShape 144"/>
          <p:cNvSpPr>
            <a:spLocks noChangeArrowheads="1"/>
          </p:cNvSpPr>
          <p:nvPr/>
        </p:nvSpPr>
        <p:spPr bwMode="auto">
          <a:xfrm>
            <a:off x="5956300" y="5324475"/>
            <a:ext cx="2863850" cy="581025"/>
          </a:xfrm>
          <a:prstGeom prst="roundRect">
            <a:avLst>
              <a:gd name="adj" fmla="val 0"/>
            </a:avLst>
          </a:prstGeom>
          <a:noFill/>
          <a:ln w="9525">
            <a:noFill/>
            <a:round/>
            <a:headEnd/>
            <a:tailEnd/>
          </a:ln>
        </p:spPr>
        <p:txBody>
          <a:bodyPr lIns="0" rIns="0">
            <a:spAutoFit/>
          </a:bodyPr>
          <a:lstStyle/>
          <a:p>
            <a:r>
              <a:rPr lang="pt-BR" sz="1600" b="1">
                <a:solidFill>
                  <a:srgbClr val="FFFF00"/>
                </a:solidFill>
                <a:latin typeface="Courier New" pitchFamily="49" charset="0"/>
              </a:rPr>
              <a:t>x: 0 1 2 3 4</a:t>
            </a:r>
          </a:p>
          <a:p>
            <a:r>
              <a:rPr lang="pt-BR" sz="1600" b="1">
                <a:solidFill>
                  <a:srgbClr val="FFFF00"/>
                </a:solidFill>
                <a:latin typeface="Courier New" pitchFamily="49" charset="0"/>
              </a:rPr>
              <a:t>y: A B C D E F G H I J</a:t>
            </a:r>
            <a:endParaRPr lang="sr-Latn-CS" sz="1600" b="1">
              <a:solidFill>
                <a:srgbClr val="FFFF00"/>
              </a:solidFill>
              <a:latin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linds(horizontal)">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
                                            <p:txEl>
                                              <p:pRg st="0" end="0"/>
                                            </p:txEl>
                                          </p:spTgt>
                                        </p:tgtEl>
                                        <p:attrNameLst>
                                          <p:attrName>style.visibility</p:attrName>
                                        </p:attrNameLst>
                                      </p:cBhvr>
                                      <p:to>
                                        <p:strVal val="visible"/>
                                      </p:to>
                                    </p:set>
                                    <p:animEffect transition="in" filter="wipe(up)">
                                      <p:cBhvr>
                                        <p:cTn id="12" dur="500"/>
                                        <p:tgtEl>
                                          <p:spTgt spid="69">
                                            <p:txEl>
                                              <p:pRg st="0" end="0"/>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9">
                                            <p:txEl>
                                              <p:pRg st="1" end="1"/>
                                            </p:txEl>
                                          </p:spTgt>
                                        </p:tgtEl>
                                        <p:attrNameLst>
                                          <p:attrName>style.visibility</p:attrName>
                                        </p:attrNameLst>
                                      </p:cBhvr>
                                      <p:to>
                                        <p:strVal val="visible"/>
                                      </p:to>
                                    </p:set>
                                    <p:animEffect transition="in" filter="wipe(up)">
                                      <p:cBhvr>
                                        <p:cTn id="16" dur="500"/>
                                        <p:tgtEl>
                                          <p:spTgt spid="69">
                                            <p:txEl>
                                              <p:pRg st="1" end="1"/>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9">
                                            <p:txEl>
                                              <p:pRg st="2" end="2"/>
                                            </p:txEl>
                                          </p:spTgt>
                                        </p:tgtEl>
                                        <p:attrNameLst>
                                          <p:attrName>style.visibility</p:attrName>
                                        </p:attrNameLst>
                                      </p:cBhvr>
                                      <p:to>
                                        <p:strVal val="visible"/>
                                      </p:to>
                                    </p:set>
                                    <p:animEffect transition="in" filter="wipe(up)">
                                      <p:cBhvr>
                                        <p:cTn id="20" dur="500"/>
                                        <p:tgtEl>
                                          <p:spTgt spid="69">
                                            <p:txEl>
                                              <p:pRg st="2" end="2"/>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69">
                                            <p:txEl>
                                              <p:pRg st="3" end="3"/>
                                            </p:txEl>
                                          </p:spTgt>
                                        </p:tgtEl>
                                        <p:attrNameLst>
                                          <p:attrName>style.visibility</p:attrName>
                                        </p:attrNameLst>
                                      </p:cBhvr>
                                      <p:to>
                                        <p:strVal val="visible"/>
                                      </p:to>
                                    </p:set>
                                    <p:animEffect transition="in" filter="wipe(up)">
                                      <p:cBhvr>
                                        <p:cTn id="24" dur="500"/>
                                        <p:tgtEl>
                                          <p:spTgt spid="69">
                                            <p:txEl>
                                              <p:pRg st="3" end="3"/>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69">
                                            <p:txEl>
                                              <p:pRg st="4" end="4"/>
                                            </p:txEl>
                                          </p:spTgt>
                                        </p:tgtEl>
                                        <p:attrNameLst>
                                          <p:attrName>style.visibility</p:attrName>
                                        </p:attrNameLst>
                                      </p:cBhvr>
                                      <p:to>
                                        <p:strVal val="visible"/>
                                      </p:to>
                                    </p:set>
                                    <p:animEffect transition="in" filter="wipe(up)">
                                      <p:cBhvr>
                                        <p:cTn id="28" dur="500"/>
                                        <p:tgtEl>
                                          <p:spTgt spid="69">
                                            <p:txEl>
                                              <p:pRg st="4" end="4"/>
                                            </p:txEl>
                                          </p:spTgt>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wipe(up)">
                                      <p:cBhvr>
                                        <p:cTn id="32" dur="500"/>
                                        <p:tgtEl>
                                          <p:spTgt spid="69">
                                            <p:txEl>
                                              <p:pRg st="5" end="5"/>
                                            </p:txEl>
                                          </p:spTgt>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69">
                                            <p:txEl>
                                              <p:pRg st="6" end="6"/>
                                            </p:txEl>
                                          </p:spTgt>
                                        </p:tgtEl>
                                        <p:attrNameLst>
                                          <p:attrName>style.visibility</p:attrName>
                                        </p:attrNameLst>
                                      </p:cBhvr>
                                      <p:to>
                                        <p:strVal val="visible"/>
                                      </p:to>
                                    </p:set>
                                    <p:animEffect transition="in" filter="wipe(up)">
                                      <p:cBhvr>
                                        <p:cTn id="36" dur="500"/>
                                        <p:tgtEl>
                                          <p:spTgt spid="69">
                                            <p:txEl>
                                              <p:pRg st="6" end="6"/>
                                            </p:txEl>
                                          </p:spTgt>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69">
                                            <p:txEl>
                                              <p:pRg st="7" end="7"/>
                                            </p:txEl>
                                          </p:spTgt>
                                        </p:tgtEl>
                                        <p:attrNameLst>
                                          <p:attrName>style.visibility</p:attrName>
                                        </p:attrNameLst>
                                      </p:cBhvr>
                                      <p:to>
                                        <p:strVal val="visible"/>
                                      </p:to>
                                    </p:set>
                                    <p:animEffect transition="in" filter="wipe(up)">
                                      <p:cBhvr>
                                        <p:cTn id="40" dur="500"/>
                                        <p:tgtEl>
                                          <p:spTgt spid="69">
                                            <p:txEl>
                                              <p:pRg st="7" end="7"/>
                                            </p:txEl>
                                          </p:spTgt>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69">
                                            <p:txEl>
                                              <p:pRg st="8" end="8"/>
                                            </p:txEl>
                                          </p:spTgt>
                                        </p:tgtEl>
                                        <p:attrNameLst>
                                          <p:attrName>style.visibility</p:attrName>
                                        </p:attrNameLst>
                                      </p:cBhvr>
                                      <p:to>
                                        <p:strVal val="visible"/>
                                      </p:to>
                                    </p:set>
                                    <p:animEffect transition="in" filter="wipe(up)">
                                      <p:cBhvr>
                                        <p:cTn id="44" dur="500"/>
                                        <p:tgtEl>
                                          <p:spTgt spid="69">
                                            <p:txEl>
                                              <p:pRg st="8" end="8"/>
                                            </p:txEl>
                                          </p:spTgt>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69">
                                            <p:txEl>
                                              <p:pRg st="9" end="9"/>
                                            </p:txEl>
                                          </p:spTgt>
                                        </p:tgtEl>
                                        <p:attrNameLst>
                                          <p:attrName>style.visibility</p:attrName>
                                        </p:attrNameLst>
                                      </p:cBhvr>
                                      <p:to>
                                        <p:strVal val="visible"/>
                                      </p:to>
                                    </p:set>
                                    <p:animEffect transition="in" filter="wipe(up)">
                                      <p:cBhvr>
                                        <p:cTn id="48" dur="500"/>
                                        <p:tgtEl>
                                          <p:spTgt spid="69">
                                            <p:txEl>
                                              <p:pRg st="9" end="9"/>
                                            </p:txEl>
                                          </p:spTgt>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69">
                                            <p:txEl>
                                              <p:pRg st="10" end="10"/>
                                            </p:txEl>
                                          </p:spTgt>
                                        </p:tgtEl>
                                        <p:attrNameLst>
                                          <p:attrName>style.visibility</p:attrName>
                                        </p:attrNameLst>
                                      </p:cBhvr>
                                      <p:to>
                                        <p:strVal val="visible"/>
                                      </p:to>
                                    </p:set>
                                    <p:animEffect transition="in" filter="wipe(up)">
                                      <p:cBhvr>
                                        <p:cTn id="52" dur="500"/>
                                        <p:tgtEl>
                                          <p:spTgt spid="69">
                                            <p:txEl>
                                              <p:pRg st="10" end="10"/>
                                            </p:txEl>
                                          </p:spTgt>
                                        </p:tgtEl>
                                      </p:cBhvr>
                                    </p:animEffect>
                                  </p:childTnLst>
                                </p:cTn>
                              </p:par>
                            </p:childTnLst>
                          </p:cTn>
                        </p:par>
                        <p:par>
                          <p:cTn id="53" fill="hold">
                            <p:stCondLst>
                              <p:cond delay="5500"/>
                            </p:stCondLst>
                            <p:childTnLst>
                              <p:par>
                                <p:cTn id="54" presetID="22" presetClass="entr" presetSubtype="1" fill="hold" grpId="0" nodeType="afterEffect">
                                  <p:stCondLst>
                                    <p:cond delay="0"/>
                                  </p:stCondLst>
                                  <p:childTnLst>
                                    <p:set>
                                      <p:cBhvr>
                                        <p:cTn id="55" dur="1" fill="hold">
                                          <p:stCondLst>
                                            <p:cond delay="0"/>
                                          </p:stCondLst>
                                        </p:cTn>
                                        <p:tgtEl>
                                          <p:spTgt spid="69">
                                            <p:txEl>
                                              <p:pRg st="11" end="11"/>
                                            </p:txEl>
                                          </p:spTgt>
                                        </p:tgtEl>
                                        <p:attrNameLst>
                                          <p:attrName>style.visibility</p:attrName>
                                        </p:attrNameLst>
                                      </p:cBhvr>
                                      <p:to>
                                        <p:strVal val="visible"/>
                                      </p:to>
                                    </p:set>
                                    <p:animEffect transition="in" filter="wipe(up)">
                                      <p:cBhvr>
                                        <p:cTn id="56" dur="500"/>
                                        <p:tgtEl>
                                          <p:spTgt spid="69">
                                            <p:txEl>
                                              <p:pRg st="11" end="11"/>
                                            </p:txEl>
                                          </p:spTgt>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69">
                                            <p:txEl>
                                              <p:pRg st="12" end="12"/>
                                            </p:txEl>
                                          </p:spTgt>
                                        </p:tgtEl>
                                        <p:attrNameLst>
                                          <p:attrName>style.visibility</p:attrName>
                                        </p:attrNameLst>
                                      </p:cBhvr>
                                      <p:to>
                                        <p:strVal val="visible"/>
                                      </p:to>
                                    </p:set>
                                    <p:animEffect transition="in" filter="wipe(up)">
                                      <p:cBhvr>
                                        <p:cTn id="60" dur="500"/>
                                        <p:tgtEl>
                                          <p:spTgt spid="69">
                                            <p:txEl>
                                              <p:pRg st="12" end="12"/>
                                            </p:txEl>
                                          </p:spTgt>
                                        </p:tgtEl>
                                      </p:cBhvr>
                                    </p:animEffect>
                                  </p:childTnLst>
                                </p:cTn>
                              </p:par>
                            </p:childTnLst>
                          </p:cTn>
                        </p:par>
                        <p:par>
                          <p:cTn id="61" fill="hold">
                            <p:stCondLst>
                              <p:cond delay="6500"/>
                            </p:stCondLst>
                            <p:childTnLst>
                              <p:par>
                                <p:cTn id="62" presetID="22" presetClass="entr" presetSubtype="1" fill="hold" grpId="0" nodeType="afterEffect">
                                  <p:stCondLst>
                                    <p:cond delay="0"/>
                                  </p:stCondLst>
                                  <p:childTnLst>
                                    <p:set>
                                      <p:cBhvr>
                                        <p:cTn id="63" dur="1" fill="hold">
                                          <p:stCondLst>
                                            <p:cond delay="0"/>
                                          </p:stCondLst>
                                        </p:cTn>
                                        <p:tgtEl>
                                          <p:spTgt spid="69">
                                            <p:txEl>
                                              <p:pRg st="13" end="13"/>
                                            </p:txEl>
                                          </p:spTgt>
                                        </p:tgtEl>
                                        <p:attrNameLst>
                                          <p:attrName>style.visibility</p:attrName>
                                        </p:attrNameLst>
                                      </p:cBhvr>
                                      <p:to>
                                        <p:strVal val="visible"/>
                                      </p:to>
                                    </p:set>
                                    <p:animEffect transition="in" filter="wipe(up)">
                                      <p:cBhvr>
                                        <p:cTn id="64" dur="500"/>
                                        <p:tgtEl>
                                          <p:spTgt spid="69">
                                            <p:txEl>
                                              <p:pRg st="13" end="13"/>
                                            </p:txEl>
                                          </p:spTgt>
                                        </p:tgtEl>
                                      </p:cBhvr>
                                    </p:animEffect>
                                  </p:childTnLst>
                                </p:cTn>
                              </p:par>
                            </p:childTnLst>
                          </p:cTn>
                        </p:par>
                        <p:par>
                          <p:cTn id="65" fill="hold">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69">
                                            <p:txEl>
                                              <p:pRg st="14" end="14"/>
                                            </p:txEl>
                                          </p:spTgt>
                                        </p:tgtEl>
                                        <p:attrNameLst>
                                          <p:attrName>style.visibility</p:attrName>
                                        </p:attrNameLst>
                                      </p:cBhvr>
                                      <p:to>
                                        <p:strVal val="visible"/>
                                      </p:to>
                                    </p:set>
                                    <p:animEffect transition="in" filter="wipe(up)">
                                      <p:cBhvr>
                                        <p:cTn id="68" dur="500"/>
                                        <p:tgtEl>
                                          <p:spTgt spid="69">
                                            <p:txEl>
                                              <p:pRg st="14" end="14"/>
                                            </p:txEl>
                                          </p:spTgt>
                                        </p:tgtEl>
                                      </p:cBhvr>
                                    </p:animEffect>
                                  </p:childTnLst>
                                </p:cTn>
                              </p:par>
                            </p:childTnLst>
                          </p:cTn>
                        </p:par>
                        <p:par>
                          <p:cTn id="69" fill="hold">
                            <p:stCondLst>
                              <p:cond delay="7500"/>
                            </p:stCondLst>
                            <p:childTnLst>
                              <p:par>
                                <p:cTn id="70" presetID="22" presetClass="entr" presetSubtype="1" fill="hold" grpId="0" nodeType="afterEffect">
                                  <p:stCondLst>
                                    <p:cond delay="0"/>
                                  </p:stCondLst>
                                  <p:childTnLst>
                                    <p:set>
                                      <p:cBhvr>
                                        <p:cTn id="71" dur="1" fill="hold">
                                          <p:stCondLst>
                                            <p:cond delay="0"/>
                                          </p:stCondLst>
                                        </p:cTn>
                                        <p:tgtEl>
                                          <p:spTgt spid="69">
                                            <p:txEl>
                                              <p:pRg st="15" end="15"/>
                                            </p:txEl>
                                          </p:spTgt>
                                        </p:tgtEl>
                                        <p:attrNameLst>
                                          <p:attrName>style.visibility</p:attrName>
                                        </p:attrNameLst>
                                      </p:cBhvr>
                                      <p:to>
                                        <p:strVal val="visible"/>
                                      </p:to>
                                    </p:set>
                                    <p:animEffect transition="in" filter="wipe(up)">
                                      <p:cBhvr>
                                        <p:cTn id="72" dur="500"/>
                                        <p:tgtEl>
                                          <p:spTgt spid="69">
                                            <p:txEl>
                                              <p:pRg st="15" end="15"/>
                                            </p:txEl>
                                          </p:spTgt>
                                        </p:tgtEl>
                                      </p:cBhvr>
                                    </p:animEffect>
                                  </p:childTnLst>
                                </p:cTn>
                              </p:par>
                            </p:childTnLst>
                          </p:cTn>
                        </p:par>
                        <p:par>
                          <p:cTn id="73" fill="hold">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69">
                                            <p:txEl>
                                              <p:pRg st="16" end="16"/>
                                            </p:txEl>
                                          </p:spTgt>
                                        </p:tgtEl>
                                        <p:attrNameLst>
                                          <p:attrName>style.visibility</p:attrName>
                                        </p:attrNameLst>
                                      </p:cBhvr>
                                      <p:to>
                                        <p:strVal val="visible"/>
                                      </p:to>
                                    </p:set>
                                    <p:animEffect transition="in" filter="wipe(up)">
                                      <p:cBhvr>
                                        <p:cTn id="76" dur="500"/>
                                        <p:tgtEl>
                                          <p:spTgt spid="69">
                                            <p:txEl>
                                              <p:pRg st="16" end="16"/>
                                            </p:txEl>
                                          </p:spTgt>
                                        </p:tgtEl>
                                      </p:cBhvr>
                                    </p:animEffect>
                                  </p:childTnLst>
                                </p:cTn>
                              </p:par>
                            </p:childTnLst>
                          </p:cTn>
                        </p:par>
                        <p:par>
                          <p:cTn id="77" fill="hold">
                            <p:stCondLst>
                              <p:cond delay="8500"/>
                            </p:stCondLst>
                            <p:childTnLst>
                              <p:par>
                                <p:cTn id="78" presetID="22" presetClass="entr" presetSubtype="1" fill="hold" grpId="0" nodeType="afterEffect">
                                  <p:stCondLst>
                                    <p:cond delay="0"/>
                                  </p:stCondLst>
                                  <p:childTnLst>
                                    <p:set>
                                      <p:cBhvr>
                                        <p:cTn id="79" dur="1" fill="hold">
                                          <p:stCondLst>
                                            <p:cond delay="0"/>
                                          </p:stCondLst>
                                        </p:cTn>
                                        <p:tgtEl>
                                          <p:spTgt spid="69">
                                            <p:txEl>
                                              <p:pRg st="17" end="17"/>
                                            </p:txEl>
                                          </p:spTgt>
                                        </p:tgtEl>
                                        <p:attrNameLst>
                                          <p:attrName>style.visibility</p:attrName>
                                        </p:attrNameLst>
                                      </p:cBhvr>
                                      <p:to>
                                        <p:strVal val="visible"/>
                                      </p:to>
                                    </p:set>
                                    <p:animEffect transition="in" filter="wipe(up)">
                                      <p:cBhvr>
                                        <p:cTn id="80" dur="500"/>
                                        <p:tgtEl>
                                          <p:spTgt spid="69">
                                            <p:txEl>
                                              <p:pRg st="17" end="17"/>
                                            </p:txEl>
                                          </p:spTgt>
                                        </p:tgtEl>
                                      </p:cBhvr>
                                    </p:animEffect>
                                  </p:childTnLst>
                                </p:cTn>
                              </p:par>
                            </p:childTnLst>
                          </p:cTn>
                        </p:par>
                        <p:par>
                          <p:cTn id="81" fill="hold">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69">
                                            <p:txEl>
                                              <p:pRg st="18" end="18"/>
                                            </p:txEl>
                                          </p:spTgt>
                                        </p:tgtEl>
                                        <p:attrNameLst>
                                          <p:attrName>style.visibility</p:attrName>
                                        </p:attrNameLst>
                                      </p:cBhvr>
                                      <p:to>
                                        <p:strVal val="visible"/>
                                      </p:to>
                                    </p:set>
                                    <p:animEffect transition="in" filter="wipe(up)">
                                      <p:cBhvr>
                                        <p:cTn id="84" dur="500"/>
                                        <p:tgtEl>
                                          <p:spTgt spid="69">
                                            <p:txEl>
                                              <p:pRg st="18" end="18"/>
                                            </p:txEl>
                                          </p:spTgt>
                                        </p:tgtEl>
                                      </p:cBhvr>
                                    </p:animEffect>
                                  </p:childTnLst>
                                </p:cTn>
                              </p:par>
                            </p:childTnLst>
                          </p:cTn>
                        </p:par>
                        <p:par>
                          <p:cTn id="85" fill="hold">
                            <p:stCondLst>
                              <p:cond delay="9500"/>
                            </p:stCondLst>
                            <p:childTnLst>
                              <p:par>
                                <p:cTn id="86" presetID="22" presetClass="entr" presetSubtype="1" fill="hold" grpId="0" nodeType="afterEffect">
                                  <p:stCondLst>
                                    <p:cond delay="0"/>
                                  </p:stCondLst>
                                  <p:childTnLst>
                                    <p:set>
                                      <p:cBhvr>
                                        <p:cTn id="87" dur="1" fill="hold">
                                          <p:stCondLst>
                                            <p:cond delay="0"/>
                                          </p:stCondLst>
                                        </p:cTn>
                                        <p:tgtEl>
                                          <p:spTgt spid="69">
                                            <p:txEl>
                                              <p:pRg st="19" end="19"/>
                                            </p:txEl>
                                          </p:spTgt>
                                        </p:tgtEl>
                                        <p:attrNameLst>
                                          <p:attrName>style.visibility</p:attrName>
                                        </p:attrNameLst>
                                      </p:cBhvr>
                                      <p:to>
                                        <p:strVal val="visible"/>
                                      </p:to>
                                    </p:set>
                                    <p:animEffect transition="in" filter="wipe(up)">
                                      <p:cBhvr>
                                        <p:cTn id="88" dur="500"/>
                                        <p:tgtEl>
                                          <p:spTgt spid="69">
                                            <p:txEl>
                                              <p:pRg st="19" end="19"/>
                                            </p:txEl>
                                          </p:spTgt>
                                        </p:tgtEl>
                                      </p:cBhvr>
                                    </p:animEffect>
                                  </p:childTnLst>
                                </p:cTn>
                              </p:par>
                            </p:childTnLst>
                          </p:cTn>
                        </p:par>
                        <p:par>
                          <p:cTn id="89" fill="hold">
                            <p:stCondLst>
                              <p:cond delay="10000"/>
                            </p:stCondLst>
                            <p:childTnLst>
                              <p:par>
                                <p:cTn id="90" presetID="22" presetClass="entr" presetSubtype="1" fill="hold" grpId="0" nodeType="afterEffect">
                                  <p:stCondLst>
                                    <p:cond delay="0"/>
                                  </p:stCondLst>
                                  <p:childTnLst>
                                    <p:set>
                                      <p:cBhvr>
                                        <p:cTn id="91" dur="1" fill="hold">
                                          <p:stCondLst>
                                            <p:cond delay="0"/>
                                          </p:stCondLst>
                                        </p:cTn>
                                        <p:tgtEl>
                                          <p:spTgt spid="69">
                                            <p:txEl>
                                              <p:pRg st="20" end="20"/>
                                            </p:txEl>
                                          </p:spTgt>
                                        </p:tgtEl>
                                        <p:attrNameLst>
                                          <p:attrName>style.visibility</p:attrName>
                                        </p:attrNameLst>
                                      </p:cBhvr>
                                      <p:to>
                                        <p:strVal val="visible"/>
                                      </p:to>
                                    </p:set>
                                    <p:animEffect transition="in" filter="wipe(up)">
                                      <p:cBhvr>
                                        <p:cTn id="92" dur="500"/>
                                        <p:tgtEl>
                                          <p:spTgt spid="69">
                                            <p:txEl>
                                              <p:pRg st="20" end="20"/>
                                            </p:txEl>
                                          </p:spTgt>
                                        </p:tgtEl>
                                      </p:cBhvr>
                                    </p:animEffect>
                                  </p:childTnLst>
                                </p:cTn>
                              </p:par>
                            </p:childTnLst>
                          </p:cTn>
                        </p:par>
                        <p:par>
                          <p:cTn id="93" fill="hold">
                            <p:stCondLst>
                              <p:cond delay="10500"/>
                            </p:stCondLst>
                            <p:childTnLst>
                              <p:par>
                                <p:cTn id="94" presetID="22" presetClass="entr" presetSubtype="1" fill="hold" grpId="0" nodeType="afterEffect">
                                  <p:stCondLst>
                                    <p:cond delay="0"/>
                                  </p:stCondLst>
                                  <p:childTnLst>
                                    <p:set>
                                      <p:cBhvr>
                                        <p:cTn id="95" dur="1" fill="hold">
                                          <p:stCondLst>
                                            <p:cond delay="0"/>
                                          </p:stCondLst>
                                        </p:cTn>
                                        <p:tgtEl>
                                          <p:spTgt spid="69">
                                            <p:txEl>
                                              <p:pRg st="21" end="21"/>
                                            </p:txEl>
                                          </p:spTgt>
                                        </p:tgtEl>
                                        <p:attrNameLst>
                                          <p:attrName>style.visibility</p:attrName>
                                        </p:attrNameLst>
                                      </p:cBhvr>
                                      <p:to>
                                        <p:strVal val="visible"/>
                                      </p:to>
                                    </p:set>
                                    <p:animEffect transition="in" filter="wipe(up)">
                                      <p:cBhvr>
                                        <p:cTn id="96" dur="500"/>
                                        <p:tgtEl>
                                          <p:spTgt spid="69">
                                            <p:txEl>
                                              <p:pRg st="21" end="21"/>
                                            </p:txEl>
                                          </p:spTgt>
                                        </p:tgtEl>
                                      </p:cBhvr>
                                    </p:animEffect>
                                  </p:childTnLst>
                                </p:cTn>
                              </p:par>
                            </p:childTnLst>
                          </p:cTn>
                        </p:par>
                        <p:par>
                          <p:cTn id="97" fill="hold">
                            <p:stCondLst>
                              <p:cond delay="11000"/>
                            </p:stCondLst>
                            <p:childTnLst>
                              <p:par>
                                <p:cTn id="98" presetID="22" presetClass="entr" presetSubtype="1" fill="hold" grpId="0" nodeType="afterEffect">
                                  <p:stCondLst>
                                    <p:cond delay="0"/>
                                  </p:stCondLst>
                                  <p:childTnLst>
                                    <p:set>
                                      <p:cBhvr>
                                        <p:cTn id="99" dur="1" fill="hold">
                                          <p:stCondLst>
                                            <p:cond delay="0"/>
                                          </p:stCondLst>
                                        </p:cTn>
                                        <p:tgtEl>
                                          <p:spTgt spid="69">
                                            <p:txEl>
                                              <p:pRg st="22" end="22"/>
                                            </p:txEl>
                                          </p:spTgt>
                                        </p:tgtEl>
                                        <p:attrNameLst>
                                          <p:attrName>style.visibility</p:attrName>
                                        </p:attrNameLst>
                                      </p:cBhvr>
                                      <p:to>
                                        <p:strVal val="visible"/>
                                      </p:to>
                                    </p:set>
                                    <p:animEffect transition="in" filter="wipe(up)">
                                      <p:cBhvr>
                                        <p:cTn id="100" dur="500"/>
                                        <p:tgtEl>
                                          <p:spTgt spid="69">
                                            <p:txEl>
                                              <p:pRg st="22" end="22"/>
                                            </p:txEl>
                                          </p:spTgt>
                                        </p:tgtEl>
                                      </p:cBhvr>
                                    </p:animEffect>
                                  </p:childTnLst>
                                </p:cTn>
                              </p:par>
                            </p:childTnLst>
                          </p:cTn>
                        </p:par>
                        <p:par>
                          <p:cTn id="101" fill="hold">
                            <p:stCondLst>
                              <p:cond delay="11500"/>
                            </p:stCondLst>
                            <p:childTnLst>
                              <p:par>
                                <p:cTn id="102" presetID="22" presetClass="entr" presetSubtype="1" fill="hold" grpId="0" nodeType="afterEffect">
                                  <p:stCondLst>
                                    <p:cond delay="0"/>
                                  </p:stCondLst>
                                  <p:childTnLst>
                                    <p:set>
                                      <p:cBhvr>
                                        <p:cTn id="103" dur="1" fill="hold">
                                          <p:stCondLst>
                                            <p:cond delay="0"/>
                                          </p:stCondLst>
                                        </p:cTn>
                                        <p:tgtEl>
                                          <p:spTgt spid="69">
                                            <p:txEl>
                                              <p:pRg st="23" end="23"/>
                                            </p:txEl>
                                          </p:spTgt>
                                        </p:tgtEl>
                                        <p:attrNameLst>
                                          <p:attrName>style.visibility</p:attrName>
                                        </p:attrNameLst>
                                      </p:cBhvr>
                                      <p:to>
                                        <p:strVal val="visible"/>
                                      </p:to>
                                    </p:set>
                                    <p:animEffect transition="in" filter="wipe(up)">
                                      <p:cBhvr>
                                        <p:cTn id="104" dur="500"/>
                                        <p:tgtEl>
                                          <p:spTgt spid="69">
                                            <p:txEl>
                                              <p:pRg st="23" end="23"/>
                                            </p:txEl>
                                          </p:spTgt>
                                        </p:tgtEl>
                                      </p:cBhvr>
                                    </p:animEffect>
                                  </p:childTnLst>
                                </p:cTn>
                              </p:par>
                            </p:childTnLst>
                          </p:cTn>
                        </p:par>
                        <p:par>
                          <p:cTn id="105" fill="hold">
                            <p:stCondLst>
                              <p:cond delay="12000"/>
                            </p:stCondLst>
                            <p:childTnLst>
                              <p:par>
                                <p:cTn id="106" presetID="22" presetClass="entr" presetSubtype="1" fill="hold" grpId="0" nodeType="afterEffect">
                                  <p:stCondLst>
                                    <p:cond delay="0"/>
                                  </p:stCondLst>
                                  <p:childTnLst>
                                    <p:set>
                                      <p:cBhvr>
                                        <p:cTn id="107" dur="1" fill="hold">
                                          <p:stCondLst>
                                            <p:cond delay="0"/>
                                          </p:stCondLst>
                                        </p:cTn>
                                        <p:tgtEl>
                                          <p:spTgt spid="69">
                                            <p:txEl>
                                              <p:pRg st="24" end="24"/>
                                            </p:txEl>
                                          </p:spTgt>
                                        </p:tgtEl>
                                        <p:attrNameLst>
                                          <p:attrName>style.visibility</p:attrName>
                                        </p:attrNameLst>
                                      </p:cBhvr>
                                      <p:to>
                                        <p:strVal val="visible"/>
                                      </p:to>
                                    </p:set>
                                    <p:animEffect transition="in" filter="wipe(up)">
                                      <p:cBhvr>
                                        <p:cTn id="108" dur="500"/>
                                        <p:tgtEl>
                                          <p:spTgt spid="69">
                                            <p:txEl>
                                              <p:pRg st="24" end="24"/>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nodeType="clickEffect">
                                  <p:stCondLst>
                                    <p:cond delay="0"/>
                                  </p:stCondLst>
                                  <p:childTnLst>
                                    <p:set>
                                      <p:cBhvr>
                                        <p:cTn id="112" dur="1" fill="hold">
                                          <p:stCondLst>
                                            <p:cond delay="0"/>
                                          </p:stCondLst>
                                        </p:cTn>
                                        <p:tgtEl>
                                          <p:spTgt spid="2"/>
                                        </p:tgtEl>
                                        <p:attrNameLst>
                                          <p:attrName>style.visibility</p:attrName>
                                        </p:attrNameLst>
                                      </p:cBhvr>
                                      <p:to>
                                        <p:strVal val="visible"/>
                                      </p:to>
                                    </p:set>
                                    <p:animEffect transition="in" filter="wipe(up)">
                                      <p:cBhvr>
                                        <p:cTn id="113" dur="500"/>
                                        <p:tgtEl>
                                          <p:spTgt spid="2"/>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73">
                                            <p:txEl>
                                              <p:pRg st="0" end="0"/>
                                            </p:txEl>
                                          </p:spTgt>
                                        </p:tgtEl>
                                        <p:attrNameLst>
                                          <p:attrName>style.visibility</p:attrName>
                                        </p:attrNameLst>
                                      </p:cBhvr>
                                      <p:to>
                                        <p:strVal val="visible"/>
                                      </p:to>
                                    </p:set>
                                    <p:animEffect transition="in" filter="blinds(horizontal)">
                                      <p:cBhvr>
                                        <p:cTn id="118" dur="500"/>
                                        <p:tgtEl>
                                          <p:spTgt spid="73">
                                            <p:txEl>
                                              <p:pRg st="0" end="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73">
                                            <p:txEl>
                                              <p:pRg st="1" end="1"/>
                                            </p:txEl>
                                          </p:spTgt>
                                        </p:tgtEl>
                                        <p:attrNameLst>
                                          <p:attrName>style.visibility</p:attrName>
                                        </p:attrNameLst>
                                      </p:cBhvr>
                                      <p:to>
                                        <p:strVal val="visible"/>
                                      </p:to>
                                    </p:set>
                                    <p:animEffect transition="in" filter="blinds(horizontal)">
                                      <p:cBhvr>
                                        <p:cTn id="123" dur="500"/>
                                        <p:tgtEl>
                                          <p:spTgt spid="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69" grpId="0" build="p" bldLvl="5"/>
      <p:bldP spid="73" grpId="0" build="p" autoUpdateAnimBg="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7516</TotalTime>
  <Words>5525</Words>
  <Application>Microsoft Office PowerPoint</Application>
  <PresentationFormat>On-screen Show (4:3)</PresentationFormat>
  <Paragraphs>1019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Blends</vt:lpstr>
      <vt:lpstr>Programski jezici 1</vt:lpstr>
      <vt:lpstr>Generički mehanizam </vt:lpstr>
      <vt:lpstr>Koncept generičkog mehanizma</vt:lpstr>
      <vt:lpstr>Generisanje funkcija</vt:lpstr>
      <vt:lpstr>Generisanje funkcija</vt:lpstr>
      <vt:lpstr>Generisanje funkcija</vt:lpstr>
      <vt:lpstr>Generisanje funkcija</vt:lpstr>
      <vt:lpstr>Generisanje klasa</vt:lpstr>
      <vt:lpstr>Generisanje klasa</vt:lpstr>
      <vt:lpstr>Generisanje klasa</vt:lpstr>
      <vt:lpstr>Generisanje funkcija članica</vt:lpstr>
      <vt:lpstr>Generisanje funkcija članica</vt:lpstr>
      <vt:lpstr>Šabloni i prijatelji</vt:lpstr>
      <vt:lpstr>Šabloni i prijatelji</vt:lpstr>
      <vt:lpstr>Šabloni i prijatelji</vt:lpstr>
      <vt:lpstr>Šabloni i nasleđivanje</vt:lpstr>
      <vt:lpstr>Šabloni i nasleđivanje</vt:lpstr>
      <vt:lpstr>Šabloni i nasleđivanje</vt:lpstr>
      <vt:lpstr>Šabloni i nasleđivanje</vt:lpstr>
      <vt:lpstr>Kontejnerski šabloni i iteratori</vt:lpstr>
      <vt:lpstr>Kontejnerski šabloni i iteratori</vt:lpstr>
      <vt:lpstr>STL: &lt;vector&gt;</vt:lpstr>
      <vt:lpstr>STL: &lt;vector&gt;</vt:lpstr>
      <vt:lpstr>STL: &lt;vector&gt;</vt:lpstr>
      <vt:lpstr>STL: &lt;vector&gt;</vt:lpstr>
    </vt:vector>
  </TitlesOfParts>
  <Company>- ETH0 -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Programski jezici 1</dc:title>
  <dc:creator>PC</dc:creator>
  <cp:lastModifiedBy>Goran</cp:lastModifiedBy>
  <cp:revision>581</cp:revision>
  <dcterms:created xsi:type="dcterms:W3CDTF">2009-10-08T10:56:56Z</dcterms:created>
  <dcterms:modified xsi:type="dcterms:W3CDTF">2014-12-16T14:08:12Z</dcterms:modified>
</cp:coreProperties>
</file>