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4" r:id="rId6"/>
    <p:sldId id="258" r:id="rId7"/>
    <p:sldId id="259" r:id="rId8"/>
    <p:sldId id="260" r:id="rId9"/>
    <p:sldId id="261" r:id="rId10"/>
    <p:sldId id="263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440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67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361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475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21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90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272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7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04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6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E06D-69EB-4B02-ABCE-A353CF704F56}" type="datetimeFigureOut">
              <a:rPr lang="en-IE" smtClean="0"/>
              <a:t>06/12/2019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22F4-1584-4849-AD55-E50B16D5DE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265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10D95-9EEF-4CA9-A44C-3AB01488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Winter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33EEF-4957-4D0E-8A7E-830BBE55D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The Smart Jacket</a:t>
            </a:r>
          </a:p>
        </p:txBody>
      </p:sp>
    </p:spTree>
    <p:extLst>
      <p:ext uri="{BB962C8B-B14F-4D97-AF65-F5344CB8AC3E}">
        <p14:creationId xmlns:p14="http://schemas.microsoft.com/office/powerpoint/2010/main" val="57056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7BDF0-6ED0-410A-BE5E-D9D1A8EC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7906A-555A-4335-A37D-2B9DE668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84145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BA590-EA3B-4675-AFAE-789B0616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39" y="643467"/>
            <a:ext cx="80159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194966-FCD0-4188-A3A1-3C51337F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IE" sz="4000" dirty="0">
                <a:solidFill>
                  <a:srgbClr val="FFFFFF"/>
                </a:solidFill>
              </a:rPr>
              <a:t>Detection Process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6027834-6552-4CB2-931F-C32E93AF3628}"/>
              </a:ext>
            </a:extLst>
          </p:cNvPr>
          <p:cNvSpPr/>
          <p:nvPr/>
        </p:nvSpPr>
        <p:spPr>
          <a:xfrm>
            <a:off x="7291922" y="429190"/>
            <a:ext cx="1387929" cy="8327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Detect an obstacle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C1866-07B6-44B3-850E-382F0DEA32E7}"/>
              </a:ext>
            </a:extLst>
          </p:cNvPr>
          <p:cNvSpPr/>
          <p:nvPr/>
        </p:nvSpPr>
        <p:spPr>
          <a:xfrm>
            <a:off x="7291356" y="1776011"/>
            <a:ext cx="1387929" cy="10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Validate the detection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35E26159-4714-4D53-A460-BF6F86B97E83}"/>
              </a:ext>
            </a:extLst>
          </p:cNvPr>
          <p:cNvSpPr/>
          <p:nvPr/>
        </p:nvSpPr>
        <p:spPr>
          <a:xfrm>
            <a:off x="7291356" y="3016687"/>
            <a:ext cx="1387929" cy="9670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Send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39A8E-C777-4CC3-8144-7688CB99A3ED}"/>
              </a:ext>
            </a:extLst>
          </p:cNvPr>
          <p:cNvSpPr/>
          <p:nvPr/>
        </p:nvSpPr>
        <p:spPr>
          <a:xfrm>
            <a:off x="9921419" y="3587824"/>
            <a:ext cx="1387929" cy="96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Receive Data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A2342FE5-A6C8-4DF7-B5A0-46A0DFD4007D}"/>
              </a:ext>
            </a:extLst>
          </p:cNvPr>
          <p:cNvSpPr/>
          <p:nvPr/>
        </p:nvSpPr>
        <p:spPr>
          <a:xfrm>
            <a:off x="7641205" y="5245727"/>
            <a:ext cx="1387929" cy="9670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Data received properly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A37781-F9F1-44D3-B875-FD65C0B900A7}"/>
              </a:ext>
            </a:extLst>
          </p:cNvPr>
          <p:cNvSpPr/>
          <p:nvPr/>
        </p:nvSpPr>
        <p:spPr>
          <a:xfrm>
            <a:off x="5564528" y="5444973"/>
            <a:ext cx="1387929" cy="96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Activate the corresponding motor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777665C-D311-4492-A5D0-6AE269703D5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7728572" y="1518696"/>
            <a:ext cx="514064" cy="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675733-8234-49A3-853F-8EECEEAB93B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985321" y="2789689"/>
            <a:ext cx="0" cy="22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0BAACE6-F99F-445A-AFB0-F7E606CE549A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8679285" y="3500233"/>
            <a:ext cx="1936099" cy="87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B968ADF-E192-4073-A741-F9BD2481ED5B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rot="5400000">
            <a:off x="9129871" y="3760214"/>
            <a:ext cx="690812" cy="2280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F22EBB8-74F0-4C5C-9C55-CC8F6FCC3F2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5400000" flipH="1">
            <a:off x="6912909" y="4790558"/>
            <a:ext cx="767845" cy="2076677"/>
          </a:xfrm>
          <a:prstGeom prst="bentConnector5">
            <a:avLst>
              <a:gd name="adj1" fmla="val -29772"/>
              <a:gd name="adj2" fmla="val 50000"/>
              <a:gd name="adj3" fmla="val 12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6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5FED4-5653-44D9-A5A9-6B6172AA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Diagram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1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5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5F064-2978-4C40-BC41-7C93ECC4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43296"/>
            <a:ext cx="10905066" cy="35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1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71033-BEE8-483A-8439-BEE2017D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750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7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4016F-EA40-4EDF-9C6B-960B339F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31" y="643467"/>
            <a:ext cx="76299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3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526A8-F8E8-4123-A71A-EF8DFEA8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0753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350B245ADDA4C84D2A3BA33EA6D8A" ma:contentTypeVersion="7" ma:contentTypeDescription="Create a new document." ma:contentTypeScope="" ma:versionID="d097773a7494dab08667896921694bf6">
  <xsd:schema xmlns:xsd="http://www.w3.org/2001/XMLSchema" xmlns:xs="http://www.w3.org/2001/XMLSchema" xmlns:p="http://schemas.microsoft.com/office/2006/metadata/properties" xmlns:ns3="58c82af2-401d-4f66-8dc6-99e554edfb71" targetNamespace="http://schemas.microsoft.com/office/2006/metadata/properties" ma:root="true" ma:fieldsID="e744624047d87dbc311f4b1e24ac2d8e" ns3:_="">
    <xsd:import namespace="58c82af2-401d-4f66-8dc6-99e554edfb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82af2-401d-4f66-8dc6-99e554edf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127FD1-88BE-4DD8-B255-EBC05DD785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82af2-401d-4f66-8dc6-99e554edfb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8B1F5B-3193-421C-A040-BFFCDA7E7D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2F378-F815-4ABA-B3A2-62C0757C922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Winter Presentation</vt:lpstr>
      <vt:lpstr>Architecture Diagram</vt:lpstr>
      <vt:lpstr>PowerPoint Presentation</vt:lpstr>
      <vt:lpstr>Detection Process</vt:lpstr>
      <vt:lpstr>Diagram</vt:lpstr>
      <vt:lpstr>PowerPoint Presentation</vt:lpstr>
      <vt:lpstr>Explanation</vt:lpstr>
      <vt:lpstr>PowerPoint Presentation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Presentation</dc:title>
  <dc:creator>LIAM MARTIN-ESCOFFIER - STUDENT</dc:creator>
  <cp:lastModifiedBy>LIAM MARTIN-ESCOFFIER - STUDENT</cp:lastModifiedBy>
  <cp:revision>2</cp:revision>
  <dcterms:created xsi:type="dcterms:W3CDTF">2019-12-06T12:08:33Z</dcterms:created>
  <dcterms:modified xsi:type="dcterms:W3CDTF">2019-12-06T12:19:47Z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0x0101001E2350B245ADDA4C84D2A3BA33EA6D8A</vt:lpwstr>
  </property>
</Properties>
</file>