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</p:sldIdLst>
  <p:sldSz cx="12801600" cy="96012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163D01-3683-43F0-9619-769355EDE8AE}" v="24" dt="2020-03-09T19:30:09.4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16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AM MARTIN-ESCOFFIER - STUDENT" userId="102bee80-ba20-4ec5-912b-76246ea3fa49" providerId="ADAL" clId="{4FF7FA2A-AB4C-4DE4-A10A-91883F02CBC5}"/>
    <pc:docChg chg="custSel modSld modMainMaster">
      <pc:chgData name="LIAM MARTIN-ESCOFFIER - STUDENT" userId="102bee80-ba20-4ec5-912b-76246ea3fa49" providerId="ADAL" clId="{4FF7FA2A-AB4C-4DE4-A10A-91883F02CBC5}" dt="2020-03-05T11:01:00.663" v="69" actId="1076"/>
      <pc:docMkLst>
        <pc:docMk/>
      </pc:docMkLst>
      <pc:sldChg chg="addSp delSp modSp setBg">
        <pc:chgData name="LIAM MARTIN-ESCOFFIER - STUDENT" userId="102bee80-ba20-4ec5-912b-76246ea3fa49" providerId="ADAL" clId="{4FF7FA2A-AB4C-4DE4-A10A-91883F02CBC5}" dt="2020-03-05T11:01:00.663" v="69" actId="1076"/>
        <pc:sldMkLst>
          <pc:docMk/>
          <pc:sldMk cId="1944813480" sldId="256"/>
        </pc:sldMkLst>
        <pc:spChg chg="add del mod">
          <ac:chgData name="LIAM MARTIN-ESCOFFIER - STUDENT" userId="102bee80-ba20-4ec5-912b-76246ea3fa49" providerId="ADAL" clId="{4FF7FA2A-AB4C-4DE4-A10A-91883F02CBC5}" dt="2020-03-05T10:56:05.899" v="12"/>
          <ac:spMkLst>
            <pc:docMk/>
            <pc:sldMk cId="1944813480" sldId="256"/>
            <ac:spMk id="2" creationId="{4181AD9B-0566-4AFC-A90B-DD75D4030344}"/>
          </ac:spMkLst>
        </pc:spChg>
        <pc:spChg chg="add del mod">
          <ac:chgData name="LIAM MARTIN-ESCOFFIER - STUDENT" userId="102bee80-ba20-4ec5-912b-76246ea3fa49" providerId="ADAL" clId="{4FF7FA2A-AB4C-4DE4-A10A-91883F02CBC5}" dt="2020-03-05T10:56:05.899" v="12"/>
          <ac:spMkLst>
            <pc:docMk/>
            <pc:sldMk cId="1944813480" sldId="256"/>
            <ac:spMk id="3" creationId="{2CEE3F89-F8C8-4D1E-BAAB-012300585ED6}"/>
          </ac:spMkLst>
        </pc:spChg>
        <pc:spChg chg="mod">
          <ac:chgData name="LIAM MARTIN-ESCOFFIER - STUDENT" userId="102bee80-ba20-4ec5-912b-76246ea3fa49" providerId="ADAL" clId="{4FF7FA2A-AB4C-4DE4-A10A-91883F02CBC5}" dt="2020-03-05T10:57:00.470" v="13" actId="1076"/>
          <ac:spMkLst>
            <pc:docMk/>
            <pc:sldMk cId="1944813480" sldId="256"/>
            <ac:spMk id="5" creationId="{48478923-EC55-4EF7-830F-4B88A090CC6F}"/>
          </ac:spMkLst>
        </pc:spChg>
        <pc:spChg chg="mod">
          <ac:chgData name="LIAM MARTIN-ESCOFFIER - STUDENT" userId="102bee80-ba20-4ec5-912b-76246ea3fa49" providerId="ADAL" clId="{4FF7FA2A-AB4C-4DE4-A10A-91883F02CBC5}" dt="2020-03-05T10:57:16.731" v="16" actId="1076"/>
          <ac:spMkLst>
            <pc:docMk/>
            <pc:sldMk cId="1944813480" sldId="256"/>
            <ac:spMk id="6" creationId="{CEFD24D9-F713-454C-A345-2D02445B70AF}"/>
          </ac:spMkLst>
        </pc:spChg>
        <pc:spChg chg="mod">
          <ac:chgData name="LIAM MARTIN-ESCOFFIER - STUDENT" userId="102bee80-ba20-4ec5-912b-76246ea3fa49" providerId="ADAL" clId="{4FF7FA2A-AB4C-4DE4-A10A-91883F02CBC5}" dt="2020-03-05T10:59:09.037" v="41" actId="14100"/>
          <ac:spMkLst>
            <pc:docMk/>
            <pc:sldMk cId="1944813480" sldId="256"/>
            <ac:spMk id="7" creationId="{1E4791FF-4477-42EE-83ED-7F653D686B04}"/>
          </ac:spMkLst>
        </pc:spChg>
        <pc:spChg chg="mod">
          <ac:chgData name="LIAM MARTIN-ESCOFFIER - STUDENT" userId="102bee80-ba20-4ec5-912b-76246ea3fa49" providerId="ADAL" clId="{4FF7FA2A-AB4C-4DE4-A10A-91883F02CBC5}" dt="2020-03-05T11:00:57.176" v="68" actId="1076"/>
          <ac:spMkLst>
            <pc:docMk/>
            <pc:sldMk cId="1944813480" sldId="256"/>
            <ac:spMk id="11" creationId="{67867993-12ED-4F52-A107-2CBE49832F67}"/>
          </ac:spMkLst>
        </pc:spChg>
        <pc:spChg chg="mod">
          <ac:chgData name="LIAM MARTIN-ESCOFFIER - STUDENT" userId="102bee80-ba20-4ec5-912b-76246ea3fa49" providerId="ADAL" clId="{4FF7FA2A-AB4C-4DE4-A10A-91883F02CBC5}" dt="2020-03-05T10:59:05.109" v="40" actId="14100"/>
          <ac:spMkLst>
            <pc:docMk/>
            <pc:sldMk cId="1944813480" sldId="256"/>
            <ac:spMk id="12" creationId="{ACED1A91-CA08-4969-BB8D-F3AACD0311E5}"/>
          </ac:spMkLst>
        </pc:spChg>
        <pc:graphicFrameChg chg="mod">
          <ac:chgData name="LIAM MARTIN-ESCOFFIER - STUDENT" userId="102bee80-ba20-4ec5-912b-76246ea3fa49" providerId="ADAL" clId="{4FF7FA2A-AB4C-4DE4-A10A-91883F02CBC5}" dt="2020-03-05T10:58:06.072" v="28" actId="1076"/>
          <ac:graphicFrameMkLst>
            <pc:docMk/>
            <pc:sldMk cId="1944813480" sldId="256"/>
            <ac:graphicFrameMk id="30" creationId="{57B8FE66-5CB6-490D-B599-EB34D6D7F892}"/>
          </ac:graphicFrameMkLst>
        </pc:graphicFrameChg>
        <pc:picChg chg="mod">
          <ac:chgData name="LIAM MARTIN-ESCOFFIER - STUDENT" userId="102bee80-ba20-4ec5-912b-76246ea3fa49" providerId="ADAL" clId="{4FF7FA2A-AB4C-4DE4-A10A-91883F02CBC5}" dt="2020-03-05T11:01:00.663" v="69" actId="1076"/>
          <ac:picMkLst>
            <pc:docMk/>
            <pc:sldMk cId="1944813480" sldId="256"/>
            <ac:picMk id="10" creationId="{04B5607D-F31E-402B-B222-3BB7C47FBDEA}"/>
          </ac:picMkLst>
        </pc:picChg>
        <pc:picChg chg="mod">
          <ac:chgData name="LIAM MARTIN-ESCOFFIER - STUDENT" userId="102bee80-ba20-4ec5-912b-76246ea3fa49" providerId="ADAL" clId="{4FF7FA2A-AB4C-4DE4-A10A-91883F02CBC5}" dt="2020-03-05T10:57:04.335" v="14" actId="1076"/>
          <ac:picMkLst>
            <pc:docMk/>
            <pc:sldMk cId="1944813480" sldId="256"/>
            <ac:picMk id="15" creationId="{BAA0F682-495A-4E56-A407-324E295814F2}"/>
          </ac:picMkLst>
        </pc:picChg>
        <pc:picChg chg="mod">
          <ac:chgData name="LIAM MARTIN-ESCOFFIER - STUDENT" userId="102bee80-ba20-4ec5-912b-76246ea3fa49" providerId="ADAL" clId="{4FF7FA2A-AB4C-4DE4-A10A-91883F02CBC5}" dt="2020-03-05T10:57:43.747" v="24" actId="1076"/>
          <ac:picMkLst>
            <pc:docMk/>
            <pc:sldMk cId="1944813480" sldId="256"/>
            <ac:picMk id="1027" creationId="{2323F5DD-9E9D-464B-A355-F17D219F49F4}"/>
          </ac:picMkLst>
        </pc:picChg>
        <pc:cxnChg chg="mod">
          <ac:chgData name="LIAM MARTIN-ESCOFFIER - STUDENT" userId="102bee80-ba20-4ec5-912b-76246ea3fa49" providerId="ADAL" clId="{4FF7FA2A-AB4C-4DE4-A10A-91883F02CBC5}" dt="2020-03-05T10:57:46.482" v="25" actId="14100"/>
          <ac:cxnSpMkLst>
            <pc:docMk/>
            <pc:sldMk cId="1944813480" sldId="256"/>
            <ac:cxnSpMk id="17" creationId="{AC708F1B-A0BC-4A59-A528-715C665CC880}"/>
          </ac:cxnSpMkLst>
        </pc:cxnChg>
        <pc:cxnChg chg="mod">
          <ac:chgData name="LIAM MARTIN-ESCOFFIER - STUDENT" userId="102bee80-ba20-4ec5-912b-76246ea3fa49" providerId="ADAL" clId="{4FF7FA2A-AB4C-4DE4-A10A-91883F02CBC5}" dt="2020-03-05T10:57:52.852" v="26" actId="14100"/>
          <ac:cxnSpMkLst>
            <pc:docMk/>
            <pc:sldMk cId="1944813480" sldId="256"/>
            <ac:cxnSpMk id="20" creationId="{D7A74BFF-E35E-410D-9753-C3D6D06C3734}"/>
          </ac:cxnSpMkLst>
        </pc:cxnChg>
        <pc:cxnChg chg="add mod">
          <ac:chgData name="LIAM MARTIN-ESCOFFIER - STUDENT" userId="102bee80-ba20-4ec5-912b-76246ea3fa49" providerId="ADAL" clId="{4FF7FA2A-AB4C-4DE4-A10A-91883F02CBC5}" dt="2020-03-05T11:00:46.496" v="67" actId="14100"/>
          <ac:cxnSpMkLst>
            <pc:docMk/>
            <pc:sldMk cId="1944813480" sldId="256"/>
            <ac:cxnSpMk id="21" creationId="{58CA3E47-739D-44D4-A7F4-355ECD57D99E}"/>
          </ac:cxnSpMkLst>
        </pc:cxnChg>
        <pc:cxnChg chg="mod">
          <ac:chgData name="LIAM MARTIN-ESCOFFIER - STUDENT" userId="102bee80-ba20-4ec5-912b-76246ea3fa49" providerId="ADAL" clId="{4FF7FA2A-AB4C-4DE4-A10A-91883F02CBC5}" dt="2020-03-05T11:00:41.506" v="65" actId="14100"/>
          <ac:cxnSpMkLst>
            <pc:docMk/>
            <pc:sldMk cId="1944813480" sldId="256"/>
            <ac:cxnSpMk id="22" creationId="{155641D2-586C-4190-9653-4F0084170A23}"/>
          </ac:cxnSpMkLst>
        </pc:cxnChg>
        <pc:cxnChg chg="mod">
          <ac:chgData name="LIAM MARTIN-ESCOFFIER - STUDENT" userId="102bee80-ba20-4ec5-912b-76246ea3fa49" providerId="ADAL" clId="{4FF7FA2A-AB4C-4DE4-A10A-91883F02CBC5}" dt="2020-03-05T11:00:37.104" v="63" actId="14100"/>
          <ac:cxnSpMkLst>
            <pc:docMk/>
            <pc:sldMk cId="1944813480" sldId="256"/>
            <ac:cxnSpMk id="23" creationId="{6BCD91BD-0887-46BE-AE27-51AC9B2BF849}"/>
          </ac:cxnSpMkLst>
        </pc:cxnChg>
        <pc:cxnChg chg="add mod">
          <ac:chgData name="LIAM MARTIN-ESCOFFIER - STUDENT" userId="102bee80-ba20-4ec5-912b-76246ea3fa49" providerId="ADAL" clId="{4FF7FA2A-AB4C-4DE4-A10A-91883F02CBC5}" dt="2020-03-05T11:00:32.825" v="61" actId="14100"/>
          <ac:cxnSpMkLst>
            <pc:docMk/>
            <pc:sldMk cId="1944813480" sldId="256"/>
            <ac:cxnSpMk id="24" creationId="{C59F198D-DF8D-4046-B896-596A7E85B716}"/>
          </ac:cxnSpMkLst>
        </pc:cxnChg>
      </pc:sldChg>
      <pc:sldMasterChg chg="setBg modSldLayout">
        <pc:chgData name="LIAM MARTIN-ESCOFFIER - STUDENT" userId="102bee80-ba20-4ec5-912b-76246ea3fa49" providerId="ADAL" clId="{4FF7FA2A-AB4C-4DE4-A10A-91883F02CBC5}" dt="2020-03-04T15:29:15.240" v="10"/>
        <pc:sldMasterMkLst>
          <pc:docMk/>
          <pc:sldMasterMk cId="696927031" sldId="2147483648"/>
        </pc:sldMasterMkLst>
        <pc:sldLayoutChg chg="setBg">
          <pc:chgData name="LIAM MARTIN-ESCOFFIER - STUDENT" userId="102bee80-ba20-4ec5-912b-76246ea3fa49" providerId="ADAL" clId="{4FF7FA2A-AB4C-4DE4-A10A-91883F02CBC5}" dt="2020-03-04T15:29:15.240" v="10"/>
          <pc:sldLayoutMkLst>
            <pc:docMk/>
            <pc:sldMasterMk cId="696927031" sldId="2147483648"/>
            <pc:sldLayoutMk cId="405329080" sldId="2147483649"/>
          </pc:sldLayoutMkLst>
        </pc:sldLayoutChg>
        <pc:sldLayoutChg chg="setBg">
          <pc:chgData name="LIAM MARTIN-ESCOFFIER - STUDENT" userId="102bee80-ba20-4ec5-912b-76246ea3fa49" providerId="ADAL" clId="{4FF7FA2A-AB4C-4DE4-A10A-91883F02CBC5}" dt="2020-03-04T15:29:15.240" v="10"/>
          <pc:sldLayoutMkLst>
            <pc:docMk/>
            <pc:sldMasterMk cId="696927031" sldId="2147483648"/>
            <pc:sldLayoutMk cId="2708055002" sldId="2147483650"/>
          </pc:sldLayoutMkLst>
        </pc:sldLayoutChg>
        <pc:sldLayoutChg chg="setBg">
          <pc:chgData name="LIAM MARTIN-ESCOFFIER - STUDENT" userId="102bee80-ba20-4ec5-912b-76246ea3fa49" providerId="ADAL" clId="{4FF7FA2A-AB4C-4DE4-A10A-91883F02CBC5}" dt="2020-03-04T15:29:15.240" v="10"/>
          <pc:sldLayoutMkLst>
            <pc:docMk/>
            <pc:sldMasterMk cId="696927031" sldId="2147483648"/>
            <pc:sldLayoutMk cId="4215694982" sldId="2147483651"/>
          </pc:sldLayoutMkLst>
        </pc:sldLayoutChg>
        <pc:sldLayoutChg chg="setBg">
          <pc:chgData name="LIAM MARTIN-ESCOFFIER - STUDENT" userId="102bee80-ba20-4ec5-912b-76246ea3fa49" providerId="ADAL" clId="{4FF7FA2A-AB4C-4DE4-A10A-91883F02CBC5}" dt="2020-03-04T15:29:15.240" v="10"/>
          <pc:sldLayoutMkLst>
            <pc:docMk/>
            <pc:sldMasterMk cId="696927031" sldId="2147483648"/>
            <pc:sldLayoutMk cId="2665937986" sldId="2147483652"/>
          </pc:sldLayoutMkLst>
        </pc:sldLayoutChg>
        <pc:sldLayoutChg chg="setBg">
          <pc:chgData name="LIAM MARTIN-ESCOFFIER - STUDENT" userId="102bee80-ba20-4ec5-912b-76246ea3fa49" providerId="ADAL" clId="{4FF7FA2A-AB4C-4DE4-A10A-91883F02CBC5}" dt="2020-03-04T15:29:15.240" v="10"/>
          <pc:sldLayoutMkLst>
            <pc:docMk/>
            <pc:sldMasterMk cId="696927031" sldId="2147483648"/>
            <pc:sldLayoutMk cId="2760244185" sldId="2147483653"/>
          </pc:sldLayoutMkLst>
        </pc:sldLayoutChg>
        <pc:sldLayoutChg chg="setBg">
          <pc:chgData name="LIAM MARTIN-ESCOFFIER - STUDENT" userId="102bee80-ba20-4ec5-912b-76246ea3fa49" providerId="ADAL" clId="{4FF7FA2A-AB4C-4DE4-A10A-91883F02CBC5}" dt="2020-03-04T15:29:15.240" v="10"/>
          <pc:sldLayoutMkLst>
            <pc:docMk/>
            <pc:sldMasterMk cId="696927031" sldId="2147483648"/>
            <pc:sldLayoutMk cId="4179942856" sldId="2147483654"/>
          </pc:sldLayoutMkLst>
        </pc:sldLayoutChg>
        <pc:sldLayoutChg chg="setBg">
          <pc:chgData name="LIAM MARTIN-ESCOFFIER - STUDENT" userId="102bee80-ba20-4ec5-912b-76246ea3fa49" providerId="ADAL" clId="{4FF7FA2A-AB4C-4DE4-A10A-91883F02CBC5}" dt="2020-03-04T15:29:15.240" v="10"/>
          <pc:sldLayoutMkLst>
            <pc:docMk/>
            <pc:sldMasterMk cId="696927031" sldId="2147483648"/>
            <pc:sldLayoutMk cId="816723742" sldId="2147483655"/>
          </pc:sldLayoutMkLst>
        </pc:sldLayoutChg>
        <pc:sldLayoutChg chg="setBg">
          <pc:chgData name="LIAM MARTIN-ESCOFFIER - STUDENT" userId="102bee80-ba20-4ec5-912b-76246ea3fa49" providerId="ADAL" clId="{4FF7FA2A-AB4C-4DE4-A10A-91883F02CBC5}" dt="2020-03-04T15:29:15.240" v="10"/>
          <pc:sldLayoutMkLst>
            <pc:docMk/>
            <pc:sldMasterMk cId="696927031" sldId="2147483648"/>
            <pc:sldLayoutMk cId="2251073846" sldId="2147483656"/>
          </pc:sldLayoutMkLst>
        </pc:sldLayoutChg>
        <pc:sldLayoutChg chg="setBg">
          <pc:chgData name="LIAM MARTIN-ESCOFFIER - STUDENT" userId="102bee80-ba20-4ec5-912b-76246ea3fa49" providerId="ADAL" clId="{4FF7FA2A-AB4C-4DE4-A10A-91883F02CBC5}" dt="2020-03-04T15:29:15.240" v="10"/>
          <pc:sldLayoutMkLst>
            <pc:docMk/>
            <pc:sldMasterMk cId="696927031" sldId="2147483648"/>
            <pc:sldLayoutMk cId="4133808636" sldId="2147483657"/>
          </pc:sldLayoutMkLst>
        </pc:sldLayoutChg>
        <pc:sldLayoutChg chg="setBg">
          <pc:chgData name="LIAM MARTIN-ESCOFFIER - STUDENT" userId="102bee80-ba20-4ec5-912b-76246ea3fa49" providerId="ADAL" clId="{4FF7FA2A-AB4C-4DE4-A10A-91883F02CBC5}" dt="2020-03-04T15:29:15.240" v="10"/>
          <pc:sldLayoutMkLst>
            <pc:docMk/>
            <pc:sldMasterMk cId="696927031" sldId="2147483648"/>
            <pc:sldLayoutMk cId="3516329988" sldId="2147483658"/>
          </pc:sldLayoutMkLst>
        </pc:sldLayoutChg>
        <pc:sldLayoutChg chg="setBg">
          <pc:chgData name="LIAM MARTIN-ESCOFFIER - STUDENT" userId="102bee80-ba20-4ec5-912b-76246ea3fa49" providerId="ADAL" clId="{4FF7FA2A-AB4C-4DE4-A10A-91883F02CBC5}" dt="2020-03-04T15:29:15.240" v="10"/>
          <pc:sldLayoutMkLst>
            <pc:docMk/>
            <pc:sldMasterMk cId="696927031" sldId="2147483648"/>
            <pc:sldLayoutMk cId="4054944301" sldId="2147483659"/>
          </pc:sldLayoutMkLst>
        </pc:sldLayoutChg>
      </pc:sldMasterChg>
    </pc:docChg>
  </pc:docChgLst>
  <pc:docChgLst>
    <pc:chgData name="LIAM MARTIN-ESCOFFIER" userId="102bee80-ba20-4ec5-912b-76246ea3fa49" providerId="ADAL" clId="{487A37C4-E6BD-4659-903B-26B327C2BDBF}"/>
    <pc:docChg chg="custSel modSld">
      <pc:chgData name="LIAM MARTIN-ESCOFFIER" userId="102bee80-ba20-4ec5-912b-76246ea3fa49" providerId="ADAL" clId="{487A37C4-E6BD-4659-903B-26B327C2BDBF}" dt="2020-03-07T17:06:20.655" v="96" actId="1076"/>
      <pc:docMkLst>
        <pc:docMk/>
      </pc:docMkLst>
      <pc:sldChg chg="addSp delSp modSp setBg">
        <pc:chgData name="LIAM MARTIN-ESCOFFIER" userId="102bee80-ba20-4ec5-912b-76246ea3fa49" providerId="ADAL" clId="{487A37C4-E6BD-4659-903B-26B327C2BDBF}" dt="2020-03-07T17:06:20.655" v="96" actId="1076"/>
        <pc:sldMkLst>
          <pc:docMk/>
          <pc:sldMk cId="1944813480" sldId="256"/>
        </pc:sldMkLst>
        <pc:spChg chg="mod">
          <ac:chgData name="LIAM MARTIN-ESCOFFIER" userId="102bee80-ba20-4ec5-912b-76246ea3fa49" providerId="ADAL" clId="{487A37C4-E6BD-4659-903B-26B327C2BDBF}" dt="2020-03-07T16:59:03.756" v="89" actId="208"/>
          <ac:spMkLst>
            <pc:docMk/>
            <pc:sldMk cId="1944813480" sldId="256"/>
            <ac:spMk id="7" creationId="{1E4791FF-4477-42EE-83ED-7F653D686B04}"/>
          </ac:spMkLst>
        </pc:spChg>
        <pc:spChg chg="mod">
          <ac:chgData name="LIAM MARTIN-ESCOFFIER" userId="102bee80-ba20-4ec5-912b-76246ea3fa49" providerId="ADAL" clId="{487A37C4-E6BD-4659-903B-26B327C2BDBF}" dt="2020-03-07T16:59:01.168" v="88" actId="208"/>
          <ac:spMkLst>
            <pc:docMk/>
            <pc:sldMk cId="1944813480" sldId="256"/>
            <ac:spMk id="11" creationId="{67867993-12ED-4F52-A107-2CBE49832F67}"/>
          </ac:spMkLst>
        </pc:spChg>
        <pc:spChg chg="mod">
          <ac:chgData name="LIAM MARTIN-ESCOFFIER" userId="102bee80-ba20-4ec5-912b-76246ea3fa49" providerId="ADAL" clId="{487A37C4-E6BD-4659-903B-26B327C2BDBF}" dt="2020-03-07T16:59:07.323" v="90" actId="208"/>
          <ac:spMkLst>
            <pc:docMk/>
            <pc:sldMk cId="1944813480" sldId="256"/>
            <ac:spMk id="12" creationId="{ACED1A91-CA08-4969-BB8D-F3AACD0311E5}"/>
          </ac:spMkLst>
        </pc:spChg>
        <pc:spChg chg="add del mod">
          <ac:chgData name="LIAM MARTIN-ESCOFFIER" userId="102bee80-ba20-4ec5-912b-76246ea3fa49" providerId="ADAL" clId="{487A37C4-E6BD-4659-903B-26B327C2BDBF}" dt="2020-03-07T16:53:19.874" v="37" actId="478"/>
          <ac:spMkLst>
            <pc:docMk/>
            <pc:sldMk cId="1944813480" sldId="256"/>
            <ac:spMk id="28" creationId="{26FF6AB6-2764-4F59-B748-CA981DD6738D}"/>
          </ac:spMkLst>
        </pc:spChg>
        <pc:spChg chg="add del mod">
          <ac:chgData name="LIAM MARTIN-ESCOFFIER" userId="102bee80-ba20-4ec5-912b-76246ea3fa49" providerId="ADAL" clId="{487A37C4-E6BD-4659-903B-26B327C2BDBF}" dt="2020-03-07T16:55:42.875" v="61" actId="478"/>
          <ac:spMkLst>
            <pc:docMk/>
            <pc:sldMk cId="1944813480" sldId="256"/>
            <ac:spMk id="29" creationId="{41881034-F337-4FF7-8820-983C29018B8D}"/>
          </ac:spMkLst>
        </pc:spChg>
        <pc:spChg chg="add del mod">
          <ac:chgData name="LIAM MARTIN-ESCOFFIER" userId="102bee80-ba20-4ec5-912b-76246ea3fa49" providerId="ADAL" clId="{487A37C4-E6BD-4659-903B-26B327C2BDBF}" dt="2020-03-07T16:55:40.049" v="60" actId="478"/>
          <ac:spMkLst>
            <pc:docMk/>
            <pc:sldMk cId="1944813480" sldId="256"/>
            <ac:spMk id="31" creationId="{3066C3D3-97AC-4CA1-A5D8-0452E5EF8651}"/>
          </ac:spMkLst>
        </pc:spChg>
        <pc:spChg chg="add mod">
          <ac:chgData name="LIAM MARTIN-ESCOFFIER" userId="102bee80-ba20-4ec5-912b-76246ea3fa49" providerId="ADAL" clId="{487A37C4-E6BD-4659-903B-26B327C2BDBF}" dt="2020-03-07T16:56:32.859" v="78" actId="1076"/>
          <ac:spMkLst>
            <pc:docMk/>
            <pc:sldMk cId="1944813480" sldId="256"/>
            <ac:spMk id="1025" creationId="{12F0748D-CE53-456B-8779-7C84679684B4}"/>
          </ac:spMkLst>
        </pc:spChg>
        <pc:picChg chg="mod">
          <ac:chgData name="LIAM MARTIN-ESCOFFIER" userId="102bee80-ba20-4ec5-912b-76246ea3fa49" providerId="ADAL" clId="{487A37C4-E6BD-4659-903B-26B327C2BDBF}" dt="2020-03-07T16:59:26.178" v="93" actId="1076"/>
          <ac:picMkLst>
            <pc:docMk/>
            <pc:sldMk cId="1944813480" sldId="256"/>
            <ac:picMk id="10" creationId="{04B5607D-F31E-402B-B222-3BB7C47FBDEA}"/>
          </ac:picMkLst>
        </pc:picChg>
        <pc:picChg chg="add del mod">
          <ac:chgData name="LIAM MARTIN-ESCOFFIER" userId="102bee80-ba20-4ec5-912b-76246ea3fa49" providerId="ADAL" clId="{487A37C4-E6BD-4659-903B-26B327C2BDBF}" dt="2020-03-07T16:52:33.101" v="32" actId="478"/>
          <ac:picMkLst>
            <pc:docMk/>
            <pc:sldMk cId="1944813480" sldId="256"/>
            <ac:picMk id="26" creationId="{005707DD-5118-45E2-9AFF-34D6CC4ED03A}"/>
          </ac:picMkLst>
        </pc:picChg>
        <pc:picChg chg="add mod">
          <ac:chgData name="LIAM MARTIN-ESCOFFIER" userId="102bee80-ba20-4ec5-912b-76246ea3fa49" providerId="ADAL" clId="{487A37C4-E6BD-4659-903B-26B327C2BDBF}" dt="2020-03-07T16:52:59.718" v="35" actId="1076"/>
          <ac:picMkLst>
            <pc:docMk/>
            <pc:sldMk cId="1944813480" sldId="256"/>
            <ac:picMk id="27" creationId="{0563BCF4-26AF-4B53-82D8-64BA35B90F66}"/>
          </ac:picMkLst>
        </pc:picChg>
        <pc:picChg chg="add mod">
          <ac:chgData name="LIAM MARTIN-ESCOFFIER" userId="102bee80-ba20-4ec5-912b-76246ea3fa49" providerId="ADAL" clId="{487A37C4-E6BD-4659-903B-26B327C2BDBF}" dt="2020-03-07T16:55:45.628" v="62" actId="1076"/>
          <ac:picMkLst>
            <pc:docMk/>
            <pc:sldMk cId="1944813480" sldId="256"/>
            <ac:picMk id="1024" creationId="{10F144FB-ABFE-4D0B-9571-86B58EDBD414}"/>
          </ac:picMkLst>
        </pc:picChg>
        <pc:picChg chg="add mod">
          <ac:chgData name="LIAM MARTIN-ESCOFFIER" userId="102bee80-ba20-4ec5-912b-76246ea3fa49" providerId="ADAL" clId="{487A37C4-E6BD-4659-903B-26B327C2BDBF}" dt="2020-03-07T16:58:18.259" v="84" actId="1076"/>
          <ac:picMkLst>
            <pc:docMk/>
            <pc:sldMk cId="1944813480" sldId="256"/>
            <ac:picMk id="1026" creationId="{B06EEC7B-4AE8-4DF2-B7C2-74BF6241C3CA}"/>
          </ac:picMkLst>
        </pc:picChg>
        <pc:picChg chg="mod">
          <ac:chgData name="LIAM MARTIN-ESCOFFIER" userId="102bee80-ba20-4ec5-912b-76246ea3fa49" providerId="ADAL" clId="{487A37C4-E6BD-4659-903B-26B327C2BDBF}" dt="2020-03-07T16:52:31.635" v="31" actId="1076"/>
          <ac:picMkLst>
            <pc:docMk/>
            <pc:sldMk cId="1944813480" sldId="256"/>
            <ac:picMk id="1027" creationId="{2323F5DD-9E9D-464B-A355-F17D219F49F4}"/>
          </ac:picMkLst>
        </pc:picChg>
        <pc:picChg chg="add mod">
          <ac:chgData name="LIAM MARTIN-ESCOFFIER" userId="102bee80-ba20-4ec5-912b-76246ea3fa49" providerId="ADAL" clId="{487A37C4-E6BD-4659-903B-26B327C2BDBF}" dt="2020-03-07T17:06:20.655" v="96" actId="1076"/>
          <ac:picMkLst>
            <pc:docMk/>
            <pc:sldMk cId="1944813480" sldId="256"/>
            <ac:picMk id="1028" creationId="{2608D1E5-CCB0-41E0-8382-23BE78176DA7}"/>
          </ac:picMkLst>
        </pc:picChg>
        <pc:cxnChg chg="mod">
          <ac:chgData name="LIAM MARTIN-ESCOFFIER" userId="102bee80-ba20-4ec5-912b-76246ea3fa49" providerId="ADAL" clId="{487A37C4-E6BD-4659-903B-26B327C2BDBF}" dt="2020-03-07T16:50:46.628" v="17" actId="14100"/>
          <ac:cxnSpMkLst>
            <pc:docMk/>
            <pc:sldMk cId="1944813480" sldId="256"/>
            <ac:cxnSpMk id="17" creationId="{AC708F1B-A0BC-4A59-A528-715C665CC880}"/>
          </ac:cxnSpMkLst>
        </pc:cxnChg>
        <pc:cxnChg chg="add mod">
          <ac:chgData name="LIAM MARTIN-ESCOFFIER" userId="102bee80-ba20-4ec5-912b-76246ea3fa49" providerId="ADAL" clId="{487A37C4-E6BD-4659-903B-26B327C2BDBF}" dt="2020-03-07T16:50:12.328" v="10" actId="14100"/>
          <ac:cxnSpMkLst>
            <pc:docMk/>
            <pc:sldMk cId="1944813480" sldId="256"/>
            <ac:cxnSpMk id="18" creationId="{AD1DFEC4-B444-43CB-B74D-EFC5B0F5415C}"/>
          </ac:cxnSpMkLst>
        </pc:cxnChg>
        <pc:cxnChg chg="mod">
          <ac:chgData name="LIAM MARTIN-ESCOFFIER" userId="102bee80-ba20-4ec5-912b-76246ea3fa49" providerId="ADAL" clId="{487A37C4-E6BD-4659-903B-26B327C2BDBF}" dt="2020-03-07T16:50:36.735" v="16" actId="14100"/>
          <ac:cxnSpMkLst>
            <pc:docMk/>
            <pc:sldMk cId="1944813480" sldId="256"/>
            <ac:cxnSpMk id="20" creationId="{D7A74BFF-E35E-410D-9753-C3D6D06C3734}"/>
          </ac:cxnSpMkLst>
        </pc:cxnChg>
        <pc:cxnChg chg="mod">
          <ac:chgData name="LIAM MARTIN-ESCOFFIER" userId="102bee80-ba20-4ec5-912b-76246ea3fa49" providerId="ADAL" clId="{487A37C4-E6BD-4659-903B-26B327C2BDBF}" dt="2020-03-07T16:50:55.726" v="19" actId="14100"/>
          <ac:cxnSpMkLst>
            <pc:docMk/>
            <pc:sldMk cId="1944813480" sldId="256"/>
            <ac:cxnSpMk id="22" creationId="{155641D2-586C-4190-9653-4F0084170A23}"/>
          </ac:cxnSpMkLst>
        </pc:cxnChg>
        <pc:cxnChg chg="mod">
          <ac:chgData name="LIAM MARTIN-ESCOFFIER" userId="102bee80-ba20-4ec5-912b-76246ea3fa49" providerId="ADAL" clId="{487A37C4-E6BD-4659-903B-26B327C2BDBF}" dt="2020-03-07T16:51:01.556" v="20" actId="14100"/>
          <ac:cxnSpMkLst>
            <pc:docMk/>
            <pc:sldMk cId="1944813480" sldId="256"/>
            <ac:cxnSpMk id="23" creationId="{6BCD91BD-0887-46BE-AE27-51AC9B2BF849}"/>
          </ac:cxnSpMkLst>
        </pc:cxnChg>
      </pc:sldChg>
    </pc:docChg>
  </pc:docChgLst>
  <pc:docChgLst>
    <pc:chgData name="LIAM MARTIN-ESCOFFIER" userId="102bee80-ba20-4ec5-912b-76246ea3fa49" providerId="ADAL" clId="{4D163D01-3683-43F0-9619-769355EDE8AE}"/>
    <pc:docChg chg="modSld">
      <pc:chgData name="LIAM MARTIN-ESCOFFIER" userId="102bee80-ba20-4ec5-912b-76246ea3fa49" providerId="ADAL" clId="{4D163D01-3683-43F0-9619-769355EDE8AE}" dt="2020-03-09T19:30:09.443" v="21" actId="207"/>
      <pc:docMkLst>
        <pc:docMk/>
      </pc:docMkLst>
      <pc:sldChg chg="addSp delSp modSp">
        <pc:chgData name="LIAM MARTIN-ESCOFFIER" userId="102bee80-ba20-4ec5-912b-76246ea3fa49" providerId="ADAL" clId="{4D163D01-3683-43F0-9619-769355EDE8AE}" dt="2020-03-09T19:30:09.443" v="21" actId="207"/>
        <pc:sldMkLst>
          <pc:docMk/>
          <pc:sldMk cId="1944813480" sldId="256"/>
        </pc:sldMkLst>
        <pc:spChg chg="add del">
          <ac:chgData name="LIAM MARTIN-ESCOFFIER" userId="102bee80-ba20-4ec5-912b-76246ea3fa49" providerId="ADAL" clId="{4D163D01-3683-43F0-9619-769355EDE8AE}" dt="2020-03-09T19:24:18.605" v="6"/>
          <ac:spMkLst>
            <pc:docMk/>
            <pc:sldMk cId="1944813480" sldId="256"/>
            <ac:spMk id="2" creationId="{655EA62E-0047-4F0C-9508-7A9C2B348094}"/>
          </ac:spMkLst>
        </pc:spChg>
        <pc:spChg chg="add mod">
          <ac:chgData name="LIAM MARTIN-ESCOFFIER" userId="102bee80-ba20-4ec5-912b-76246ea3fa49" providerId="ADAL" clId="{4D163D01-3683-43F0-9619-769355EDE8AE}" dt="2020-03-09T19:30:07.341" v="20" actId="207"/>
          <ac:spMkLst>
            <pc:docMk/>
            <pc:sldMk cId="1944813480" sldId="256"/>
            <ac:spMk id="3" creationId="{794D16EC-092B-428A-9ADF-E36F8C2E975E}"/>
          </ac:spMkLst>
        </pc:spChg>
        <pc:spChg chg="mod">
          <ac:chgData name="LIAM MARTIN-ESCOFFIER" userId="102bee80-ba20-4ec5-912b-76246ea3fa49" providerId="ADAL" clId="{4D163D01-3683-43F0-9619-769355EDE8AE}" dt="2020-03-09T19:30:03.068" v="18" actId="207"/>
          <ac:spMkLst>
            <pc:docMk/>
            <pc:sldMk cId="1944813480" sldId="256"/>
            <ac:spMk id="7" creationId="{1E4791FF-4477-42EE-83ED-7F653D686B04}"/>
          </ac:spMkLst>
        </pc:spChg>
        <pc:spChg chg="mod">
          <ac:chgData name="LIAM MARTIN-ESCOFFIER" userId="102bee80-ba20-4ec5-912b-76246ea3fa49" providerId="ADAL" clId="{4D163D01-3683-43F0-9619-769355EDE8AE}" dt="2020-03-09T19:30:09.443" v="21" actId="207"/>
          <ac:spMkLst>
            <pc:docMk/>
            <pc:sldMk cId="1944813480" sldId="256"/>
            <ac:spMk id="11" creationId="{67867993-12ED-4F52-A107-2CBE49832F67}"/>
          </ac:spMkLst>
        </pc:spChg>
        <pc:spChg chg="mod">
          <ac:chgData name="LIAM MARTIN-ESCOFFIER" userId="102bee80-ba20-4ec5-912b-76246ea3fa49" providerId="ADAL" clId="{4D163D01-3683-43F0-9619-769355EDE8AE}" dt="2020-03-09T19:30:05.347" v="19" actId="207"/>
          <ac:spMkLst>
            <pc:docMk/>
            <pc:sldMk cId="1944813480" sldId="256"/>
            <ac:spMk id="12" creationId="{ACED1A91-CA08-4969-BB8D-F3AACD0311E5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ofPieChart>
        <c:ofPieType val="pie"/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% of Impaired Vision people in the world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B930-4131-8A65-6E97433FEBD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B930-4131-8A65-6E97433FEBD0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B930-4131-8A65-6E97433FEBD0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B930-4131-8A65-6E97433FEBD0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B930-4131-8A65-6E97433FEBD0}"/>
              </c:ext>
            </c:extLst>
          </c:dPt>
          <c:dLbls>
            <c:delete val="1"/>
          </c:dLbls>
          <c:cat>
            <c:strRef>
              <c:f>Feuil1!$A$2:$A$5</c:f>
              <c:strCache>
                <c:ptCount val="4"/>
                <c:pt idx="0">
                  <c:v>People in the world</c:v>
                </c:pt>
                <c:pt idx="2">
                  <c:v>Other Handicap</c:v>
                </c:pt>
                <c:pt idx="3">
                  <c:v>Impaired Vision</c:v>
                </c:pt>
              </c:strCache>
            </c:strRef>
          </c:cat>
          <c:val>
            <c:numRef>
              <c:f>Feuil1!$B$2:$B$5</c:f>
              <c:numCache>
                <c:formatCode>General</c:formatCode>
                <c:ptCount val="4"/>
                <c:pt idx="0">
                  <c:v>7700000000</c:v>
                </c:pt>
                <c:pt idx="2">
                  <c:v>1100000000</c:v>
                </c:pt>
                <c:pt idx="3">
                  <c:v>285000000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AEA-48E6-824C-E4BB4B86860B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gapWidth val="100"/>
        <c:secondPieSize val="75"/>
        <c:serLines>
          <c:spPr>
            <a:ln w="9525">
              <a:solidFill>
                <a:schemeClr val="dk1">
                  <a:lumMod val="50000"/>
                  <a:lumOff val="50000"/>
                </a:schemeClr>
              </a:solidFill>
              <a:round/>
            </a:ln>
            <a:effectLst/>
          </c:spPr>
        </c:serLines>
      </c:ofPieChart>
      <c:spPr>
        <a:noFill/>
        <a:ln>
          <a:noFill/>
        </a:ln>
        <a:effectLst/>
      </c:spPr>
    </c:plotArea>
    <c:legend>
      <c:legendPos val="r"/>
      <c:legendEntry>
        <c:idx val="1"/>
        <c:delete val="1"/>
      </c:legendEntry>
      <c:layout>
        <c:manualLayout>
          <c:xMode val="edge"/>
          <c:yMode val="edge"/>
          <c:x val="0.6599086771685424"/>
          <c:y val="0.37945788435382943"/>
          <c:w val="0.31723812165880649"/>
          <c:h val="0.50891069375522491"/>
        </c:manualLayout>
      </c:layout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4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571308"/>
            <a:ext cx="1088136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69EB8-1951-4671-9687-C5E7258DC971}" type="datetimeFigureOut">
              <a:rPr lang="en-GB" smtClean="0"/>
              <a:t>09/03/2020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36175-097D-4AAF-850B-972D87C93E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7416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69EB8-1951-4671-9687-C5E7258DC971}" type="datetimeFigureOut">
              <a:rPr lang="en-GB" smtClean="0"/>
              <a:t>09/03/2020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36175-097D-4AAF-850B-972D87C93E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3317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511175"/>
            <a:ext cx="2760345" cy="81365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511175"/>
            <a:ext cx="8121015" cy="813657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69EB8-1951-4671-9687-C5E7258DC971}" type="datetimeFigureOut">
              <a:rPr lang="en-GB" smtClean="0"/>
              <a:t>09/03/2020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36175-097D-4AAF-850B-972D87C93E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485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69EB8-1951-4671-9687-C5E7258DC971}" type="datetimeFigureOut">
              <a:rPr lang="en-GB" smtClean="0"/>
              <a:t>09/03/2020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36175-097D-4AAF-850B-972D87C93E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4658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393635"/>
            <a:ext cx="1104138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425250"/>
            <a:ext cx="1104138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69EB8-1951-4671-9687-C5E7258DC971}" type="datetimeFigureOut">
              <a:rPr lang="en-GB" smtClean="0"/>
              <a:t>09/03/2020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36175-097D-4AAF-850B-972D87C93E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9712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555875"/>
            <a:ext cx="5440680" cy="60918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555875"/>
            <a:ext cx="5440680" cy="60918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69EB8-1951-4671-9687-C5E7258DC971}" type="datetimeFigureOut">
              <a:rPr lang="en-GB" smtClean="0"/>
              <a:t>09/03/2020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36175-097D-4AAF-850B-972D87C93E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11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511177"/>
            <a:ext cx="11041380" cy="18557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353628"/>
            <a:ext cx="5415676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507105"/>
            <a:ext cx="5415676" cy="51584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353628"/>
            <a:ext cx="5442347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507105"/>
            <a:ext cx="5442347" cy="51584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69EB8-1951-4671-9687-C5E7258DC971}" type="datetimeFigureOut">
              <a:rPr lang="en-GB" smtClean="0"/>
              <a:t>09/03/2020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36175-097D-4AAF-850B-972D87C93E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2760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69EB8-1951-4671-9687-C5E7258DC971}" type="datetimeFigureOut">
              <a:rPr lang="en-GB" smtClean="0"/>
              <a:t>09/03/2020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36175-097D-4AAF-850B-972D87C93E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1045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69EB8-1951-4671-9687-C5E7258DC971}" type="datetimeFigureOut">
              <a:rPr lang="en-GB" smtClean="0"/>
              <a:t>09/03/2020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36175-097D-4AAF-850B-972D87C93E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9861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82397"/>
            <a:ext cx="648081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69EB8-1951-4671-9687-C5E7258DC971}" type="datetimeFigureOut">
              <a:rPr lang="en-GB" smtClean="0"/>
              <a:t>09/03/2020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36175-097D-4AAF-850B-972D87C93E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9225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82397"/>
            <a:ext cx="648081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69EB8-1951-4671-9687-C5E7258DC971}" type="datetimeFigureOut">
              <a:rPr lang="en-GB" smtClean="0"/>
              <a:t>09/03/2020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36175-097D-4AAF-850B-972D87C93E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9949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555875"/>
            <a:ext cx="1104138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69EB8-1951-4671-9687-C5E7258DC971}" type="datetimeFigureOut">
              <a:rPr lang="en-GB" smtClean="0"/>
              <a:t>09/03/2020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D36175-097D-4AAF-850B-972D87C93E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0804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48478923-EC55-4EF7-830F-4B88A090CC6F}"/>
              </a:ext>
            </a:extLst>
          </p:cNvPr>
          <p:cNvSpPr txBox="1"/>
          <p:nvPr/>
        </p:nvSpPr>
        <p:spPr>
          <a:xfrm>
            <a:off x="3288631" y="118902"/>
            <a:ext cx="622433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0" dirty="0">
                <a:latin typeface="Helvetica" panose="020B0604020202020204" pitchFamily="34" charset="0"/>
                <a:cs typeface="Helvetica" panose="020B0604020202020204" pitchFamily="34" charset="0"/>
              </a:rPr>
              <a:t>BlindSight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EFD24D9-F713-454C-A345-2D02445B70AF}"/>
              </a:ext>
            </a:extLst>
          </p:cNvPr>
          <p:cNvSpPr txBox="1"/>
          <p:nvPr/>
        </p:nvSpPr>
        <p:spPr>
          <a:xfrm>
            <a:off x="3701714" y="1703148"/>
            <a:ext cx="5325979" cy="4181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By Liam MARTIN-ESCOFFIER</a:t>
            </a:r>
          </a:p>
        </p:txBody>
      </p:sp>
      <p:sp>
        <p:nvSpPr>
          <p:cNvPr id="7" name="Rectangle : avec coins arrondis en diagonale 6">
            <a:extLst>
              <a:ext uri="{FF2B5EF4-FFF2-40B4-BE49-F238E27FC236}">
                <a16:creationId xmlns:a16="http://schemas.microsoft.com/office/drawing/2014/main" id="{1E4791FF-4477-42EE-83ED-7F653D686B04}"/>
              </a:ext>
            </a:extLst>
          </p:cNvPr>
          <p:cNvSpPr/>
          <p:nvPr/>
        </p:nvSpPr>
        <p:spPr>
          <a:xfrm>
            <a:off x="385010" y="2204652"/>
            <a:ext cx="3669626" cy="2445133"/>
          </a:xfrm>
          <a:prstGeom prst="round2DiagRect">
            <a:avLst>
              <a:gd name="adj1" fmla="val 0"/>
              <a:gd name="adj2" fmla="val 33291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BlindSight is my 4</a:t>
            </a:r>
            <a:r>
              <a:rPr lang="en-GB" sz="1600" baseline="30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</a:t>
            </a:r>
            <a:r>
              <a:rPr lang="en-GB" sz="16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year college project. </a:t>
            </a:r>
          </a:p>
          <a:p>
            <a:pPr algn="ctr"/>
            <a:r>
              <a:rPr lang="en-GB" sz="16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It is a Smart Jacket with a built in system to help users, </a:t>
            </a:r>
            <a:r>
              <a:rPr lang="en-GB" sz="1600" i="1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who are blind or with vision impairment, </a:t>
            </a:r>
            <a:r>
              <a:rPr lang="en-GB" sz="16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avoid obstacles when moving around.</a:t>
            </a:r>
          </a:p>
        </p:txBody>
      </p:sp>
      <p:pic>
        <p:nvPicPr>
          <p:cNvPr id="10" name="Image 9" descr="Une image contenant jeu&#10;&#10;Description générée automatiquement">
            <a:extLst>
              <a:ext uri="{FF2B5EF4-FFF2-40B4-BE49-F238E27FC236}">
                <a16:creationId xmlns:a16="http://schemas.microsoft.com/office/drawing/2014/main" id="{04B5607D-F31E-402B-B222-3BB7C47FBD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3767" y="2187038"/>
            <a:ext cx="3874124" cy="2232904"/>
          </a:xfrm>
          <a:prstGeom prst="rect">
            <a:avLst/>
          </a:prstGeom>
        </p:spPr>
      </p:pic>
      <p:sp>
        <p:nvSpPr>
          <p:cNvPr id="11" name="Rectangle : avec coins arrondis en diagonale 10">
            <a:extLst>
              <a:ext uri="{FF2B5EF4-FFF2-40B4-BE49-F238E27FC236}">
                <a16:creationId xmlns:a16="http://schemas.microsoft.com/office/drawing/2014/main" id="{67867993-12ED-4F52-A107-2CBE49832F67}"/>
              </a:ext>
            </a:extLst>
          </p:cNvPr>
          <p:cNvSpPr/>
          <p:nvPr/>
        </p:nvSpPr>
        <p:spPr>
          <a:xfrm>
            <a:off x="4395535" y="4512175"/>
            <a:ext cx="4010528" cy="2478561"/>
          </a:xfrm>
          <a:prstGeom prst="round2DiagRect">
            <a:avLst>
              <a:gd name="adj1" fmla="val 0"/>
              <a:gd name="adj2" fmla="val 0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This project was made under Python with the use of an Arduino Uno Mega  </a:t>
            </a:r>
          </a:p>
          <a:p>
            <a:pPr algn="ctr"/>
            <a:r>
              <a:rPr lang="en-GB" sz="16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and a Raspberry Pi 4.</a:t>
            </a:r>
          </a:p>
          <a:p>
            <a:pPr algn="ctr"/>
            <a:endParaRPr lang="en-GB" sz="16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r>
              <a:rPr lang="en-GB" sz="16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The Avoidance system use Ultrasonic sensor to determine if an object is under a threshold distance and if so alert the user</a:t>
            </a:r>
          </a:p>
        </p:txBody>
      </p:sp>
      <p:sp>
        <p:nvSpPr>
          <p:cNvPr id="12" name="Rectangle : avec coins arrondis en diagonale 11">
            <a:extLst>
              <a:ext uri="{FF2B5EF4-FFF2-40B4-BE49-F238E27FC236}">
                <a16:creationId xmlns:a16="http://schemas.microsoft.com/office/drawing/2014/main" id="{ACED1A91-CA08-4969-BB8D-F3AACD0311E5}"/>
              </a:ext>
            </a:extLst>
          </p:cNvPr>
          <p:cNvSpPr/>
          <p:nvPr/>
        </p:nvSpPr>
        <p:spPr>
          <a:xfrm>
            <a:off x="8881313" y="2097941"/>
            <a:ext cx="3669626" cy="2549623"/>
          </a:xfrm>
          <a:prstGeom prst="round2DiagRect">
            <a:avLst>
              <a:gd name="adj1" fmla="val 37028"/>
              <a:gd name="adj2" fmla="val 0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This project was made to facilitate the life of visually-impaired people and help them in their ordinary life.</a:t>
            </a:r>
          </a:p>
          <a:p>
            <a:pPr algn="ctr"/>
            <a:r>
              <a:rPr lang="en-GB" sz="16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 have based my research on Biomimicry, “</a:t>
            </a:r>
            <a:r>
              <a:rPr lang="en-IE" sz="1400" u="sng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Biomimicry is the imitation of the systems of nature for the purpose of solving complex human problems.</a:t>
            </a:r>
            <a:r>
              <a:rPr lang="en-GB" sz="16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”</a:t>
            </a:r>
          </a:p>
          <a:p>
            <a:pPr algn="ctr"/>
            <a:endParaRPr lang="en-GB" sz="16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BAA0F682-495A-4E56-A407-324E295814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16126" y="0"/>
            <a:ext cx="2085474" cy="654317"/>
          </a:xfrm>
          <a:prstGeom prst="rect">
            <a:avLst/>
          </a:prstGeom>
        </p:spPr>
      </p:pic>
      <p:graphicFrame>
        <p:nvGraphicFramePr>
          <p:cNvPr id="30" name="Graphique 29">
            <a:extLst>
              <a:ext uri="{FF2B5EF4-FFF2-40B4-BE49-F238E27FC236}">
                <a16:creationId xmlns:a16="http://schemas.microsoft.com/office/drawing/2014/main" id="{57B8FE66-5CB6-490D-B599-EB34D6D7F89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42004284"/>
              </p:ext>
            </p:extLst>
          </p:nvPr>
        </p:nvGraphicFramePr>
        <p:xfrm>
          <a:off x="9006194" y="6886351"/>
          <a:ext cx="3334325" cy="21675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27" name="Image 26">
            <a:extLst>
              <a:ext uri="{FF2B5EF4-FFF2-40B4-BE49-F238E27FC236}">
                <a16:creationId xmlns:a16="http://schemas.microsoft.com/office/drawing/2014/main" id="{0563BCF4-26AF-4B53-82D8-64BA35B90F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4155" y="5016765"/>
            <a:ext cx="1187258" cy="1469379"/>
          </a:xfrm>
          <a:prstGeom prst="rect">
            <a:avLst/>
          </a:prstGeom>
        </p:spPr>
      </p:pic>
      <p:pic>
        <p:nvPicPr>
          <p:cNvPr id="1024" name="Image 1023">
            <a:extLst>
              <a:ext uri="{FF2B5EF4-FFF2-40B4-BE49-F238E27FC236}">
                <a16:creationId xmlns:a16="http://schemas.microsoft.com/office/drawing/2014/main" id="{10F144FB-ABFE-4D0B-9571-86B58EDBD41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25116" y="5045279"/>
            <a:ext cx="1577905" cy="1271653"/>
          </a:xfrm>
          <a:prstGeom prst="rect">
            <a:avLst/>
          </a:prstGeom>
        </p:spPr>
      </p:pic>
      <p:sp>
        <p:nvSpPr>
          <p:cNvPr id="1025" name="ZoneTexte 1024">
            <a:extLst>
              <a:ext uri="{FF2B5EF4-FFF2-40B4-BE49-F238E27FC236}">
                <a16:creationId xmlns:a16="http://schemas.microsoft.com/office/drawing/2014/main" id="{12F0748D-CE53-456B-8779-7C84679684B4}"/>
              </a:ext>
            </a:extLst>
          </p:cNvPr>
          <p:cNvSpPr txBox="1"/>
          <p:nvPr/>
        </p:nvSpPr>
        <p:spPr>
          <a:xfrm>
            <a:off x="1597206" y="5145053"/>
            <a:ext cx="8146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7200" dirty="0">
                <a:latin typeface="Helvetica" panose="020B0604020202020204" pitchFamily="34" charset="0"/>
                <a:cs typeface="Helvetica" panose="020B0604020202020204" pitchFamily="34" charset="0"/>
              </a:rPr>
              <a:t>&amp;</a:t>
            </a:r>
          </a:p>
        </p:txBody>
      </p:sp>
      <p:pic>
        <p:nvPicPr>
          <p:cNvPr id="1026" name="Image 1025">
            <a:extLst>
              <a:ext uri="{FF2B5EF4-FFF2-40B4-BE49-F238E27FC236}">
                <a16:creationId xmlns:a16="http://schemas.microsoft.com/office/drawing/2014/main" id="{B06EEC7B-4AE8-4DF2-B7C2-74BF6241C3C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44038" y="4858725"/>
            <a:ext cx="2144176" cy="1813973"/>
          </a:xfrm>
          <a:prstGeom prst="rect">
            <a:avLst/>
          </a:prstGeom>
        </p:spPr>
      </p:pic>
      <p:pic>
        <p:nvPicPr>
          <p:cNvPr id="1028" name="Image 1027">
            <a:extLst>
              <a:ext uri="{FF2B5EF4-FFF2-40B4-BE49-F238E27FC236}">
                <a16:creationId xmlns:a16="http://schemas.microsoft.com/office/drawing/2014/main" id="{2608D1E5-CCB0-41E0-8382-23BE78176DA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54675" y="7082969"/>
            <a:ext cx="3438211" cy="2488821"/>
          </a:xfrm>
          <a:prstGeom prst="rect">
            <a:avLst/>
          </a:prstGeom>
        </p:spPr>
      </p:pic>
      <p:sp>
        <p:nvSpPr>
          <p:cNvPr id="3" name="Rectangle: Single Corner Snipped 2">
            <a:extLst>
              <a:ext uri="{FF2B5EF4-FFF2-40B4-BE49-F238E27FC236}">
                <a16:creationId xmlns:a16="http://schemas.microsoft.com/office/drawing/2014/main" id="{794D16EC-092B-428A-9ADF-E36F8C2E975E}"/>
              </a:ext>
            </a:extLst>
          </p:cNvPr>
          <p:cNvSpPr/>
          <p:nvPr/>
        </p:nvSpPr>
        <p:spPr>
          <a:xfrm>
            <a:off x="389278" y="7000046"/>
            <a:ext cx="3600252" cy="2227635"/>
          </a:xfrm>
          <a:prstGeom prst="snip1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My plan is to develop an even better version with the intent to sell it to a health care so it can be produced on a larger scale, and be use for the highest number of people possible</a:t>
            </a:r>
          </a:p>
          <a:p>
            <a:pPr algn="ctr"/>
            <a:endParaRPr lang="en-I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481348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F3F8B1FC6B98040939A60CE487551D7" ma:contentTypeVersion="26" ma:contentTypeDescription="Create a new document." ma:contentTypeScope="" ma:versionID="6d3261e4a7698a70b420af51b33f2610">
  <xsd:schema xmlns:xsd="http://www.w3.org/2001/XMLSchema" xmlns:xs="http://www.w3.org/2001/XMLSchema" xmlns:p="http://schemas.microsoft.com/office/2006/metadata/properties" xmlns:ns1="http://schemas.microsoft.com/sharepoint/v3" xmlns:ns3="496f9475-48e6-4f37-b56e-039135e26999" xmlns:ns4="612f44a6-9391-474d-a089-f7f38d42ab9f" targetNamespace="http://schemas.microsoft.com/office/2006/metadata/properties" ma:root="true" ma:fieldsID="51257ec0bf5375e3ece96d4025d29fde" ns1:_="" ns3:_="" ns4:_="">
    <xsd:import namespace="http://schemas.microsoft.com/sharepoint/v3"/>
    <xsd:import namespace="496f9475-48e6-4f37-b56e-039135e26999"/>
    <xsd:import namespace="612f44a6-9391-474d-a089-f7f38d42ab9f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NotebookType" minOccurs="0"/>
                <xsd:element ref="ns4:FolderType" minOccurs="0"/>
                <xsd:element ref="ns4:Owner" minOccurs="0"/>
                <xsd:element ref="ns4:DefaultSectionNames" minOccurs="0"/>
                <xsd:element ref="ns4:AppVersion" minOccurs="0"/>
                <xsd:element ref="ns4:Leaders" minOccurs="0"/>
                <xsd:element ref="ns4:Members" minOccurs="0"/>
                <xsd:element ref="ns4:Member_Groups" minOccurs="0"/>
                <xsd:element ref="ns4:Invited_Leaders" minOccurs="0"/>
                <xsd:element ref="ns4:Invited_Members" minOccurs="0"/>
                <xsd:element ref="ns4:Self_Registration_Enabled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1:_ip_UnifiedCompliancePolicyProperties" minOccurs="0"/>
                <xsd:element ref="ns1:_ip_UnifiedCompliancePolicyUIAction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ServiceLocation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6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7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96f9475-48e6-4f37-b56e-039135e2699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12f44a6-9391-474d-a089-f7f38d42ab9f" elementFormDefault="qualified">
    <xsd:import namespace="http://schemas.microsoft.com/office/2006/documentManagement/types"/>
    <xsd:import namespace="http://schemas.microsoft.com/office/infopath/2007/PartnerControls"/>
    <xsd:element name="NotebookType" ma:index="11" nillable="true" ma:displayName="Notebook Type" ma:internalName="NotebookType">
      <xsd:simpleType>
        <xsd:restriction base="dms:Text"/>
      </xsd:simpleType>
    </xsd:element>
    <xsd:element name="FolderType" ma:index="12" nillable="true" ma:displayName="Folder Type" ma:internalName="FolderType">
      <xsd:simpleType>
        <xsd:restriction base="dms:Text"/>
      </xsd:simpleType>
    </xsd:element>
    <xsd:element name="Owner" ma:index="13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efaultSectionNames" ma:index="14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AppVersion" ma:index="15" nillable="true" ma:displayName="App Version" ma:internalName="AppVersion">
      <xsd:simpleType>
        <xsd:restriction base="dms:Text"/>
      </xsd:simpleType>
    </xsd:element>
    <xsd:element name="Leaders" ma:index="16" nillable="true" ma:displayName="Leaders" ma:internalName="Lead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embers" ma:index="17" nillable="true" ma:displayName="Members" ma:internalName="Memb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ember_Groups" ma:index="18" nillable="true" ma:displayName="Member Groups" ma:internalName="Member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Invited_Leaders" ma:index="19" nillable="true" ma:displayName="Invited Leaders" ma:internalName="Invited_Leaders">
      <xsd:simpleType>
        <xsd:restriction base="dms:Note">
          <xsd:maxLength value="255"/>
        </xsd:restriction>
      </xsd:simpleType>
    </xsd:element>
    <xsd:element name="Invited_Members" ma:index="20" nillable="true" ma:displayName="Invited Members" ma:internalName="Invited_Members">
      <xsd:simpleType>
        <xsd:restriction base="dms:Note">
          <xsd:maxLength value="255"/>
        </xsd:restriction>
      </xsd:simpleType>
    </xsd:element>
    <xsd:element name="Self_Registration_Enabled" ma:index="21" nillable="true" ma:displayName="Self_Registration_Enabled" ma:internalName="Self_Registration_Enabled">
      <xsd:simpleType>
        <xsd:restriction base="dms:Boolean"/>
      </xsd:simpleType>
    </xsd:element>
    <xsd:element name="MediaServiceMetadata" ma:index="2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2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24" nillable="true" ma:displayName="Tags" ma:internalName="MediaServiceAutoTags" ma:readOnly="true">
      <xsd:simpleType>
        <xsd:restriction base="dms:Text"/>
      </xsd:simpleType>
    </xsd:element>
    <xsd:element name="MediaServiceOCR" ma:index="2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30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31" nillable="true" ma:displayName="Location" ma:internalName="MediaServiceLocation" ma:readOnly="true">
      <xsd:simpleType>
        <xsd:restriction base="dms:Text"/>
      </xsd:simpleType>
    </xsd:element>
    <xsd:element name="MediaServiceAutoKeyPoints" ma:index="3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3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efaultSectionNames xmlns="612f44a6-9391-474d-a089-f7f38d42ab9f" xsi:nil="true"/>
    <Invited_Members xmlns="612f44a6-9391-474d-a089-f7f38d42ab9f" xsi:nil="true"/>
    <Invited_Leaders xmlns="612f44a6-9391-474d-a089-f7f38d42ab9f" xsi:nil="true"/>
    <_ip_UnifiedCompliancePolicyUIAction xmlns="http://schemas.microsoft.com/sharepoint/v3" xsi:nil="true"/>
    <Members xmlns="612f44a6-9391-474d-a089-f7f38d42ab9f">
      <UserInfo>
        <DisplayName/>
        <AccountId xsi:nil="true"/>
        <AccountType/>
      </UserInfo>
    </Members>
    <Member_Groups xmlns="612f44a6-9391-474d-a089-f7f38d42ab9f">
      <UserInfo>
        <DisplayName/>
        <AccountId xsi:nil="true"/>
        <AccountType/>
      </UserInfo>
    </Member_Groups>
    <Leaders xmlns="612f44a6-9391-474d-a089-f7f38d42ab9f">
      <UserInfo>
        <DisplayName/>
        <AccountId xsi:nil="true"/>
        <AccountType/>
      </UserInfo>
    </Leaders>
    <Self_Registration_Enabled xmlns="612f44a6-9391-474d-a089-f7f38d42ab9f" xsi:nil="true"/>
    <_ip_UnifiedCompliancePolicyProperties xmlns="http://schemas.microsoft.com/sharepoint/v3" xsi:nil="true"/>
    <AppVersion xmlns="612f44a6-9391-474d-a089-f7f38d42ab9f" xsi:nil="true"/>
    <NotebookType xmlns="612f44a6-9391-474d-a089-f7f38d42ab9f" xsi:nil="true"/>
    <FolderType xmlns="612f44a6-9391-474d-a089-f7f38d42ab9f" xsi:nil="true"/>
    <Owner xmlns="612f44a6-9391-474d-a089-f7f38d42ab9f">
      <UserInfo>
        <DisplayName/>
        <AccountId xsi:nil="true"/>
        <AccountType/>
      </UserInfo>
    </Owner>
  </documentManagement>
</p:properties>
</file>

<file path=customXml/itemProps1.xml><?xml version="1.0" encoding="utf-8"?>
<ds:datastoreItem xmlns:ds="http://schemas.openxmlformats.org/officeDocument/2006/customXml" ds:itemID="{4AAD283A-A6EA-489B-A0B7-C3ACABC820B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496f9475-48e6-4f37-b56e-039135e26999"/>
    <ds:schemaRef ds:uri="612f44a6-9391-474d-a089-f7f38d42ab9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3CC50A4-1CFC-4CFA-9127-821FA6EC7AE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271A2F2-A911-4AB1-8D44-18EF20B1C4B4}">
  <ds:schemaRefs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http://purl.org/dc/terms/"/>
    <ds:schemaRef ds:uri="496f9475-48e6-4f37-b56e-039135e26999"/>
    <ds:schemaRef ds:uri="http://schemas.openxmlformats.org/package/2006/metadata/core-properties"/>
    <ds:schemaRef ds:uri="http://schemas.microsoft.com/office/2006/documentManagement/types"/>
    <ds:schemaRef ds:uri="612f44a6-9391-474d-a089-f7f38d42ab9f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876</TotalTime>
  <Words>177</Words>
  <Application>Microsoft Office PowerPoint</Application>
  <PresentationFormat>A3 Paper (297x420 mm)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Thème Office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Liam Me</dc:creator>
  <cp:lastModifiedBy>LIAM MARTIN-ESCOFFIER</cp:lastModifiedBy>
  <cp:revision>11</cp:revision>
  <dcterms:created xsi:type="dcterms:W3CDTF">2020-02-27T08:18:55Z</dcterms:created>
  <dcterms:modified xsi:type="dcterms:W3CDTF">2020-03-09T19:30:11Z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0x0101003F3F8B1FC6B98040939A60CE487551D7</vt:lpwstr>
  </property>
</Properties>
</file>