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F369-E77F-48BD-B411-94FE085A0122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3C357-2104-42CD-AF06-3562E7779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3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3C357-2104-42CD-AF06-3562E77790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7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3C357-2104-42CD-AF06-3562E7779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8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3C357-2104-42CD-AF06-3562E77790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00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7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0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0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94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6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04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0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s.org/category/187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71084" y="4351020"/>
            <a:ext cx="5842344" cy="3245640"/>
          </a:xfrm>
          <a:prstGeom prst="roundRect">
            <a:avLst>
              <a:gd name="adj" fmla="val 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 dirty="0"/>
          </a:p>
        </p:txBody>
      </p:sp>
      <p:sp>
        <p:nvSpPr>
          <p:cNvPr id="31" name="Rectangle 30"/>
          <p:cNvSpPr/>
          <p:nvPr/>
        </p:nvSpPr>
        <p:spPr>
          <a:xfrm>
            <a:off x="348222" y="5128718"/>
            <a:ext cx="5855288" cy="3192952"/>
          </a:xfrm>
          <a:prstGeom prst="rect">
            <a:avLst/>
          </a:prstGeom>
          <a:gradFill flip="none" rotWithShape="1">
            <a:gsLst>
              <a:gs pos="15000">
                <a:schemeClr val="accent6">
                  <a:lumMod val="67000"/>
                </a:schemeClr>
              </a:gs>
              <a:gs pos="61000">
                <a:schemeClr val="accent6">
                  <a:lumMod val="97000"/>
                  <a:lumOff val="3000"/>
                </a:schemeClr>
              </a:gs>
              <a:gs pos="86000">
                <a:schemeClr val="accent6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508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 dirty="0"/>
          </a:p>
        </p:txBody>
      </p:sp>
      <p:sp>
        <p:nvSpPr>
          <p:cNvPr id="41" name="Rectangle 40"/>
          <p:cNvSpPr/>
          <p:nvPr/>
        </p:nvSpPr>
        <p:spPr>
          <a:xfrm rot="10800000" flipV="1">
            <a:off x="371083" y="5027764"/>
            <a:ext cx="5842346" cy="11253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4" name="TextBox 3"/>
          <p:cNvSpPr txBox="1"/>
          <p:nvPr/>
        </p:nvSpPr>
        <p:spPr>
          <a:xfrm>
            <a:off x="770433" y="6362573"/>
            <a:ext cx="175029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>
                <a:latin typeface="DinWebLight"/>
              </a:rPr>
              <a:t>When was BCS founded?</a:t>
            </a:r>
            <a:r>
              <a:rPr lang="en-GB" sz="1013" u="sng" dirty="0">
                <a:latin typeface="DinWebLight"/>
                <a:hlinkClick r:id="rId3"/>
              </a:rPr>
              <a:t> </a:t>
            </a:r>
            <a:endParaRPr lang="en-GB" sz="1013" dirty="0">
              <a:latin typeface="DinWeb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45561" y="4619763"/>
            <a:ext cx="5397099" cy="290014"/>
          </a:xfrm>
          <a:prstGeom prst="roundRect">
            <a:avLst>
              <a:gd name="adj" fmla="val 115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2920078" y="5270462"/>
            <a:ext cx="2756822" cy="3694543"/>
          </a:xfrm>
          <a:prstGeom prst="round2SameRect">
            <a:avLst>
              <a:gd name="adj1" fmla="val 13302"/>
              <a:gd name="adj2" fmla="val 0"/>
            </a:avLst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8" name="Rectangle 7"/>
          <p:cNvSpPr/>
          <p:nvPr/>
        </p:nvSpPr>
        <p:spPr>
          <a:xfrm>
            <a:off x="3783485" y="7235560"/>
            <a:ext cx="1030007" cy="455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13" dirty="0">
                <a:latin typeface="DinWebLight"/>
              </a:rPr>
              <a:t>Next Question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0" y="4259520"/>
            <a:ext cx="738122" cy="86919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89675" y="5990693"/>
            <a:ext cx="154305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25" dirty="0">
                <a:latin typeface="DinWebLight"/>
              </a:rPr>
              <a:t>Question</a:t>
            </a:r>
            <a:r>
              <a:rPr lang="en-GB" sz="2025" dirty="0"/>
              <a:t> 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925148" y="5971297"/>
            <a:ext cx="1144574" cy="846706"/>
            <a:chOff x="7070144" y="2194821"/>
            <a:chExt cx="1645568" cy="1280271"/>
          </a:xfrm>
        </p:grpSpPr>
        <p:grpSp>
          <p:nvGrpSpPr>
            <p:cNvPr id="15" name="Group 14"/>
            <p:cNvGrpSpPr/>
            <p:nvPr/>
          </p:nvGrpSpPr>
          <p:grpSpPr>
            <a:xfrm>
              <a:off x="7342862" y="2194821"/>
              <a:ext cx="1372850" cy="1280271"/>
              <a:chOff x="1130531" y="1521229"/>
              <a:chExt cx="1762298" cy="99362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30531" y="1521229"/>
                <a:ext cx="1762298" cy="34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13" dirty="0">
                    <a:latin typeface="DinWebLight"/>
                  </a:rPr>
                  <a:t>1957</a:t>
                </a:r>
                <a:r>
                  <a:rPr lang="en-GB" sz="1013" dirty="0"/>
                  <a:t> 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0531" y="2172392"/>
                <a:ext cx="1762298" cy="34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13" dirty="0">
                    <a:latin typeface="DinWebLight"/>
                  </a:rPr>
                  <a:t>2016</a:t>
                </a:r>
                <a:r>
                  <a:rPr lang="en-GB" sz="1013" dirty="0"/>
                  <a:t> 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30531" y="1846811"/>
                <a:ext cx="1762298" cy="34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13" dirty="0">
                    <a:latin typeface="DinWebLight"/>
                  </a:rPr>
                  <a:t>2001</a:t>
                </a:r>
                <a:r>
                  <a:rPr lang="en-GB" sz="1013" dirty="0"/>
                  <a:t> </a:t>
                </a: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7070144" y="2710689"/>
              <a:ext cx="151200" cy="14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46" name="Oval 45"/>
            <p:cNvSpPr/>
            <p:nvPr/>
          </p:nvSpPr>
          <p:spPr>
            <a:xfrm>
              <a:off x="7070144" y="3084918"/>
              <a:ext cx="151200" cy="14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47" name="Oval 46"/>
            <p:cNvSpPr/>
            <p:nvPr/>
          </p:nvSpPr>
          <p:spPr>
            <a:xfrm>
              <a:off x="7070144" y="2315919"/>
              <a:ext cx="151200" cy="14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380122" y="4657824"/>
            <a:ext cx="107240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>
                <a:latin typeface="DinWebLight"/>
                <a:cs typeface="DilleniaUPC" panose="02020603050405020304" pitchFamily="18" charset="-34"/>
              </a:rPr>
              <a:t>Membership</a:t>
            </a:r>
            <a:r>
              <a:rPr lang="en-GB" sz="1013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5795" y="4632634"/>
            <a:ext cx="95452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>
                <a:latin typeface="DinWebLight"/>
              </a:rPr>
              <a:t>About BCS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52531" y="4644483"/>
            <a:ext cx="11074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>
                <a:latin typeface="DinWebLight"/>
              </a:rPr>
              <a:t>Consultancies</a:t>
            </a:r>
          </a:p>
        </p:txBody>
      </p:sp>
      <p:sp>
        <p:nvSpPr>
          <p:cNvPr id="49" name="Rectangle 48"/>
          <p:cNvSpPr/>
          <p:nvPr/>
        </p:nvSpPr>
        <p:spPr>
          <a:xfrm flipV="1">
            <a:off x="348222" y="8321669"/>
            <a:ext cx="5877318" cy="7164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56" name="TextBox 55"/>
          <p:cNvSpPr txBox="1"/>
          <p:nvPr/>
        </p:nvSpPr>
        <p:spPr>
          <a:xfrm>
            <a:off x="3651221" y="4575358"/>
            <a:ext cx="10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tgagsadk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9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8966" y="4472223"/>
            <a:ext cx="5648826" cy="3302669"/>
          </a:xfrm>
          <a:prstGeom prst="roundRect">
            <a:avLst>
              <a:gd name="adj" fmla="val 273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0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5" name="TextBox 4"/>
          <p:cNvSpPr txBox="1"/>
          <p:nvPr/>
        </p:nvSpPr>
        <p:spPr>
          <a:xfrm>
            <a:off x="1328542" y="4961176"/>
            <a:ext cx="154305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25" dirty="0"/>
              <a:t>Question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592" y="5324737"/>
            <a:ext cx="15509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When was BCS founded?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22256" y="5754407"/>
            <a:ext cx="925632" cy="720153"/>
            <a:chOff x="7070144" y="2194821"/>
            <a:chExt cx="1645568" cy="1280271"/>
          </a:xfrm>
        </p:grpSpPr>
        <p:grpSp>
          <p:nvGrpSpPr>
            <p:cNvPr id="16" name="Group 15"/>
            <p:cNvGrpSpPr/>
            <p:nvPr/>
          </p:nvGrpSpPr>
          <p:grpSpPr>
            <a:xfrm>
              <a:off x="7342862" y="2194821"/>
              <a:ext cx="1372850" cy="1280271"/>
              <a:chOff x="1130531" y="1521229"/>
              <a:chExt cx="1762298" cy="9936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130531" y="1521229"/>
                <a:ext cx="1762298" cy="34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13" dirty="0"/>
                  <a:t>1957 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30531" y="2172392"/>
                <a:ext cx="1762298" cy="34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13" dirty="0"/>
                  <a:t>2016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30531" y="1846811"/>
                <a:ext cx="1762298" cy="34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13" dirty="0"/>
                  <a:t>2001 </a:t>
                </a: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7070144" y="2710689"/>
              <a:ext cx="151200" cy="14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18" name="Oval 17"/>
            <p:cNvSpPr/>
            <p:nvPr/>
          </p:nvSpPr>
          <p:spPr>
            <a:xfrm>
              <a:off x="7070144" y="3084918"/>
              <a:ext cx="151200" cy="14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19" name="Oval 18"/>
            <p:cNvSpPr/>
            <p:nvPr/>
          </p:nvSpPr>
          <p:spPr>
            <a:xfrm>
              <a:off x="7070144" y="2315919"/>
              <a:ext cx="151200" cy="14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673053" y="6661306"/>
            <a:ext cx="902019" cy="455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13" dirty="0"/>
              <a:t>Next Question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4526" y="6661306"/>
            <a:ext cx="902019" cy="455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13" dirty="0"/>
              <a:t>Go Back  </a:t>
            </a:r>
          </a:p>
        </p:txBody>
      </p:sp>
    </p:spTree>
    <p:extLst>
      <p:ext uri="{BB962C8B-B14F-4D97-AF65-F5344CB8AC3E}">
        <p14:creationId xmlns:p14="http://schemas.microsoft.com/office/powerpoint/2010/main" val="15481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2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34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DilleniaUPC</vt:lpstr>
      <vt:lpstr>DinWebLight</vt:lpstr>
      <vt:lpstr>Office Theme</vt:lpstr>
      <vt:lpstr>PowerPoint Presentation</vt:lpstr>
      <vt:lpstr>PowerPoint Presentation</vt:lpstr>
      <vt:lpstr>PowerPoint Presentation</vt:lpstr>
    </vt:vector>
  </TitlesOfParts>
  <Company>University of West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 Finlayson</dc:creator>
  <cp:lastModifiedBy>Ryan  Finlayson</cp:lastModifiedBy>
  <cp:revision>13</cp:revision>
  <dcterms:created xsi:type="dcterms:W3CDTF">2017-03-01T14:21:17Z</dcterms:created>
  <dcterms:modified xsi:type="dcterms:W3CDTF">2017-03-01T16:55:13Z</dcterms:modified>
</cp:coreProperties>
</file>