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E6556-F61E-4D52-A803-1EEFCCD723C0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950C5-E330-457B-A760-0033A8260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7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950C5-E330-457B-A760-0033A82600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29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950C5-E330-457B-A760-0033A82600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7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950C5-E330-457B-A760-0033A82600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1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7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0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0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94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6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04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7BF3-D618-4FD8-A28F-F0E4082ABF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E7FE-5935-43DA-ACDD-35458351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0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1" y="2186939"/>
            <a:ext cx="6859005" cy="9467623"/>
          </a:xfrm>
          <a:prstGeom prst="rect">
            <a:avLst/>
          </a:prstGeom>
          <a:gradFill flip="none" rotWithShape="1">
            <a:gsLst>
              <a:gs pos="15000">
                <a:schemeClr val="accent6">
                  <a:lumMod val="67000"/>
                </a:schemeClr>
              </a:gs>
              <a:gs pos="61000">
                <a:schemeClr val="accent6">
                  <a:lumMod val="97000"/>
                  <a:lumOff val="3000"/>
                </a:schemeClr>
              </a:gs>
              <a:gs pos="86000">
                <a:schemeClr val="accent6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508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 dirty="0"/>
          </a:p>
        </p:txBody>
      </p:sp>
      <p:sp>
        <p:nvSpPr>
          <p:cNvPr id="41" name="Rectangle 40"/>
          <p:cNvSpPr/>
          <p:nvPr/>
        </p:nvSpPr>
        <p:spPr>
          <a:xfrm rot="10800000" flipV="1">
            <a:off x="-17453" y="2138778"/>
            <a:ext cx="6893906" cy="7582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1221913" y="5829300"/>
            <a:ext cx="4450080" cy="5825263"/>
          </a:xfrm>
          <a:prstGeom prst="round2SameRect">
            <a:avLst>
              <a:gd name="adj1" fmla="val 13302"/>
              <a:gd name="adj2" fmla="val 0"/>
            </a:avLst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8" name="Rectangle 7"/>
          <p:cNvSpPr/>
          <p:nvPr/>
        </p:nvSpPr>
        <p:spPr>
          <a:xfrm>
            <a:off x="2418022" y="9511217"/>
            <a:ext cx="2022955" cy="455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latin typeface="DinWebLight"/>
              </a:rPr>
              <a:t>Next Question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257460" y="3814400"/>
            <a:ext cx="4603577" cy="1304240"/>
            <a:chOff x="78286" y="5545969"/>
            <a:chExt cx="3233901" cy="1304240"/>
          </a:xfrm>
        </p:grpSpPr>
        <p:sp>
          <p:nvSpPr>
            <p:cNvPr id="4" name="TextBox 3"/>
            <p:cNvSpPr txBox="1"/>
            <p:nvPr/>
          </p:nvSpPr>
          <p:spPr>
            <a:xfrm>
              <a:off x="105673" y="6142323"/>
              <a:ext cx="3206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DinWebLight"/>
                </a:rPr>
                <a:t>Which of these is not help full in getting a Professional membership</a:t>
              </a:r>
              <a:endParaRPr lang="en-GB" sz="2000" dirty="0">
                <a:latin typeface="DinWeb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286" y="5545969"/>
              <a:ext cx="2548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latin typeface="DinWebLight"/>
                </a:rPr>
                <a:t>Question</a:t>
              </a:r>
              <a:r>
                <a:rPr lang="en-GB" sz="3200" b="1" dirty="0"/>
                <a:t> </a:t>
              </a:r>
              <a:r>
                <a:rPr lang="en-GB" sz="3200" b="1" dirty="0" smtClean="0"/>
                <a:t>1</a:t>
              </a:r>
              <a:endParaRPr lang="en-GB" sz="320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9844" y="406258"/>
            <a:ext cx="6499312" cy="1611628"/>
            <a:chOff x="236768" y="797831"/>
            <a:chExt cx="6499312" cy="1611628"/>
          </a:xfrm>
        </p:grpSpPr>
        <p:sp>
          <p:nvSpPr>
            <p:cNvPr id="51" name="Rounded Rectangle 50"/>
            <p:cNvSpPr/>
            <p:nvPr/>
          </p:nvSpPr>
          <p:spPr>
            <a:xfrm>
              <a:off x="236768" y="1270665"/>
              <a:ext cx="6499312" cy="544875"/>
            </a:xfrm>
            <a:prstGeom prst="roundRect">
              <a:avLst>
                <a:gd name="adj" fmla="val 1154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75" y="797831"/>
              <a:ext cx="1368593" cy="16116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 flipV="1">
            <a:off x="1005" y="11654563"/>
            <a:ext cx="6858000" cy="7189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grpSp>
        <p:nvGrpSpPr>
          <p:cNvPr id="62" name="Group 61"/>
          <p:cNvGrpSpPr/>
          <p:nvPr/>
        </p:nvGrpSpPr>
        <p:grpSpPr>
          <a:xfrm>
            <a:off x="2865940" y="7331400"/>
            <a:ext cx="1162026" cy="1251849"/>
            <a:chOff x="2874666" y="6714935"/>
            <a:chExt cx="1162026" cy="1251849"/>
          </a:xfrm>
        </p:grpSpPr>
        <p:grpSp>
          <p:nvGrpSpPr>
            <p:cNvPr id="48" name="Group 47"/>
            <p:cNvGrpSpPr/>
            <p:nvPr/>
          </p:nvGrpSpPr>
          <p:grpSpPr>
            <a:xfrm>
              <a:off x="2874666" y="6714935"/>
              <a:ext cx="1144574" cy="954989"/>
              <a:chOff x="7070144" y="2194821"/>
              <a:chExt cx="1645568" cy="1444001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7342862" y="2194821"/>
                <a:ext cx="1372850" cy="1444001"/>
                <a:chOff x="1130531" y="1521229"/>
                <a:chExt cx="1762298" cy="1120701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130531" y="1521229"/>
                  <a:ext cx="1762298" cy="469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latin typeface="DinWebLight"/>
                    </a:rPr>
                    <a:t>1957</a:t>
                  </a:r>
                  <a:r>
                    <a:rPr lang="en-GB" sz="2000" dirty="0"/>
                    <a:t> 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130531" y="2172392"/>
                  <a:ext cx="1762298" cy="469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latin typeface="DinWebLight"/>
                    </a:rPr>
                    <a:t>2016</a:t>
                  </a:r>
                  <a:r>
                    <a:rPr lang="en-GB" sz="1013" dirty="0"/>
                    <a:t> 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130531" y="1846811"/>
                  <a:ext cx="1762298" cy="469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latin typeface="DinWebLight"/>
                    </a:rPr>
                    <a:t>2001</a:t>
                  </a:r>
                  <a:r>
                    <a:rPr lang="en-GB" sz="1013" dirty="0"/>
                    <a:t> </a:t>
                  </a:r>
                </a:p>
              </p:txBody>
            </p:sp>
          </p:grpSp>
          <p:sp>
            <p:nvSpPr>
              <p:cNvPr id="45" name="Oval 44"/>
              <p:cNvSpPr/>
              <p:nvPr/>
            </p:nvSpPr>
            <p:spPr>
              <a:xfrm>
                <a:off x="7070144" y="2710689"/>
                <a:ext cx="151200" cy="140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70144" y="3084918"/>
                <a:ext cx="151200" cy="140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070144" y="2315919"/>
                <a:ext cx="151200" cy="140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081807" y="7566674"/>
              <a:ext cx="954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DinWebLight"/>
                </a:rPr>
                <a:t>2017</a:t>
              </a:r>
              <a:r>
                <a:rPr lang="en-GB" sz="1013" dirty="0" smtClean="0"/>
                <a:t> </a:t>
              </a:r>
              <a:endParaRPr lang="en-GB" sz="1013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877993" y="7682650"/>
              <a:ext cx="105167" cy="92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388156" y="860336"/>
            <a:ext cx="208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BCS  QUIZ  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09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8966" y="4472223"/>
            <a:ext cx="5648826" cy="3302669"/>
          </a:xfrm>
          <a:prstGeom prst="roundRect">
            <a:avLst>
              <a:gd name="adj" fmla="val 273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0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5" name="TextBox 4"/>
          <p:cNvSpPr txBox="1"/>
          <p:nvPr/>
        </p:nvSpPr>
        <p:spPr>
          <a:xfrm>
            <a:off x="1328542" y="4961176"/>
            <a:ext cx="154305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25" dirty="0"/>
              <a:t>Question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592" y="5324737"/>
            <a:ext cx="15509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When was BCS founded?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22256" y="5754407"/>
            <a:ext cx="925632" cy="720153"/>
            <a:chOff x="7070144" y="2194821"/>
            <a:chExt cx="1645568" cy="1280271"/>
          </a:xfrm>
        </p:grpSpPr>
        <p:grpSp>
          <p:nvGrpSpPr>
            <p:cNvPr id="16" name="Group 15"/>
            <p:cNvGrpSpPr/>
            <p:nvPr/>
          </p:nvGrpSpPr>
          <p:grpSpPr>
            <a:xfrm>
              <a:off x="7342862" y="2194821"/>
              <a:ext cx="1372850" cy="1280271"/>
              <a:chOff x="1130531" y="1521229"/>
              <a:chExt cx="1762298" cy="9936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130531" y="1521229"/>
                <a:ext cx="1762298" cy="34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13" dirty="0"/>
                  <a:t>1957 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30531" y="2172392"/>
                <a:ext cx="1762298" cy="34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13" dirty="0"/>
                  <a:t>2016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30531" y="1846811"/>
                <a:ext cx="1762298" cy="34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13" dirty="0"/>
                  <a:t>2001 </a:t>
                </a: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7070144" y="2710689"/>
              <a:ext cx="151200" cy="14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18" name="Oval 17"/>
            <p:cNvSpPr/>
            <p:nvPr/>
          </p:nvSpPr>
          <p:spPr>
            <a:xfrm>
              <a:off x="7070144" y="3084918"/>
              <a:ext cx="151200" cy="14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  <p:sp>
          <p:nvSpPr>
            <p:cNvPr id="19" name="Oval 18"/>
            <p:cNvSpPr/>
            <p:nvPr/>
          </p:nvSpPr>
          <p:spPr>
            <a:xfrm>
              <a:off x="7070144" y="2315919"/>
              <a:ext cx="151200" cy="14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3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673053" y="6661306"/>
            <a:ext cx="902019" cy="455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13" dirty="0"/>
              <a:t>Next Question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4526" y="6661306"/>
            <a:ext cx="902019" cy="455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13" dirty="0"/>
              <a:t>Go Back  </a:t>
            </a:r>
          </a:p>
        </p:txBody>
      </p:sp>
    </p:spTree>
    <p:extLst>
      <p:ext uri="{BB962C8B-B14F-4D97-AF65-F5344CB8AC3E}">
        <p14:creationId xmlns:p14="http://schemas.microsoft.com/office/powerpoint/2010/main" val="15481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2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39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DinWebLight</vt:lpstr>
      <vt:lpstr>Office Theme</vt:lpstr>
      <vt:lpstr>PowerPoint Presentation</vt:lpstr>
      <vt:lpstr>PowerPoint Presentation</vt:lpstr>
      <vt:lpstr>PowerPoint Presentation</vt:lpstr>
    </vt:vector>
  </TitlesOfParts>
  <Company>University of West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 Finlayson</dc:creator>
  <cp:lastModifiedBy>Ryan  Finlayson</cp:lastModifiedBy>
  <cp:revision>19</cp:revision>
  <dcterms:created xsi:type="dcterms:W3CDTF">2017-03-01T14:21:17Z</dcterms:created>
  <dcterms:modified xsi:type="dcterms:W3CDTF">2017-03-01T16:55:26Z</dcterms:modified>
</cp:coreProperties>
</file>