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83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7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4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7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3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4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3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2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7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1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1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0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692" r:id="rId6"/>
    <p:sldLayoutId id="2147483697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C408FE-A1CF-46F8-8457-78D3A85A8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597" b="6734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FA7A0-18DA-40E3-A058-7875B9C02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Pitch Smurf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057D-48F7-418A-B2BA-207D41CCE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Andrew Mo</a:t>
            </a:r>
          </a:p>
          <a:p>
            <a:r>
              <a:rPr lang="en-US" sz="1500" dirty="0">
                <a:solidFill>
                  <a:srgbClr val="FFFFFF"/>
                </a:solidFill>
              </a:rPr>
              <a:t>Aditya Singhal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2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03C9-77F1-47BB-B0DA-DC497FBC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5665C-FBD3-4501-8BBD-0EF8E46B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with Python and Native </a:t>
            </a:r>
            <a:r>
              <a:rPr lang="en-US" dirty="0" err="1"/>
              <a:t>WebStack</a:t>
            </a:r>
            <a:endParaRPr lang="en-US" dirty="0"/>
          </a:p>
          <a:p>
            <a:r>
              <a:rPr lang="en-US" dirty="0"/>
              <a:t>The Flask backend serves the main connection point where the user inputs the company name</a:t>
            </a:r>
          </a:p>
          <a:p>
            <a:r>
              <a:rPr lang="en-US" dirty="0"/>
              <a:t>Company is converted to a ticker symbol using Marketdata API</a:t>
            </a:r>
          </a:p>
          <a:p>
            <a:r>
              <a:rPr lang="en-US" dirty="0"/>
              <a:t>Ticker symbol is used to access financial and other information about the company</a:t>
            </a:r>
          </a:p>
          <a:p>
            <a:r>
              <a:rPr lang="en-US" dirty="0"/>
              <a:t>We provide distinctive price analysis values based on TTM data</a:t>
            </a:r>
          </a:p>
          <a:p>
            <a:r>
              <a:rPr lang="en-US" dirty="0"/>
              <a:t>Also provide Social Media Engagement data points (Not just number of followers)</a:t>
            </a:r>
          </a:p>
          <a:p>
            <a:r>
              <a:rPr lang="en-US" dirty="0"/>
              <a:t>All of this data is presented as a PowerPoint.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ECDFA-5C12-45C0-B062-9F60AD266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>
                <a:hlinkClick r:id="rId2"/>
              </a:rPr>
              <a:t>http://127.0.0.1:5000/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4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8F2E-1362-4F03-9815-730692F6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08CE-CE0C-4C97-BCB8-B87DA251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to answer questions about financial modeling. </a:t>
            </a:r>
            <a:r>
              <a:rPr lang="en-US" dirty="0" err="1"/>
              <a:t>Xnot</a:t>
            </a:r>
            <a:r>
              <a:rPr lang="en-US" dirty="0"/>
              <a:t> slide just presentation point and then talk about it, especially how you get data quickly</a:t>
            </a:r>
          </a:p>
          <a:p>
            <a:endParaRPr lang="en-US" dirty="0"/>
          </a:p>
          <a:p>
            <a:r>
              <a:rPr lang="en-US" dirty="0"/>
              <a:t>Flow map</a:t>
            </a:r>
          </a:p>
          <a:p>
            <a:pPr marL="0" indent="0">
              <a:buNone/>
            </a:pPr>
            <a:r>
              <a:rPr lang="en-US" dirty="0"/>
              <a:t> - Flask App &gt; </a:t>
            </a:r>
            <a:r>
              <a:rPr lang="en-US" dirty="0" err="1"/>
              <a:t>ui</a:t>
            </a:r>
            <a:r>
              <a:rPr lang="en-US" dirty="0"/>
              <a:t> &gt; input company &gt; post request &gt; scrape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Presentation total is 7 min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6BC2-DC4C-4C21-BE16-FF3828DB0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6B1E-AFE9-4D4C-B4C2-F8ACB69D3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513" y="42670"/>
            <a:ext cx="68294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005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141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Nova Light</vt:lpstr>
      <vt:lpstr>Bembo</vt:lpstr>
      <vt:lpstr>Calibri</vt:lpstr>
      <vt:lpstr>RetrospectVTI</vt:lpstr>
      <vt:lpstr>Pitch Smurf</vt:lpstr>
      <vt:lpstr>Architecture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Smurf</dc:title>
  <dc:creator>Aditya</dc:creator>
  <cp:lastModifiedBy>Aditya</cp:lastModifiedBy>
  <cp:revision>6</cp:revision>
  <dcterms:created xsi:type="dcterms:W3CDTF">2020-12-11T20:15:26Z</dcterms:created>
  <dcterms:modified xsi:type="dcterms:W3CDTF">2020-12-12T01:06:20Z</dcterms:modified>
</cp:coreProperties>
</file>