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58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DB88A-DB73-4304-A6E1-E194ACBA00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57D2DC-C031-4188-86A1-0DD072F2DE10}">
      <dgm:prSet/>
      <dgm:spPr/>
      <dgm:t>
        <a:bodyPr/>
        <a:lstStyle/>
        <a:p>
          <a:r>
            <a:rPr lang="en-US" b="0" i="0"/>
            <a:t>Our modern lifestyle often prevents us from receiving natural cues that aid in a healthy sleep cycle. </a:t>
          </a:r>
          <a:endParaRPr lang="en-US"/>
        </a:p>
      </dgm:t>
    </dgm:pt>
    <dgm:pt modelId="{8319C571-C5BE-4400-AE04-18FE559F6183}" type="parTrans" cxnId="{516E2686-D53A-42CC-B198-3121D07194F7}">
      <dgm:prSet/>
      <dgm:spPr/>
      <dgm:t>
        <a:bodyPr/>
        <a:lstStyle/>
        <a:p>
          <a:endParaRPr lang="en-US"/>
        </a:p>
      </dgm:t>
    </dgm:pt>
    <dgm:pt modelId="{AB2C75F9-6AF4-49A5-A3EF-93E9F393CF2F}" type="sibTrans" cxnId="{516E2686-D53A-42CC-B198-3121D07194F7}">
      <dgm:prSet/>
      <dgm:spPr/>
      <dgm:t>
        <a:bodyPr/>
        <a:lstStyle/>
        <a:p>
          <a:endParaRPr lang="en-US"/>
        </a:p>
      </dgm:t>
    </dgm:pt>
    <dgm:pt modelId="{F1EB8502-2729-4520-ABB2-3850FCBECC37}">
      <dgm:prSet/>
      <dgm:spPr/>
      <dgm:t>
        <a:bodyPr/>
        <a:lstStyle/>
        <a:p>
          <a:r>
            <a:rPr lang="en-US"/>
            <a:t>It is difficult to manage circadian rhythms and many times we are forced to sleep in unfamiliar environments or faced with negative stimuli.</a:t>
          </a:r>
        </a:p>
      </dgm:t>
    </dgm:pt>
    <dgm:pt modelId="{4FD73B8B-BE3C-48DD-A25B-EAAF0DAE3E24}" type="parTrans" cxnId="{AEB73299-DD8D-47C5-9FFB-FF4062D83C60}">
      <dgm:prSet/>
      <dgm:spPr/>
      <dgm:t>
        <a:bodyPr/>
        <a:lstStyle/>
        <a:p>
          <a:endParaRPr lang="en-US"/>
        </a:p>
      </dgm:t>
    </dgm:pt>
    <dgm:pt modelId="{70FFBF66-1806-49C6-9C4B-B18AFE19A64B}" type="sibTrans" cxnId="{AEB73299-DD8D-47C5-9FFB-FF4062D83C60}">
      <dgm:prSet/>
      <dgm:spPr/>
      <dgm:t>
        <a:bodyPr/>
        <a:lstStyle/>
        <a:p>
          <a:endParaRPr lang="en-US"/>
        </a:p>
      </dgm:t>
    </dgm:pt>
    <dgm:pt modelId="{F592C61E-6B94-4C35-8389-49051B06F43C}" type="pres">
      <dgm:prSet presAssocID="{D63DB88A-DB73-4304-A6E1-E194ACBA0030}" presName="root" presStyleCnt="0">
        <dgm:presLayoutVars>
          <dgm:dir/>
          <dgm:resizeHandles val="exact"/>
        </dgm:presLayoutVars>
      </dgm:prSet>
      <dgm:spPr/>
    </dgm:pt>
    <dgm:pt modelId="{EC652308-F8C3-4A8B-8260-68E09889091D}" type="pres">
      <dgm:prSet presAssocID="{6857D2DC-C031-4188-86A1-0DD072F2DE10}" presName="compNode" presStyleCnt="0"/>
      <dgm:spPr/>
    </dgm:pt>
    <dgm:pt modelId="{2C8A66C7-14D6-4408-9D6C-341DE0483B61}" type="pres">
      <dgm:prSet presAssocID="{6857D2DC-C031-4188-86A1-0DD072F2DE10}" presName="bgRect" presStyleLbl="bgShp" presStyleIdx="0" presStyleCnt="2"/>
      <dgm:spPr/>
    </dgm:pt>
    <dgm:pt modelId="{EF238465-72A8-4882-9FCC-E6693A735364}" type="pres">
      <dgm:prSet presAssocID="{6857D2DC-C031-4188-86A1-0DD072F2DE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E4359A38-F6ED-469E-95F3-419545AF2241}" type="pres">
      <dgm:prSet presAssocID="{6857D2DC-C031-4188-86A1-0DD072F2DE10}" presName="spaceRect" presStyleCnt="0"/>
      <dgm:spPr/>
    </dgm:pt>
    <dgm:pt modelId="{C2926459-C91B-4293-8D1A-91D9BEBB3014}" type="pres">
      <dgm:prSet presAssocID="{6857D2DC-C031-4188-86A1-0DD072F2DE10}" presName="parTx" presStyleLbl="revTx" presStyleIdx="0" presStyleCnt="2">
        <dgm:presLayoutVars>
          <dgm:chMax val="0"/>
          <dgm:chPref val="0"/>
        </dgm:presLayoutVars>
      </dgm:prSet>
      <dgm:spPr/>
    </dgm:pt>
    <dgm:pt modelId="{07A478E5-2D17-41F0-A876-08051B18559D}" type="pres">
      <dgm:prSet presAssocID="{AB2C75F9-6AF4-49A5-A3EF-93E9F393CF2F}" presName="sibTrans" presStyleCnt="0"/>
      <dgm:spPr/>
    </dgm:pt>
    <dgm:pt modelId="{CE6E7ABB-9F28-4453-95E5-D306D43F5668}" type="pres">
      <dgm:prSet presAssocID="{F1EB8502-2729-4520-ABB2-3850FCBECC37}" presName="compNode" presStyleCnt="0"/>
      <dgm:spPr/>
    </dgm:pt>
    <dgm:pt modelId="{9D58502D-7EFE-41CE-831A-D6690F446338}" type="pres">
      <dgm:prSet presAssocID="{F1EB8502-2729-4520-ABB2-3850FCBECC37}" presName="bgRect" presStyleLbl="bgShp" presStyleIdx="1" presStyleCnt="2"/>
      <dgm:spPr/>
    </dgm:pt>
    <dgm:pt modelId="{A2C232CF-0866-458F-90AB-72E03B4C73C6}" type="pres">
      <dgm:prSet presAssocID="{F1EB8502-2729-4520-ABB2-3850FCBECC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15B51D9-B363-4349-8E94-CCEBA04ED40E}" type="pres">
      <dgm:prSet presAssocID="{F1EB8502-2729-4520-ABB2-3850FCBECC37}" presName="spaceRect" presStyleCnt="0"/>
      <dgm:spPr/>
    </dgm:pt>
    <dgm:pt modelId="{FEF75595-8BDB-45E3-83F0-B6E69DA70554}" type="pres">
      <dgm:prSet presAssocID="{F1EB8502-2729-4520-ABB2-3850FCBECC3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7E85F1A-598B-49F4-BBF4-4BF2CB89F3C5}" type="presOf" srcId="{6857D2DC-C031-4188-86A1-0DD072F2DE10}" destId="{C2926459-C91B-4293-8D1A-91D9BEBB3014}" srcOrd="0" destOrd="0" presId="urn:microsoft.com/office/officeart/2018/2/layout/IconVerticalSolidList"/>
    <dgm:cxn modelId="{7BEBF12F-35E2-4DCE-84D0-4B9EF5812D98}" type="presOf" srcId="{D63DB88A-DB73-4304-A6E1-E194ACBA0030}" destId="{F592C61E-6B94-4C35-8389-49051B06F43C}" srcOrd="0" destOrd="0" presId="urn:microsoft.com/office/officeart/2018/2/layout/IconVerticalSolidList"/>
    <dgm:cxn modelId="{88BB6F46-7752-42DE-8591-F40DA78C320E}" type="presOf" srcId="{F1EB8502-2729-4520-ABB2-3850FCBECC37}" destId="{FEF75595-8BDB-45E3-83F0-B6E69DA70554}" srcOrd="0" destOrd="0" presId="urn:microsoft.com/office/officeart/2018/2/layout/IconVerticalSolidList"/>
    <dgm:cxn modelId="{516E2686-D53A-42CC-B198-3121D07194F7}" srcId="{D63DB88A-DB73-4304-A6E1-E194ACBA0030}" destId="{6857D2DC-C031-4188-86A1-0DD072F2DE10}" srcOrd="0" destOrd="0" parTransId="{8319C571-C5BE-4400-AE04-18FE559F6183}" sibTransId="{AB2C75F9-6AF4-49A5-A3EF-93E9F393CF2F}"/>
    <dgm:cxn modelId="{AEB73299-DD8D-47C5-9FFB-FF4062D83C60}" srcId="{D63DB88A-DB73-4304-A6E1-E194ACBA0030}" destId="{F1EB8502-2729-4520-ABB2-3850FCBECC37}" srcOrd="1" destOrd="0" parTransId="{4FD73B8B-BE3C-48DD-A25B-EAAF0DAE3E24}" sibTransId="{70FFBF66-1806-49C6-9C4B-B18AFE19A64B}"/>
    <dgm:cxn modelId="{E6968720-00E5-48C1-B20B-32DC66E032CA}" type="presParOf" srcId="{F592C61E-6B94-4C35-8389-49051B06F43C}" destId="{EC652308-F8C3-4A8B-8260-68E09889091D}" srcOrd="0" destOrd="0" presId="urn:microsoft.com/office/officeart/2018/2/layout/IconVerticalSolidList"/>
    <dgm:cxn modelId="{07AF7F21-BAE7-400D-8CE1-8A4B76372916}" type="presParOf" srcId="{EC652308-F8C3-4A8B-8260-68E09889091D}" destId="{2C8A66C7-14D6-4408-9D6C-341DE0483B61}" srcOrd="0" destOrd="0" presId="urn:microsoft.com/office/officeart/2018/2/layout/IconVerticalSolidList"/>
    <dgm:cxn modelId="{3FBF7513-E1E6-4570-9877-38F6DCBDCCD6}" type="presParOf" srcId="{EC652308-F8C3-4A8B-8260-68E09889091D}" destId="{EF238465-72A8-4882-9FCC-E6693A735364}" srcOrd="1" destOrd="0" presId="urn:microsoft.com/office/officeart/2018/2/layout/IconVerticalSolidList"/>
    <dgm:cxn modelId="{6D122577-9CCE-4CC7-8022-495DDD236437}" type="presParOf" srcId="{EC652308-F8C3-4A8B-8260-68E09889091D}" destId="{E4359A38-F6ED-469E-95F3-419545AF2241}" srcOrd="2" destOrd="0" presId="urn:microsoft.com/office/officeart/2018/2/layout/IconVerticalSolidList"/>
    <dgm:cxn modelId="{74FDA399-F702-46F5-9C5A-6BB3B10E1F0E}" type="presParOf" srcId="{EC652308-F8C3-4A8B-8260-68E09889091D}" destId="{C2926459-C91B-4293-8D1A-91D9BEBB3014}" srcOrd="3" destOrd="0" presId="urn:microsoft.com/office/officeart/2018/2/layout/IconVerticalSolidList"/>
    <dgm:cxn modelId="{1DB1AB00-6F8F-4E33-AA2E-D616791EAD0C}" type="presParOf" srcId="{F592C61E-6B94-4C35-8389-49051B06F43C}" destId="{07A478E5-2D17-41F0-A876-08051B18559D}" srcOrd="1" destOrd="0" presId="urn:microsoft.com/office/officeart/2018/2/layout/IconVerticalSolidList"/>
    <dgm:cxn modelId="{9CEFD4D7-02FE-4B8B-A28E-BF591D62965D}" type="presParOf" srcId="{F592C61E-6B94-4C35-8389-49051B06F43C}" destId="{CE6E7ABB-9F28-4453-95E5-D306D43F5668}" srcOrd="2" destOrd="0" presId="urn:microsoft.com/office/officeart/2018/2/layout/IconVerticalSolidList"/>
    <dgm:cxn modelId="{9FD3814A-2D41-49D4-B11D-642AB85001C7}" type="presParOf" srcId="{CE6E7ABB-9F28-4453-95E5-D306D43F5668}" destId="{9D58502D-7EFE-41CE-831A-D6690F446338}" srcOrd="0" destOrd="0" presId="urn:microsoft.com/office/officeart/2018/2/layout/IconVerticalSolidList"/>
    <dgm:cxn modelId="{3C60378E-1B21-40EE-8A23-7F8B4163B4C8}" type="presParOf" srcId="{CE6E7ABB-9F28-4453-95E5-D306D43F5668}" destId="{A2C232CF-0866-458F-90AB-72E03B4C73C6}" srcOrd="1" destOrd="0" presId="urn:microsoft.com/office/officeart/2018/2/layout/IconVerticalSolidList"/>
    <dgm:cxn modelId="{022B6A58-BCF9-4812-8296-6D8AFF6B0B26}" type="presParOf" srcId="{CE6E7ABB-9F28-4453-95E5-D306D43F5668}" destId="{015B51D9-B363-4349-8E94-CCEBA04ED40E}" srcOrd="2" destOrd="0" presId="urn:microsoft.com/office/officeart/2018/2/layout/IconVerticalSolidList"/>
    <dgm:cxn modelId="{CD567396-8546-4752-8BFC-2B0AC65542C3}" type="presParOf" srcId="{CE6E7ABB-9F28-4453-95E5-D306D43F5668}" destId="{FEF75595-8BDB-45E3-83F0-B6E69DA705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50DB1-026B-4D64-89DE-B1E46487A6F4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1739F7-C60B-4542-8B5C-4E53E26685BE}">
      <dgm:prSet/>
      <dgm:spPr/>
      <dgm:t>
        <a:bodyPr/>
        <a:lstStyle/>
        <a:p>
          <a:r>
            <a:rPr lang="en-US" b="0" i="0"/>
            <a:t>In 2019, the Market Size for Smart Sleep Devices was $15.590 Billion </a:t>
          </a:r>
          <a:endParaRPr lang="en-US"/>
        </a:p>
      </dgm:t>
    </dgm:pt>
    <dgm:pt modelId="{6E21DE5C-41FE-41CD-987E-B9F13F68C477}" type="parTrans" cxnId="{7C88C7D2-28F2-4CC7-BFCC-3A4A8B1BB9CF}">
      <dgm:prSet/>
      <dgm:spPr/>
      <dgm:t>
        <a:bodyPr/>
        <a:lstStyle/>
        <a:p>
          <a:endParaRPr lang="en-US"/>
        </a:p>
      </dgm:t>
    </dgm:pt>
    <dgm:pt modelId="{784D15CD-23C3-4E72-9395-F2948B546C72}" type="sibTrans" cxnId="{7C88C7D2-28F2-4CC7-BFCC-3A4A8B1BB9CF}">
      <dgm:prSet/>
      <dgm:spPr/>
      <dgm:t>
        <a:bodyPr/>
        <a:lstStyle/>
        <a:p>
          <a:endParaRPr lang="en-US"/>
        </a:p>
      </dgm:t>
    </dgm:pt>
    <dgm:pt modelId="{3E315C8B-EA89-4BB0-8448-BC7E09294ED7}">
      <dgm:prSet/>
      <dgm:spPr/>
      <dgm:t>
        <a:bodyPr/>
        <a:lstStyle/>
        <a:p>
          <a:r>
            <a:rPr lang="en-US"/>
            <a:t>Compounded Annual Growth Rate (CAGR) is expected </a:t>
          </a:r>
          <a:r>
            <a:rPr lang="en-US" b="0" i="0"/>
            <a:t>a rate of 18.5% </a:t>
          </a:r>
          <a:endParaRPr lang="en-US"/>
        </a:p>
      </dgm:t>
    </dgm:pt>
    <dgm:pt modelId="{2BF6D826-A928-4E7C-8959-8668827D434C}" type="parTrans" cxnId="{E2265316-7A37-4732-8377-6BC6EC04026C}">
      <dgm:prSet/>
      <dgm:spPr/>
      <dgm:t>
        <a:bodyPr/>
        <a:lstStyle/>
        <a:p>
          <a:endParaRPr lang="en-US"/>
        </a:p>
      </dgm:t>
    </dgm:pt>
    <dgm:pt modelId="{8D9EC398-2E22-4E3C-8B42-6ED1BCA6B08F}" type="sibTrans" cxnId="{E2265316-7A37-4732-8377-6BC6EC04026C}">
      <dgm:prSet/>
      <dgm:spPr/>
      <dgm:t>
        <a:bodyPr/>
        <a:lstStyle/>
        <a:p>
          <a:endParaRPr lang="en-US"/>
        </a:p>
      </dgm:t>
    </dgm:pt>
    <dgm:pt modelId="{65B619F7-BC0D-40ED-8682-3D19BEC91774}">
      <dgm:prSet/>
      <dgm:spPr/>
      <dgm:t>
        <a:bodyPr/>
        <a:lstStyle/>
        <a:p>
          <a:r>
            <a:rPr lang="en-US"/>
            <a:t>By the end of 2026, the market size is expected to reach $43.470 Billion </a:t>
          </a:r>
        </a:p>
      </dgm:t>
    </dgm:pt>
    <dgm:pt modelId="{60EDDA8F-8C7C-43A5-8D97-44C2230B676A}" type="parTrans" cxnId="{7DDF559C-B8A1-4A36-932D-EEA4591FD7B4}">
      <dgm:prSet/>
      <dgm:spPr/>
      <dgm:t>
        <a:bodyPr/>
        <a:lstStyle/>
        <a:p>
          <a:endParaRPr lang="en-US"/>
        </a:p>
      </dgm:t>
    </dgm:pt>
    <dgm:pt modelId="{C1A09EE5-505C-4106-8BBC-6C15A9229CE5}" type="sibTrans" cxnId="{7DDF559C-B8A1-4A36-932D-EEA4591FD7B4}">
      <dgm:prSet/>
      <dgm:spPr/>
      <dgm:t>
        <a:bodyPr/>
        <a:lstStyle/>
        <a:p>
          <a:endParaRPr lang="en-US"/>
        </a:p>
      </dgm:t>
    </dgm:pt>
    <dgm:pt modelId="{EFB92DDB-6010-4208-84D5-8A28F58C572B}">
      <dgm:prSet/>
      <dgm:spPr/>
      <dgm:t>
        <a:bodyPr/>
        <a:lstStyle/>
        <a:p>
          <a:r>
            <a:rPr lang="en-US"/>
            <a:t>Most of the market share is in North America with over 55% of the market</a:t>
          </a:r>
        </a:p>
      </dgm:t>
    </dgm:pt>
    <dgm:pt modelId="{C1794CA9-7388-4393-8118-AD44FFEFBD01}" type="parTrans" cxnId="{1137CFD0-FAF4-43C4-976A-3C265F6336CF}">
      <dgm:prSet/>
      <dgm:spPr/>
      <dgm:t>
        <a:bodyPr/>
        <a:lstStyle/>
        <a:p>
          <a:endParaRPr lang="en-US"/>
        </a:p>
      </dgm:t>
    </dgm:pt>
    <dgm:pt modelId="{1A5DE10D-2808-4A59-9A55-095B68CAB36C}" type="sibTrans" cxnId="{1137CFD0-FAF4-43C4-976A-3C265F6336CF}">
      <dgm:prSet/>
      <dgm:spPr/>
      <dgm:t>
        <a:bodyPr/>
        <a:lstStyle/>
        <a:p>
          <a:endParaRPr lang="en-US"/>
        </a:p>
      </dgm:t>
    </dgm:pt>
    <dgm:pt modelId="{BFC4F43F-7E17-4BC8-B288-42E965CACF4D}">
      <dgm:prSet custT="1"/>
      <dgm:spPr/>
      <dgm:t>
        <a:bodyPr/>
        <a:lstStyle/>
        <a:p>
          <a:endParaRPr lang="en-US" sz="1800" dirty="0"/>
        </a:p>
        <a:p>
          <a:endParaRPr lang="en-US" sz="1800" dirty="0"/>
        </a:p>
        <a:p>
          <a:r>
            <a:rPr lang="en-US" sz="1800" dirty="0"/>
            <a:t>According to research by MarketWatch and Nester Research</a:t>
          </a:r>
        </a:p>
      </dgm:t>
    </dgm:pt>
    <dgm:pt modelId="{5E3FBDDA-54DE-4343-80A8-78559D9CD267}" type="parTrans" cxnId="{1C7CA9DE-40D6-4969-894A-271C1A32A906}">
      <dgm:prSet/>
      <dgm:spPr/>
      <dgm:t>
        <a:bodyPr/>
        <a:lstStyle/>
        <a:p>
          <a:endParaRPr lang="en-US"/>
        </a:p>
      </dgm:t>
    </dgm:pt>
    <dgm:pt modelId="{E11DA15F-5A71-40DD-B4C4-9BE2D3F266E3}" type="sibTrans" cxnId="{1C7CA9DE-40D6-4969-894A-271C1A32A906}">
      <dgm:prSet/>
      <dgm:spPr/>
      <dgm:t>
        <a:bodyPr/>
        <a:lstStyle/>
        <a:p>
          <a:endParaRPr lang="en-US"/>
        </a:p>
      </dgm:t>
    </dgm:pt>
    <dgm:pt modelId="{D7042269-AB71-4173-9155-B7A5A17547DC}" type="pres">
      <dgm:prSet presAssocID="{9FB50DB1-026B-4D64-89DE-B1E46487A6F4}" presName="vert0" presStyleCnt="0">
        <dgm:presLayoutVars>
          <dgm:dir/>
          <dgm:animOne val="branch"/>
          <dgm:animLvl val="lvl"/>
        </dgm:presLayoutVars>
      </dgm:prSet>
      <dgm:spPr/>
    </dgm:pt>
    <dgm:pt modelId="{614D69B5-F85B-403E-817B-D96F9A83F3E9}" type="pres">
      <dgm:prSet presAssocID="{D51739F7-C60B-4542-8B5C-4E53E26685BE}" presName="thickLine" presStyleLbl="alignNode1" presStyleIdx="0" presStyleCnt="5"/>
      <dgm:spPr/>
    </dgm:pt>
    <dgm:pt modelId="{DE7CEAEE-84D5-44B7-BE06-19E40DBC7A57}" type="pres">
      <dgm:prSet presAssocID="{D51739F7-C60B-4542-8B5C-4E53E26685BE}" presName="horz1" presStyleCnt="0"/>
      <dgm:spPr/>
    </dgm:pt>
    <dgm:pt modelId="{62993AEE-B03B-4990-B0C4-006A027525A5}" type="pres">
      <dgm:prSet presAssocID="{D51739F7-C60B-4542-8B5C-4E53E26685BE}" presName="tx1" presStyleLbl="revTx" presStyleIdx="0" presStyleCnt="5"/>
      <dgm:spPr/>
    </dgm:pt>
    <dgm:pt modelId="{5DF039DD-51D5-4FB4-BEA1-D6887150AEDD}" type="pres">
      <dgm:prSet presAssocID="{D51739F7-C60B-4542-8B5C-4E53E26685BE}" presName="vert1" presStyleCnt="0"/>
      <dgm:spPr/>
    </dgm:pt>
    <dgm:pt modelId="{EBC4A210-E1C5-4C80-B2C5-F9E84304467E}" type="pres">
      <dgm:prSet presAssocID="{3E315C8B-EA89-4BB0-8448-BC7E09294ED7}" presName="thickLine" presStyleLbl="alignNode1" presStyleIdx="1" presStyleCnt="5"/>
      <dgm:spPr/>
    </dgm:pt>
    <dgm:pt modelId="{A3E73421-9E3F-403A-B277-418F54635220}" type="pres">
      <dgm:prSet presAssocID="{3E315C8B-EA89-4BB0-8448-BC7E09294ED7}" presName="horz1" presStyleCnt="0"/>
      <dgm:spPr/>
    </dgm:pt>
    <dgm:pt modelId="{9979197A-99C7-43EC-ADE8-24C12D69DF42}" type="pres">
      <dgm:prSet presAssocID="{3E315C8B-EA89-4BB0-8448-BC7E09294ED7}" presName="tx1" presStyleLbl="revTx" presStyleIdx="1" presStyleCnt="5"/>
      <dgm:spPr/>
    </dgm:pt>
    <dgm:pt modelId="{0B1940A8-AC4E-4759-AC36-A2D121E314E2}" type="pres">
      <dgm:prSet presAssocID="{3E315C8B-EA89-4BB0-8448-BC7E09294ED7}" presName="vert1" presStyleCnt="0"/>
      <dgm:spPr/>
    </dgm:pt>
    <dgm:pt modelId="{A7DDB9CC-6294-474D-8DA1-932BF1008ED8}" type="pres">
      <dgm:prSet presAssocID="{65B619F7-BC0D-40ED-8682-3D19BEC91774}" presName="thickLine" presStyleLbl="alignNode1" presStyleIdx="2" presStyleCnt="5"/>
      <dgm:spPr/>
    </dgm:pt>
    <dgm:pt modelId="{D1D7E3A7-313F-4169-8201-D61B0448BD7F}" type="pres">
      <dgm:prSet presAssocID="{65B619F7-BC0D-40ED-8682-3D19BEC91774}" presName="horz1" presStyleCnt="0"/>
      <dgm:spPr/>
    </dgm:pt>
    <dgm:pt modelId="{34D6851F-F546-4052-BA94-A227C16D21D2}" type="pres">
      <dgm:prSet presAssocID="{65B619F7-BC0D-40ED-8682-3D19BEC91774}" presName="tx1" presStyleLbl="revTx" presStyleIdx="2" presStyleCnt="5"/>
      <dgm:spPr/>
    </dgm:pt>
    <dgm:pt modelId="{3061289F-2DB6-4F28-A6D8-202011479103}" type="pres">
      <dgm:prSet presAssocID="{65B619F7-BC0D-40ED-8682-3D19BEC91774}" presName="vert1" presStyleCnt="0"/>
      <dgm:spPr/>
    </dgm:pt>
    <dgm:pt modelId="{3A210FDF-BCFC-48CB-844E-8388EC86528D}" type="pres">
      <dgm:prSet presAssocID="{EFB92DDB-6010-4208-84D5-8A28F58C572B}" presName="thickLine" presStyleLbl="alignNode1" presStyleIdx="3" presStyleCnt="5"/>
      <dgm:spPr/>
    </dgm:pt>
    <dgm:pt modelId="{8AD14F38-7EE9-442E-94EA-35ABBEBB5F2C}" type="pres">
      <dgm:prSet presAssocID="{EFB92DDB-6010-4208-84D5-8A28F58C572B}" presName="horz1" presStyleCnt="0"/>
      <dgm:spPr/>
    </dgm:pt>
    <dgm:pt modelId="{5D3FB065-8A91-4A6D-8DF4-F58C8FD0D884}" type="pres">
      <dgm:prSet presAssocID="{EFB92DDB-6010-4208-84D5-8A28F58C572B}" presName="tx1" presStyleLbl="revTx" presStyleIdx="3" presStyleCnt="5"/>
      <dgm:spPr/>
    </dgm:pt>
    <dgm:pt modelId="{88803373-5C8C-4FC6-A3D6-A067E742BB88}" type="pres">
      <dgm:prSet presAssocID="{EFB92DDB-6010-4208-84D5-8A28F58C572B}" presName="vert1" presStyleCnt="0"/>
      <dgm:spPr/>
    </dgm:pt>
    <dgm:pt modelId="{4E682760-A31A-422F-A1FC-DB98AD986FDE}" type="pres">
      <dgm:prSet presAssocID="{BFC4F43F-7E17-4BC8-B288-42E965CACF4D}" presName="thickLine" presStyleLbl="alignNode1" presStyleIdx="4" presStyleCnt="5"/>
      <dgm:spPr/>
    </dgm:pt>
    <dgm:pt modelId="{F9490250-A086-4678-85B6-F279084F0844}" type="pres">
      <dgm:prSet presAssocID="{BFC4F43F-7E17-4BC8-B288-42E965CACF4D}" presName="horz1" presStyleCnt="0"/>
      <dgm:spPr/>
    </dgm:pt>
    <dgm:pt modelId="{ABB5808D-C8D8-4F6D-A5E2-09F9C56D0F8B}" type="pres">
      <dgm:prSet presAssocID="{BFC4F43F-7E17-4BC8-B288-42E965CACF4D}" presName="tx1" presStyleLbl="revTx" presStyleIdx="4" presStyleCnt="5"/>
      <dgm:spPr/>
    </dgm:pt>
    <dgm:pt modelId="{3DF2F0F3-C489-480A-BF14-D10B4178DE4F}" type="pres">
      <dgm:prSet presAssocID="{BFC4F43F-7E17-4BC8-B288-42E965CACF4D}" presName="vert1" presStyleCnt="0"/>
      <dgm:spPr/>
    </dgm:pt>
  </dgm:ptLst>
  <dgm:cxnLst>
    <dgm:cxn modelId="{9A05220A-8A78-463B-9028-79019B1243F6}" type="presOf" srcId="{EFB92DDB-6010-4208-84D5-8A28F58C572B}" destId="{5D3FB065-8A91-4A6D-8DF4-F58C8FD0D884}" srcOrd="0" destOrd="0" presId="urn:microsoft.com/office/officeart/2008/layout/LinedList"/>
    <dgm:cxn modelId="{E2265316-7A37-4732-8377-6BC6EC04026C}" srcId="{9FB50DB1-026B-4D64-89DE-B1E46487A6F4}" destId="{3E315C8B-EA89-4BB0-8448-BC7E09294ED7}" srcOrd="1" destOrd="0" parTransId="{2BF6D826-A928-4E7C-8959-8668827D434C}" sibTransId="{8D9EC398-2E22-4E3C-8B42-6ED1BCA6B08F}"/>
    <dgm:cxn modelId="{1A3BDB63-0480-4291-A54D-50AB7EC18057}" type="presOf" srcId="{9FB50DB1-026B-4D64-89DE-B1E46487A6F4}" destId="{D7042269-AB71-4173-9155-B7A5A17547DC}" srcOrd="0" destOrd="0" presId="urn:microsoft.com/office/officeart/2008/layout/LinedList"/>
    <dgm:cxn modelId="{A08AF24F-30DA-46F5-9FC9-353DBB19D23D}" type="presOf" srcId="{65B619F7-BC0D-40ED-8682-3D19BEC91774}" destId="{34D6851F-F546-4052-BA94-A227C16D21D2}" srcOrd="0" destOrd="0" presId="urn:microsoft.com/office/officeart/2008/layout/LinedList"/>
    <dgm:cxn modelId="{5ECE8498-FC75-4738-BA43-D0EE73DAD1F1}" type="presOf" srcId="{3E315C8B-EA89-4BB0-8448-BC7E09294ED7}" destId="{9979197A-99C7-43EC-ADE8-24C12D69DF42}" srcOrd="0" destOrd="0" presId="urn:microsoft.com/office/officeart/2008/layout/LinedList"/>
    <dgm:cxn modelId="{7DDF559C-B8A1-4A36-932D-EEA4591FD7B4}" srcId="{9FB50DB1-026B-4D64-89DE-B1E46487A6F4}" destId="{65B619F7-BC0D-40ED-8682-3D19BEC91774}" srcOrd="2" destOrd="0" parTransId="{60EDDA8F-8C7C-43A5-8D97-44C2230B676A}" sibTransId="{C1A09EE5-505C-4106-8BBC-6C15A9229CE5}"/>
    <dgm:cxn modelId="{E14A88BA-B95A-4D13-A438-6331436C7CE8}" type="presOf" srcId="{D51739F7-C60B-4542-8B5C-4E53E26685BE}" destId="{62993AEE-B03B-4990-B0C4-006A027525A5}" srcOrd="0" destOrd="0" presId="urn:microsoft.com/office/officeart/2008/layout/LinedList"/>
    <dgm:cxn modelId="{92A5B2BA-28B8-4109-9ADD-AB1C78D9F383}" type="presOf" srcId="{BFC4F43F-7E17-4BC8-B288-42E965CACF4D}" destId="{ABB5808D-C8D8-4F6D-A5E2-09F9C56D0F8B}" srcOrd="0" destOrd="0" presId="urn:microsoft.com/office/officeart/2008/layout/LinedList"/>
    <dgm:cxn modelId="{1137CFD0-FAF4-43C4-976A-3C265F6336CF}" srcId="{9FB50DB1-026B-4D64-89DE-B1E46487A6F4}" destId="{EFB92DDB-6010-4208-84D5-8A28F58C572B}" srcOrd="3" destOrd="0" parTransId="{C1794CA9-7388-4393-8118-AD44FFEFBD01}" sibTransId="{1A5DE10D-2808-4A59-9A55-095B68CAB36C}"/>
    <dgm:cxn modelId="{7C88C7D2-28F2-4CC7-BFCC-3A4A8B1BB9CF}" srcId="{9FB50DB1-026B-4D64-89DE-B1E46487A6F4}" destId="{D51739F7-C60B-4542-8B5C-4E53E26685BE}" srcOrd="0" destOrd="0" parTransId="{6E21DE5C-41FE-41CD-987E-B9F13F68C477}" sibTransId="{784D15CD-23C3-4E72-9395-F2948B546C72}"/>
    <dgm:cxn modelId="{1C7CA9DE-40D6-4969-894A-271C1A32A906}" srcId="{9FB50DB1-026B-4D64-89DE-B1E46487A6F4}" destId="{BFC4F43F-7E17-4BC8-B288-42E965CACF4D}" srcOrd="4" destOrd="0" parTransId="{5E3FBDDA-54DE-4343-80A8-78559D9CD267}" sibTransId="{E11DA15F-5A71-40DD-B4C4-9BE2D3F266E3}"/>
    <dgm:cxn modelId="{2D99553A-09FA-4DE8-A4BB-58B01FC4C345}" type="presParOf" srcId="{D7042269-AB71-4173-9155-B7A5A17547DC}" destId="{614D69B5-F85B-403E-817B-D96F9A83F3E9}" srcOrd="0" destOrd="0" presId="urn:microsoft.com/office/officeart/2008/layout/LinedList"/>
    <dgm:cxn modelId="{D40FAB33-01AD-4A0D-8D5C-7CB708C5634B}" type="presParOf" srcId="{D7042269-AB71-4173-9155-B7A5A17547DC}" destId="{DE7CEAEE-84D5-44B7-BE06-19E40DBC7A57}" srcOrd="1" destOrd="0" presId="urn:microsoft.com/office/officeart/2008/layout/LinedList"/>
    <dgm:cxn modelId="{3666A696-5631-4043-8D29-F4BA71656B7E}" type="presParOf" srcId="{DE7CEAEE-84D5-44B7-BE06-19E40DBC7A57}" destId="{62993AEE-B03B-4990-B0C4-006A027525A5}" srcOrd="0" destOrd="0" presId="urn:microsoft.com/office/officeart/2008/layout/LinedList"/>
    <dgm:cxn modelId="{3525CD30-9F25-46BF-9AD4-48C5A7ADD050}" type="presParOf" srcId="{DE7CEAEE-84D5-44B7-BE06-19E40DBC7A57}" destId="{5DF039DD-51D5-4FB4-BEA1-D6887150AEDD}" srcOrd="1" destOrd="0" presId="urn:microsoft.com/office/officeart/2008/layout/LinedList"/>
    <dgm:cxn modelId="{E50B4A4D-1480-44DB-91E3-690FA8114D3E}" type="presParOf" srcId="{D7042269-AB71-4173-9155-B7A5A17547DC}" destId="{EBC4A210-E1C5-4C80-B2C5-F9E84304467E}" srcOrd="2" destOrd="0" presId="urn:microsoft.com/office/officeart/2008/layout/LinedList"/>
    <dgm:cxn modelId="{E6A9EA94-2B71-4A6E-BF78-3E8AFB27E17D}" type="presParOf" srcId="{D7042269-AB71-4173-9155-B7A5A17547DC}" destId="{A3E73421-9E3F-403A-B277-418F54635220}" srcOrd="3" destOrd="0" presId="urn:microsoft.com/office/officeart/2008/layout/LinedList"/>
    <dgm:cxn modelId="{0654B951-76EE-452A-8C53-72D4A88AEAA2}" type="presParOf" srcId="{A3E73421-9E3F-403A-B277-418F54635220}" destId="{9979197A-99C7-43EC-ADE8-24C12D69DF42}" srcOrd="0" destOrd="0" presId="urn:microsoft.com/office/officeart/2008/layout/LinedList"/>
    <dgm:cxn modelId="{6AAA0A58-CB25-48FD-9CA5-861341B8CD3B}" type="presParOf" srcId="{A3E73421-9E3F-403A-B277-418F54635220}" destId="{0B1940A8-AC4E-4759-AC36-A2D121E314E2}" srcOrd="1" destOrd="0" presId="urn:microsoft.com/office/officeart/2008/layout/LinedList"/>
    <dgm:cxn modelId="{A8CAA380-54BB-4FB5-B183-BADE9E3D47BF}" type="presParOf" srcId="{D7042269-AB71-4173-9155-B7A5A17547DC}" destId="{A7DDB9CC-6294-474D-8DA1-932BF1008ED8}" srcOrd="4" destOrd="0" presId="urn:microsoft.com/office/officeart/2008/layout/LinedList"/>
    <dgm:cxn modelId="{787B0BD3-D39D-4418-8A9B-CE617DBB4966}" type="presParOf" srcId="{D7042269-AB71-4173-9155-B7A5A17547DC}" destId="{D1D7E3A7-313F-4169-8201-D61B0448BD7F}" srcOrd="5" destOrd="0" presId="urn:microsoft.com/office/officeart/2008/layout/LinedList"/>
    <dgm:cxn modelId="{423D0ED3-5136-483A-9E9C-55CEFA45A0C6}" type="presParOf" srcId="{D1D7E3A7-313F-4169-8201-D61B0448BD7F}" destId="{34D6851F-F546-4052-BA94-A227C16D21D2}" srcOrd="0" destOrd="0" presId="urn:microsoft.com/office/officeart/2008/layout/LinedList"/>
    <dgm:cxn modelId="{B143A334-3FEC-4732-9294-6B1D0F7BA29C}" type="presParOf" srcId="{D1D7E3A7-313F-4169-8201-D61B0448BD7F}" destId="{3061289F-2DB6-4F28-A6D8-202011479103}" srcOrd="1" destOrd="0" presId="urn:microsoft.com/office/officeart/2008/layout/LinedList"/>
    <dgm:cxn modelId="{6BAD8A70-D71E-47B2-8C85-A90CB63F256A}" type="presParOf" srcId="{D7042269-AB71-4173-9155-B7A5A17547DC}" destId="{3A210FDF-BCFC-48CB-844E-8388EC86528D}" srcOrd="6" destOrd="0" presId="urn:microsoft.com/office/officeart/2008/layout/LinedList"/>
    <dgm:cxn modelId="{81E965EA-CCA3-4625-A127-ED9FAD1940AA}" type="presParOf" srcId="{D7042269-AB71-4173-9155-B7A5A17547DC}" destId="{8AD14F38-7EE9-442E-94EA-35ABBEBB5F2C}" srcOrd="7" destOrd="0" presId="urn:microsoft.com/office/officeart/2008/layout/LinedList"/>
    <dgm:cxn modelId="{4DB0B42A-B51C-442B-B49F-72DDEDC95C77}" type="presParOf" srcId="{8AD14F38-7EE9-442E-94EA-35ABBEBB5F2C}" destId="{5D3FB065-8A91-4A6D-8DF4-F58C8FD0D884}" srcOrd="0" destOrd="0" presId="urn:microsoft.com/office/officeart/2008/layout/LinedList"/>
    <dgm:cxn modelId="{2D67061F-1661-4DA6-B9F4-4A99A5373C2D}" type="presParOf" srcId="{8AD14F38-7EE9-442E-94EA-35ABBEBB5F2C}" destId="{88803373-5C8C-4FC6-A3D6-A067E742BB88}" srcOrd="1" destOrd="0" presId="urn:microsoft.com/office/officeart/2008/layout/LinedList"/>
    <dgm:cxn modelId="{E262C30D-93E8-4718-846C-653A9BEDEFBA}" type="presParOf" srcId="{D7042269-AB71-4173-9155-B7A5A17547DC}" destId="{4E682760-A31A-422F-A1FC-DB98AD986FDE}" srcOrd="8" destOrd="0" presId="urn:microsoft.com/office/officeart/2008/layout/LinedList"/>
    <dgm:cxn modelId="{E2AE1BB0-462E-45F8-B76D-AA9381C59022}" type="presParOf" srcId="{D7042269-AB71-4173-9155-B7A5A17547DC}" destId="{F9490250-A086-4678-85B6-F279084F0844}" srcOrd="9" destOrd="0" presId="urn:microsoft.com/office/officeart/2008/layout/LinedList"/>
    <dgm:cxn modelId="{51621ADB-5AA2-4E4E-A3BF-82BD8A050E9C}" type="presParOf" srcId="{F9490250-A086-4678-85B6-F279084F0844}" destId="{ABB5808D-C8D8-4F6D-A5E2-09F9C56D0F8B}" srcOrd="0" destOrd="0" presId="urn:microsoft.com/office/officeart/2008/layout/LinedList"/>
    <dgm:cxn modelId="{B360E201-0E91-4AF8-8298-B37A724BB0C9}" type="presParOf" srcId="{F9490250-A086-4678-85B6-F279084F0844}" destId="{3DF2F0F3-C489-480A-BF14-D10B4178DE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AC04C-1E1C-4B75-A4AE-E9DEE1C4A0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0DEE409-BA52-4024-8F2D-5B7D74482C22}">
      <dgm:prSet/>
      <dgm:spPr/>
      <dgm:t>
        <a:bodyPr/>
        <a:lstStyle/>
        <a:p>
          <a:r>
            <a:rPr lang="en-US" b="0" i="0"/>
            <a:t>Aditya Singhal: GT CS Student with drive and motivation, Many Hackathon Victories and Strong Code and Product Development Skills. Internship Experience at High Growth Tech Companies and Incoming at FAANG. </a:t>
          </a:r>
          <a:endParaRPr lang="en-US"/>
        </a:p>
      </dgm:t>
    </dgm:pt>
    <dgm:pt modelId="{7CA3C644-4DC4-4FE2-8795-5FF706E3BD7D}" type="parTrans" cxnId="{4E658006-45F3-424B-9051-92D80BEDEC79}">
      <dgm:prSet/>
      <dgm:spPr/>
      <dgm:t>
        <a:bodyPr/>
        <a:lstStyle/>
        <a:p>
          <a:endParaRPr lang="en-US"/>
        </a:p>
      </dgm:t>
    </dgm:pt>
    <dgm:pt modelId="{57B8D934-7828-4801-8B90-77954F55AD1D}" type="sibTrans" cxnId="{4E658006-45F3-424B-9051-92D80BEDEC79}">
      <dgm:prSet/>
      <dgm:spPr/>
      <dgm:t>
        <a:bodyPr/>
        <a:lstStyle/>
        <a:p>
          <a:endParaRPr lang="en-US"/>
        </a:p>
      </dgm:t>
    </dgm:pt>
    <dgm:pt modelId="{6BE17CE9-7EB6-4F3F-99D9-30340BE4E8DA}">
      <dgm:prSet/>
      <dgm:spPr/>
      <dgm:t>
        <a:bodyPr/>
        <a:lstStyle/>
        <a:p>
          <a:r>
            <a:rPr lang="en-US" dirty="0"/>
            <a:t>Laith </a:t>
          </a:r>
          <a:r>
            <a:rPr lang="en-US" dirty="0" err="1"/>
            <a:t>Qushair</a:t>
          </a:r>
          <a:r>
            <a:rPr lang="en-US" dirty="0"/>
            <a:t>:  Auburn EE Student, Many Hackathon Victories and Hardware Engineering background in Product Development. Has Professional experience with building tangible electronics with hardware and software.</a:t>
          </a:r>
        </a:p>
      </dgm:t>
    </dgm:pt>
    <dgm:pt modelId="{316AED93-6640-4C6B-BB99-05BF11FAB60A}" type="parTrans" cxnId="{FCA40AFF-24CE-42E8-B8B4-44BE51DD4EF8}">
      <dgm:prSet/>
      <dgm:spPr/>
      <dgm:t>
        <a:bodyPr/>
        <a:lstStyle/>
        <a:p>
          <a:endParaRPr lang="en-US"/>
        </a:p>
      </dgm:t>
    </dgm:pt>
    <dgm:pt modelId="{6999DFA4-B80B-4928-B136-BAE5FCCB3242}" type="sibTrans" cxnId="{FCA40AFF-24CE-42E8-B8B4-44BE51DD4EF8}">
      <dgm:prSet/>
      <dgm:spPr/>
      <dgm:t>
        <a:bodyPr/>
        <a:lstStyle/>
        <a:p>
          <a:endParaRPr lang="en-US"/>
        </a:p>
      </dgm:t>
    </dgm:pt>
    <dgm:pt modelId="{BCD74BE8-51FA-4581-9593-F2D92652EA0A}" type="pres">
      <dgm:prSet presAssocID="{CD7AC04C-1E1C-4B75-A4AE-E9DEE1C4A0E3}" presName="root" presStyleCnt="0">
        <dgm:presLayoutVars>
          <dgm:dir/>
          <dgm:resizeHandles val="exact"/>
        </dgm:presLayoutVars>
      </dgm:prSet>
      <dgm:spPr/>
    </dgm:pt>
    <dgm:pt modelId="{7495D919-A760-48F5-8F37-E2AB9657D7C5}" type="pres">
      <dgm:prSet presAssocID="{90DEE409-BA52-4024-8F2D-5B7D74482C22}" presName="compNode" presStyleCnt="0"/>
      <dgm:spPr/>
    </dgm:pt>
    <dgm:pt modelId="{1B87AA31-B568-4637-A615-836E6FE712DF}" type="pres">
      <dgm:prSet presAssocID="{90DEE409-BA52-4024-8F2D-5B7D74482C22}" presName="bgRect" presStyleLbl="bgShp" presStyleIdx="0" presStyleCnt="2"/>
      <dgm:spPr/>
    </dgm:pt>
    <dgm:pt modelId="{9C044CE8-0918-4AE7-A0E7-0324E831FC15}" type="pres">
      <dgm:prSet presAssocID="{90DEE409-BA52-4024-8F2D-5B7D74482C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4950B2B-44EC-445F-83D5-32B825AC276B}" type="pres">
      <dgm:prSet presAssocID="{90DEE409-BA52-4024-8F2D-5B7D74482C22}" presName="spaceRect" presStyleCnt="0"/>
      <dgm:spPr/>
    </dgm:pt>
    <dgm:pt modelId="{4B1BC3A9-E58D-436B-8AC7-A4DA23A49785}" type="pres">
      <dgm:prSet presAssocID="{90DEE409-BA52-4024-8F2D-5B7D74482C22}" presName="parTx" presStyleLbl="revTx" presStyleIdx="0" presStyleCnt="2">
        <dgm:presLayoutVars>
          <dgm:chMax val="0"/>
          <dgm:chPref val="0"/>
        </dgm:presLayoutVars>
      </dgm:prSet>
      <dgm:spPr/>
    </dgm:pt>
    <dgm:pt modelId="{47DCF72B-4DFE-44AD-BD4B-E089E6B47E1B}" type="pres">
      <dgm:prSet presAssocID="{57B8D934-7828-4801-8B90-77954F55AD1D}" presName="sibTrans" presStyleCnt="0"/>
      <dgm:spPr/>
    </dgm:pt>
    <dgm:pt modelId="{69B9A41C-16B3-4A5D-A6D4-DB1C8D1B3A01}" type="pres">
      <dgm:prSet presAssocID="{6BE17CE9-7EB6-4F3F-99D9-30340BE4E8DA}" presName="compNode" presStyleCnt="0"/>
      <dgm:spPr/>
    </dgm:pt>
    <dgm:pt modelId="{7F94E473-B7D8-47C6-A7A2-777E9712B3DB}" type="pres">
      <dgm:prSet presAssocID="{6BE17CE9-7EB6-4F3F-99D9-30340BE4E8DA}" presName="bgRect" presStyleLbl="bgShp" presStyleIdx="1" presStyleCnt="2"/>
      <dgm:spPr/>
    </dgm:pt>
    <dgm:pt modelId="{7EF6CC48-3DD3-4B67-A188-F67447340CBD}" type="pres">
      <dgm:prSet presAssocID="{6BE17CE9-7EB6-4F3F-99D9-30340BE4E8DA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E60AE9AE-7319-4B78-BDFE-2744D2D857C5}" type="pres">
      <dgm:prSet presAssocID="{6BE17CE9-7EB6-4F3F-99D9-30340BE4E8DA}" presName="spaceRect" presStyleCnt="0"/>
      <dgm:spPr/>
    </dgm:pt>
    <dgm:pt modelId="{7E42A465-014C-4D74-9CDE-72350E083877}" type="pres">
      <dgm:prSet presAssocID="{6BE17CE9-7EB6-4F3F-99D9-30340BE4E8D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E658006-45F3-424B-9051-92D80BEDEC79}" srcId="{CD7AC04C-1E1C-4B75-A4AE-E9DEE1C4A0E3}" destId="{90DEE409-BA52-4024-8F2D-5B7D74482C22}" srcOrd="0" destOrd="0" parTransId="{7CA3C644-4DC4-4FE2-8795-5FF706E3BD7D}" sibTransId="{57B8D934-7828-4801-8B90-77954F55AD1D}"/>
    <dgm:cxn modelId="{5B7B9581-8339-4967-B045-4EE655169ACE}" type="presOf" srcId="{CD7AC04C-1E1C-4B75-A4AE-E9DEE1C4A0E3}" destId="{BCD74BE8-51FA-4581-9593-F2D92652EA0A}" srcOrd="0" destOrd="0" presId="urn:microsoft.com/office/officeart/2018/2/layout/IconVerticalSolidList"/>
    <dgm:cxn modelId="{9EED75DC-831E-442A-A16D-C841E1B583C5}" type="presOf" srcId="{90DEE409-BA52-4024-8F2D-5B7D74482C22}" destId="{4B1BC3A9-E58D-436B-8AC7-A4DA23A49785}" srcOrd="0" destOrd="0" presId="urn:microsoft.com/office/officeart/2018/2/layout/IconVerticalSolidList"/>
    <dgm:cxn modelId="{E3D2C0F8-3855-47F9-94BE-DB33B3043782}" type="presOf" srcId="{6BE17CE9-7EB6-4F3F-99D9-30340BE4E8DA}" destId="{7E42A465-014C-4D74-9CDE-72350E083877}" srcOrd="0" destOrd="0" presId="urn:microsoft.com/office/officeart/2018/2/layout/IconVerticalSolidList"/>
    <dgm:cxn modelId="{FCA40AFF-24CE-42E8-B8B4-44BE51DD4EF8}" srcId="{CD7AC04C-1E1C-4B75-A4AE-E9DEE1C4A0E3}" destId="{6BE17CE9-7EB6-4F3F-99D9-30340BE4E8DA}" srcOrd="1" destOrd="0" parTransId="{316AED93-6640-4C6B-BB99-05BF11FAB60A}" sibTransId="{6999DFA4-B80B-4928-B136-BAE5FCCB3242}"/>
    <dgm:cxn modelId="{261F9E96-6D84-4DD7-885B-9B843B63DCDF}" type="presParOf" srcId="{BCD74BE8-51FA-4581-9593-F2D92652EA0A}" destId="{7495D919-A760-48F5-8F37-E2AB9657D7C5}" srcOrd="0" destOrd="0" presId="urn:microsoft.com/office/officeart/2018/2/layout/IconVerticalSolidList"/>
    <dgm:cxn modelId="{8D2C2817-6339-4D53-9761-63B0B86590FD}" type="presParOf" srcId="{7495D919-A760-48F5-8F37-E2AB9657D7C5}" destId="{1B87AA31-B568-4637-A615-836E6FE712DF}" srcOrd="0" destOrd="0" presId="urn:microsoft.com/office/officeart/2018/2/layout/IconVerticalSolidList"/>
    <dgm:cxn modelId="{BAF4B241-1968-4235-A842-895DE0F64AB6}" type="presParOf" srcId="{7495D919-A760-48F5-8F37-E2AB9657D7C5}" destId="{9C044CE8-0918-4AE7-A0E7-0324E831FC15}" srcOrd="1" destOrd="0" presId="urn:microsoft.com/office/officeart/2018/2/layout/IconVerticalSolidList"/>
    <dgm:cxn modelId="{967B289A-E6CA-4BA4-8AFF-2122D4C10017}" type="presParOf" srcId="{7495D919-A760-48F5-8F37-E2AB9657D7C5}" destId="{24950B2B-44EC-445F-83D5-32B825AC276B}" srcOrd="2" destOrd="0" presId="urn:microsoft.com/office/officeart/2018/2/layout/IconVerticalSolidList"/>
    <dgm:cxn modelId="{0A340655-891C-4254-91B3-F16F83052218}" type="presParOf" srcId="{7495D919-A760-48F5-8F37-E2AB9657D7C5}" destId="{4B1BC3A9-E58D-436B-8AC7-A4DA23A49785}" srcOrd="3" destOrd="0" presId="urn:microsoft.com/office/officeart/2018/2/layout/IconVerticalSolidList"/>
    <dgm:cxn modelId="{3735186C-B687-4F4C-9EBB-A471781136B3}" type="presParOf" srcId="{BCD74BE8-51FA-4581-9593-F2D92652EA0A}" destId="{47DCF72B-4DFE-44AD-BD4B-E089E6B47E1B}" srcOrd="1" destOrd="0" presId="urn:microsoft.com/office/officeart/2018/2/layout/IconVerticalSolidList"/>
    <dgm:cxn modelId="{11A592A3-1194-4CD2-A80A-5259859B5965}" type="presParOf" srcId="{BCD74BE8-51FA-4581-9593-F2D92652EA0A}" destId="{69B9A41C-16B3-4A5D-A6D4-DB1C8D1B3A01}" srcOrd="2" destOrd="0" presId="urn:microsoft.com/office/officeart/2018/2/layout/IconVerticalSolidList"/>
    <dgm:cxn modelId="{CD9C1A70-931E-4ED5-8AC6-23F216D9C91A}" type="presParOf" srcId="{69B9A41C-16B3-4A5D-A6D4-DB1C8D1B3A01}" destId="{7F94E473-B7D8-47C6-A7A2-777E9712B3DB}" srcOrd="0" destOrd="0" presId="urn:microsoft.com/office/officeart/2018/2/layout/IconVerticalSolidList"/>
    <dgm:cxn modelId="{9C8991FD-A142-4D3A-80C5-CE5CD61A9BEF}" type="presParOf" srcId="{69B9A41C-16B3-4A5D-A6D4-DB1C8D1B3A01}" destId="{7EF6CC48-3DD3-4B67-A188-F67447340CBD}" srcOrd="1" destOrd="0" presId="urn:microsoft.com/office/officeart/2018/2/layout/IconVerticalSolidList"/>
    <dgm:cxn modelId="{687A4F79-79F0-4E30-AF68-75C6E14905E2}" type="presParOf" srcId="{69B9A41C-16B3-4A5D-A6D4-DB1C8D1B3A01}" destId="{E60AE9AE-7319-4B78-BDFE-2744D2D857C5}" srcOrd="2" destOrd="0" presId="urn:microsoft.com/office/officeart/2018/2/layout/IconVerticalSolidList"/>
    <dgm:cxn modelId="{BEA6C276-6729-4CFC-8BC8-C4ECC782F92A}" type="presParOf" srcId="{69B9A41C-16B3-4A5D-A6D4-DB1C8D1B3A01}" destId="{7E42A465-014C-4D74-9CDE-72350E0838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AB515D-BFDF-464B-9C5D-7C6C263ECE7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50E4BF-3BBB-4371-9BE6-1E602F7E5BAE}">
      <dgm:prSet custT="1"/>
      <dgm:spPr/>
      <dgm:t>
        <a:bodyPr/>
        <a:lstStyle/>
        <a:p>
          <a:r>
            <a:rPr lang="en-US" sz="1400" dirty="0"/>
            <a:t>Hardware Based Product with Software Packaged In Form of Web and Mobile App interface. </a:t>
          </a:r>
        </a:p>
      </dgm:t>
    </dgm:pt>
    <dgm:pt modelId="{E709CF7F-2118-4529-A0C6-524C0C3E0784}" type="parTrans" cxnId="{807796B5-D5E1-4320-A53E-C36B176D952E}">
      <dgm:prSet/>
      <dgm:spPr/>
      <dgm:t>
        <a:bodyPr/>
        <a:lstStyle/>
        <a:p>
          <a:endParaRPr lang="en-US"/>
        </a:p>
      </dgm:t>
    </dgm:pt>
    <dgm:pt modelId="{562357EA-D29C-4D70-AAEC-4F2EED0633FD}" type="sibTrans" cxnId="{807796B5-D5E1-4320-A53E-C36B176D952E}">
      <dgm:prSet/>
      <dgm:spPr/>
      <dgm:t>
        <a:bodyPr/>
        <a:lstStyle/>
        <a:p>
          <a:endParaRPr lang="en-US"/>
        </a:p>
      </dgm:t>
    </dgm:pt>
    <dgm:pt modelId="{31E3703C-1558-4F2F-91A0-8CE682BAA18E}">
      <dgm:prSet custT="1"/>
      <dgm:spPr/>
      <dgm:t>
        <a:bodyPr/>
        <a:lstStyle/>
        <a:p>
          <a:r>
            <a:rPr lang="en-US" sz="1400"/>
            <a:t>Potential for Software Based licensing Model</a:t>
          </a:r>
        </a:p>
      </dgm:t>
    </dgm:pt>
    <dgm:pt modelId="{87459E20-23C1-41EA-99AC-DF97BEC8DBF2}" type="parTrans" cxnId="{5A9C1175-E6F9-4939-AEA2-6F5CABF1375B}">
      <dgm:prSet/>
      <dgm:spPr/>
      <dgm:t>
        <a:bodyPr/>
        <a:lstStyle/>
        <a:p>
          <a:endParaRPr lang="en-US"/>
        </a:p>
      </dgm:t>
    </dgm:pt>
    <dgm:pt modelId="{E4FDDD89-4C37-41FE-9A63-552A68E63796}" type="sibTrans" cxnId="{5A9C1175-E6F9-4939-AEA2-6F5CABF1375B}">
      <dgm:prSet/>
      <dgm:spPr/>
      <dgm:t>
        <a:bodyPr/>
        <a:lstStyle/>
        <a:p>
          <a:endParaRPr lang="en-US"/>
        </a:p>
      </dgm:t>
    </dgm:pt>
    <dgm:pt modelId="{F4A928EC-579A-469C-AEB5-507E13D43B30}">
      <dgm:prSet custT="1"/>
      <dgm:spPr/>
      <dgm:t>
        <a:bodyPr/>
        <a:lstStyle/>
        <a:p>
          <a:r>
            <a:rPr lang="en-US" sz="1400"/>
            <a:t>Potential for Recurring Revenue with Software as a Service (SaaS) Model</a:t>
          </a:r>
        </a:p>
      </dgm:t>
    </dgm:pt>
    <dgm:pt modelId="{43250025-0230-4EF3-BE14-BE1343122A20}" type="parTrans" cxnId="{342B7D92-F6B1-4338-85E3-87AEFF1B5CC3}">
      <dgm:prSet/>
      <dgm:spPr/>
      <dgm:t>
        <a:bodyPr/>
        <a:lstStyle/>
        <a:p>
          <a:endParaRPr lang="en-US"/>
        </a:p>
      </dgm:t>
    </dgm:pt>
    <dgm:pt modelId="{28CF021D-6CE3-4E67-9F58-6E0E3236E60A}" type="sibTrans" cxnId="{342B7D92-F6B1-4338-85E3-87AEFF1B5CC3}">
      <dgm:prSet/>
      <dgm:spPr/>
      <dgm:t>
        <a:bodyPr/>
        <a:lstStyle/>
        <a:p>
          <a:endParaRPr lang="en-US"/>
        </a:p>
      </dgm:t>
    </dgm:pt>
    <dgm:pt modelId="{67B93865-BDB6-4D6F-82C9-7C30582D06BD}">
      <dgm:prSet custT="1"/>
      <dgm:spPr/>
      <dgm:t>
        <a:bodyPr/>
        <a:lstStyle/>
        <a:p>
          <a:r>
            <a:rPr lang="en-US" sz="1400" dirty="0"/>
            <a:t>Potential for </a:t>
          </a:r>
          <a:r>
            <a:rPr lang="en-US" sz="1400" dirty="0" err="1"/>
            <a:t>SleepLight</a:t>
          </a:r>
          <a:r>
            <a:rPr lang="en-US" sz="1400" dirty="0"/>
            <a:t> Marketplace to provide custom </a:t>
          </a:r>
          <a:r>
            <a:rPr lang="en-US" sz="1400" dirty="0" err="1"/>
            <a:t>SleepLight</a:t>
          </a:r>
          <a:r>
            <a:rPr lang="en-US" sz="1400" dirty="0"/>
            <a:t> Patterns </a:t>
          </a:r>
        </a:p>
      </dgm:t>
    </dgm:pt>
    <dgm:pt modelId="{929593F3-3D9B-4267-A3AD-84D494386915}" type="parTrans" cxnId="{D8BE194F-7DB6-4287-83A2-4DA7372658E6}">
      <dgm:prSet/>
      <dgm:spPr/>
      <dgm:t>
        <a:bodyPr/>
        <a:lstStyle/>
        <a:p>
          <a:endParaRPr lang="en-US"/>
        </a:p>
      </dgm:t>
    </dgm:pt>
    <dgm:pt modelId="{2C840A00-3007-43EE-9841-B1E6BC63A1D1}" type="sibTrans" cxnId="{D8BE194F-7DB6-4287-83A2-4DA7372658E6}">
      <dgm:prSet/>
      <dgm:spPr/>
      <dgm:t>
        <a:bodyPr/>
        <a:lstStyle/>
        <a:p>
          <a:endParaRPr lang="en-US"/>
        </a:p>
      </dgm:t>
    </dgm:pt>
    <dgm:pt modelId="{632AF703-7F63-4B34-8D51-3AB026F6B2BD}">
      <dgm:prSet custT="1"/>
      <dgm:spPr/>
      <dgm:t>
        <a:bodyPr/>
        <a:lstStyle/>
        <a:p>
          <a:r>
            <a:rPr lang="en-US" sz="1050"/>
            <a:t>This Gives Our Product A Competitive Edge as we can Provide Cloud Updates and Tailor to specific sleep patterns instead of a One-Size-Fits all approach of competitors</a:t>
          </a:r>
        </a:p>
      </dgm:t>
    </dgm:pt>
    <dgm:pt modelId="{984443B6-34EA-495F-B212-D59CA435B56B}" type="parTrans" cxnId="{F15BF4B8-0F6B-4FDD-A8B5-52550F1F7CA9}">
      <dgm:prSet/>
      <dgm:spPr/>
      <dgm:t>
        <a:bodyPr/>
        <a:lstStyle/>
        <a:p>
          <a:endParaRPr lang="en-US"/>
        </a:p>
      </dgm:t>
    </dgm:pt>
    <dgm:pt modelId="{EB882E55-AC5D-4DD2-B9E6-A41B95B76DB2}" type="sibTrans" cxnId="{F15BF4B8-0F6B-4FDD-A8B5-52550F1F7CA9}">
      <dgm:prSet/>
      <dgm:spPr/>
      <dgm:t>
        <a:bodyPr/>
        <a:lstStyle/>
        <a:p>
          <a:endParaRPr lang="en-US"/>
        </a:p>
      </dgm:t>
    </dgm:pt>
    <dgm:pt modelId="{7DEE93AE-D572-4646-B6A9-76324FD147D3}">
      <dgm:prSet custT="1"/>
      <dgm:spPr/>
      <dgm:t>
        <a:bodyPr/>
        <a:lstStyle/>
        <a:p>
          <a:r>
            <a:rPr lang="en-US" sz="1400"/>
            <a:t>Modular Build Allowing for Easy supplemental audio and sensory sleep aids</a:t>
          </a:r>
        </a:p>
      </dgm:t>
    </dgm:pt>
    <dgm:pt modelId="{4D612E8A-4AE4-4E41-AC42-008E22E9B0B7}" type="parTrans" cxnId="{12882F74-A3B6-44A7-B800-EEC8C0B5ECD1}">
      <dgm:prSet/>
      <dgm:spPr/>
      <dgm:t>
        <a:bodyPr/>
        <a:lstStyle/>
        <a:p>
          <a:endParaRPr lang="en-US"/>
        </a:p>
      </dgm:t>
    </dgm:pt>
    <dgm:pt modelId="{19FE8EC6-AD5F-4099-BE02-34D54D414B26}" type="sibTrans" cxnId="{12882F74-A3B6-44A7-B800-EEC8C0B5ECD1}">
      <dgm:prSet/>
      <dgm:spPr/>
      <dgm:t>
        <a:bodyPr/>
        <a:lstStyle/>
        <a:p>
          <a:endParaRPr lang="en-US"/>
        </a:p>
      </dgm:t>
    </dgm:pt>
    <dgm:pt modelId="{5349DC96-022C-4AB7-A0E7-95D4C8E9AE93}">
      <dgm:prSet custT="1"/>
      <dgm:spPr/>
      <dgm:t>
        <a:bodyPr/>
        <a:lstStyle/>
        <a:p>
          <a:r>
            <a:rPr lang="en-US" sz="1050"/>
            <a:t>IOT Landscape Connection Possible</a:t>
          </a:r>
        </a:p>
      </dgm:t>
    </dgm:pt>
    <dgm:pt modelId="{FE7226A0-54BF-4344-AD3B-E2E2B51E1D05}" type="parTrans" cxnId="{161E0AD6-5117-4D48-8627-DCAABBFE63D2}">
      <dgm:prSet/>
      <dgm:spPr/>
      <dgm:t>
        <a:bodyPr/>
        <a:lstStyle/>
        <a:p>
          <a:endParaRPr lang="en-US"/>
        </a:p>
      </dgm:t>
    </dgm:pt>
    <dgm:pt modelId="{2ED8F57D-7529-49C0-9813-80A28F9DDE62}" type="sibTrans" cxnId="{161E0AD6-5117-4D48-8627-DCAABBFE63D2}">
      <dgm:prSet/>
      <dgm:spPr/>
      <dgm:t>
        <a:bodyPr/>
        <a:lstStyle/>
        <a:p>
          <a:endParaRPr lang="en-US"/>
        </a:p>
      </dgm:t>
    </dgm:pt>
    <dgm:pt modelId="{6FA3E522-D1FB-471E-BFE5-94912E64E73C}">
      <dgm:prSet custT="1"/>
      <dgm:spPr/>
      <dgm:t>
        <a:bodyPr/>
        <a:lstStyle/>
        <a:p>
          <a:r>
            <a:rPr lang="en-US" sz="1400"/>
            <a:t>Cost Effective Build at Scale = Large Sales Margins for Hardware</a:t>
          </a:r>
        </a:p>
      </dgm:t>
    </dgm:pt>
    <dgm:pt modelId="{17FFBF1D-4E85-4277-BB6E-690C9C37A4AB}" type="parTrans" cxnId="{C7BEE7E7-1235-486A-AF2D-2C5B50A99649}">
      <dgm:prSet/>
      <dgm:spPr/>
      <dgm:t>
        <a:bodyPr/>
        <a:lstStyle/>
        <a:p>
          <a:endParaRPr lang="en-US"/>
        </a:p>
      </dgm:t>
    </dgm:pt>
    <dgm:pt modelId="{69CC9D67-A2B2-4A7B-AFE8-4F1756C47165}" type="sibTrans" cxnId="{C7BEE7E7-1235-486A-AF2D-2C5B50A99649}">
      <dgm:prSet/>
      <dgm:spPr/>
      <dgm:t>
        <a:bodyPr/>
        <a:lstStyle/>
        <a:p>
          <a:endParaRPr lang="en-US"/>
        </a:p>
      </dgm:t>
    </dgm:pt>
    <dgm:pt modelId="{087CBD6C-3613-4004-A506-B61942ECCBA5}">
      <dgm:prSet custT="1"/>
      <dgm:spPr/>
      <dgm:t>
        <a:bodyPr/>
        <a:lstStyle/>
        <a:p>
          <a:r>
            <a:rPr lang="en-US" sz="1050"/>
            <a:t>A baseline product with ESP32 Chips and IoT Wi-Fi capabilities will cost 7.50 at scale and 11.50 for lower volume. </a:t>
          </a:r>
        </a:p>
      </dgm:t>
    </dgm:pt>
    <dgm:pt modelId="{A609786E-DF2E-46D8-A32F-55451D8544B1}" type="parTrans" cxnId="{51050440-946A-4B04-A949-06EE435F3F89}">
      <dgm:prSet/>
      <dgm:spPr/>
      <dgm:t>
        <a:bodyPr/>
        <a:lstStyle/>
        <a:p>
          <a:endParaRPr lang="en-US"/>
        </a:p>
      </dgm:t>
    </dgm:pt>
    <dgm:pt modelId="{42603C7C-D778-4A03-A09A-21EFAF571664}" type="sibTrans" cxnId="{51050440-946A-4B04-A949-06EE435F3F89}">
      <dgm:prSet/>
      <dgm:spPr/>
      <dgm:t>
        <a:bodyPr/>
        <a:lstStyle/>
        <a:p>
          <a:endParaRPr lang="en-US"/>
        </a:p>
      </dgm:t>
    </dgm:pt>
    <dgm:pt modelId="{499905AA-3D31-4079-9B2B-D716C02BC75C}">
      <dgm:prSet custT="1"/>
      <dgm:spPr/>
      <dgm:t>
        <a:bodyPr/>
        <a:lstStyle/>
        <a:p>
          <a:r>
            <a:rPr lang="en-US" sz="1400"/>
            <a:t>Software Margins at 95%+ for SaaS Model</a:t>
          </a:r>
        </a:p>
      </dgm:t>
    </dgm:pt>
    <dgm:pt modelId="{D6B18E94-CE24-4D65-A4F8-3F0668BADB74}" type="parTrans" cxnId="{90A5DBE9-BF4D-4DFA-ADCB-BAFF109002AD}">
      <dgm:prSet/>
      <dgm:spPr/>
      <dgm:t>
        <a:bodyPr/>
        <a:lstStyle/>
        <a:p>
          <a:endParaRPr lang="en-US"/>
        </a:p>
      </dgm:t>
    </dgm:pt>
    <dgm:pt modelId="{4B752948-A543-427D-88B8-816E2CA01CD9}" type="sibTrans" cxnId="{90A5DBE9-BF4D-4DFA-ADCB-BAFF109002AD}">
      <dgm:prSet/>
      <dgm:spPr/>
      <dgm:t>
        <a:bodyPr/>
        <a:lstStyle/>
        <a:p>
          <a:endParaRPr lang="en-US"/>
        </a:p>
      </dgm:t>
    </dgm:pt>
    <dgm:pt modelId="{61FB64CE-D50D-49A7-A9D0-F4713E20A36E}">
      <dgm:prSet custT="1"/>
      <dgm:spPr/>
      <dgm:t>
        <a:bodyPr/>
        <a:lstStyle/>
        <a:p>
          <a:r>
            <a:rPr lang="en-US" sz="1050"/>
            <a:t>Based on Market Research subscription revenue will be priced at $1.99-3.99 monthly or discounted $19.99-39.99 for 1-year.</a:t>
          </a:r>
        </a:p>
      </dgm:t>
    </dgm:pt>
    <dgm:pt modelId="{51718EA7-6494-4A1B-AB82-22B0382E04DD}" type="parTrans" cxnId="{A4783420-BCB6-4C35-A916-47006E20438F}">
      <dgm:prSet/>
      <dgm:spPr/>
      <dgm:t>
        <a:bodyPr/>
        <a:lstStyle/>
        <a:p>
          <a:endParaRPr lang="en-US"/>
        </a:p>
      </dgm:t>
    </dgm:pt>
    <dgm:pt modelId="{E0AF4A1D-EE6F-4ED7-AA62-9D58AF0A68A5}" type="sibTrans" cxnId="{A4783420-BCB6-4C35-A916-47006E20438F}">
      <dgm:prSet/>
      <dgm:spPr/>
      <dgm:t>
        <a:bodyPr/>
        <a:lstStyle/>
        <a:p>
          <a:endParaRPr lang="en-US"/>
        </a:p>
      </dgm:t>
    </dgm:pt>
    <dgm:pt modelId="{2E31BB37-FF9E-4EC3-8116-479729ACA8CA}">
      <dgm:prSet custT="1"/>
      <dgm:spPr/>
      <dgm:t>
        <a:bodyPr/>
        <a:lstStyle/>
        <a:p>
          <a:r>
            <a:rPr lang="en-US" sz="1050"/>
            <a:t>Software only has upfront development costs and will continue to generate revenue.</a:t>
          </a:r>
        </a:p>
      </dgm:t>
    </dgm:pt>
    <dgm:pt modelId="{F1DC5098-4303-4FFF-905A-C977CB19A588}" type="parTrans" cxnId="{50DED3AB-74B4-4D77-A2F7-19AB37E42E24}">
      <dgm:prSet/>
      <dgm:spPr/>
      <dgm:t>
        <a:bodyPr/>
        <a:lstStyle/>
        <a:p>
          <a:endParaRPr lang="en-US"/>
        </a:p>
      </dgm:t>
    </dgm:pt>
    <dgm:pt modelId="{F5FD0B3A-4438-4C43-B59D-85E8B76DCD8E}" type="sibTrans" cxnId="{50DED3AB-74B4-4D77-A2F7-19AB37E42E24}">
      <dgm:prSet/>
      <dgm:spPr/>
      <dgm:t>
        <a:bodyPr/>
        <a:lstStyle/>
        <a:p>
          <a:endParaRPr lang="en-US"/>
        </a:p>
      </dgm:t>
    </dgm:pt>
    <dgm:pt modelId="{C10D4C64-22F5-494E-B27E-754EB1A85124}" type="pres">
      <dgm:prSet presAssocID="{BAAB515D-BFDF-464B-9C5D-7C6C263ECE7A}" presName="diagram" presStyleCnt="0">
        <dgm:presLayoutVars>
          <dgm:dir/>
          <dgm:resizeHandles val="exact"/>
        </dgm:presLayoutVars>
      </dgm:prSet>
      <dgm:spPr/>
    </dgm:pt>
    <dgm:pt modelId="{64A66BF5-6BB1-40AE-842B-5661A78D4D28}" type="pres">
      <dgm:prSet presAssocID="{B050E4BF-3BBB-4371-9BE6-1E602F7E5BAE}" presName="node" presStyleLbl="node1" presStyleIdx="0" presStyleCnt="7">
        <dgm:presLayoutVars>
          <dgm:bulletEnabled val="1"/>
        </dgm:presLayoutVars>
      </dgm:prSet>
      <dgm:spPr/>
    </dgm:pt>
    <dgm:pt modelId="{D11FB6BD-31B9-4FA1-B00D-C5986282ECF3}" type="pres">
      <dgm:prSet presAssocID="{562357EA-D29C-4D70-AAEC-4F2EED0633FD}" presName="sibTrans" presStyleCnt="0"/>
      <dgm:spPr/>
    </dgm:pt>
    <dgm:pt modelId="{E97659D2-6D53-457E-A10A-42B4DDCB8A52}" type="pres">
      <dgm:prSet presAssocID="{31E3703C-1558-4F2F-91A0-8CE682BAA18E}" presName="node" presStyleLbl="node1" presStyleIdx="1" presStyleCnt="7">
        <dgm:presLayoutVars>
          <dgm:bulletEnabled val="1"/>
        </dgm:presLayoutVars>
      </dgm:prSet>
      <dgm:spPr/>
    </dgm:pt>
    <dgm:pt modelId="{E5E481BF-AA52-41FA-9AC7-8F10B6F0E11B}" type="pres">
      <dgm:prSet presAssocID="{E4FDDD89-4C37-41FE-9A63-552A68E63796}" presName="sibTrans" presStyleCnt="0"/>
      <dgm:spPr/>
    </dgm:pt>
    <dgm:pt modelId="{385EED11-25CA-4B72-AABF-117C77C45F55}" type="pres">
      <dgm:prSet presAssocID="{F4A928EC-579A-469C-AEB5-507E13D43B30}" presName="node" presStyleLbl="node1" presStyleIdx="2" presStyleCnt="7">
        <dgm:presLayoutVars>
          <dgm:bulletEnabled val="1"/>
        </dgm:presLayoutVars>
      </dgm:prSet>
      <dgm:spPr/>
    </dgm:pt>
    <dgm:pt modelId="{956E05BD-3E21-4A52-B1AF-10A2B82EAC09}" type="pres">
      <dgm:prSet presAssocID="{28CF021D-6CE3-4E67-9F58-6E0E3236E60A}" presName="sibTrans" presStyleCnt="0"/>
      <dgm:spPr/>
    </dgm:pt>
    <dgm:pt modelId="{1149C944-3FB2-415F-A05D-DCC34C477386}" type="pres">
      <dgm:prSet presAssocID="{67B93865-BDB6-4D6F-82C9-7C30582D06BD}" presName="node" presStyleLbl="node1" presStyleIdx="3" presStyleCnt="7">
        <dgm:presLayoutVars>
          <dgm:bulletEnabled val="1"/>
        </dgm:presLayoutVars>
      </dgm:prSet>
      <dgm:spPr/>
    </dgm:pt>
    <dgm:pt modelId="{D554EDF9-7BE5-4A0A-993E-0B271FAEE2F4}" type="pres">
      <dgm:prSet presAssocID="{2C840A00-3007-43EE-9841-B1E6BC63A1D1}" presName="sibTrans" presStyleCnt="0"/>
      <dgm:spPr/>
    </dgm:pt>
    <dgm:pt modelId="{89E99933-5024-4667-98D5-8C4EBFDAEAE0}" type="pres">
      <dgm:prSet presAssocID="{7DEE93AE-D572-4646-B6A9-76324FD147D3}" presName="node" presStyleLbl="node1" presStyleIdx="4" presStyleCnt="7">
        <dgm:presLayoutVars>
          <dgm:bulletEnabled val="1"/>
        </dgm:presLayoutVars>
      </dgm:prSet>
      <dgm:spPr/>
    </dgm:pt>
    <dgm:pt modelId="{D056EB4F-8811-4199-8A49-9260B54C9863}" type="pres">
      <dgm:prSet presAssocID="{19FE8EC6-AD5F-4099-BE02-34D54D414B26}" presName="sibTrans" presStyleCnt="0"/>
      <dgm:spPr/>
    </dgm:pt>
    <dgm:pt modelId="{9699EB26-934B-460B-972B-F70C7568A4BA}" type="pres">
      <dgm:prSet presAssocID="{6FA3E522-D1FB-471E-BFE5-94912E64E73C}" presName="node" presStyleLbl="node1" presStyleIdx="5" presStyleCnt="7">
        <dgm:presLayoutVars>
          <dgm:bulletEnabled val="1"/>
        </dgm:presLayoutVars>
      </dgm:prSet>
      <dgm:spPr/>
    </dgm:pt>
    <dgm:pt modelId="{60CEC194-4582-4CB3-B1C7-C85D2F472ED7}" type="pres">
      <dgm:prSet presAssocID="{69CC9D67-A2B2-4A7B-AFE8-4F1756C47165}" presName="sibTrans" presStyleCnt="0"/>
      <dgm:spPr/>
    </dgm:pt>
    <dgm:pt modelId="{58FE8701-E949-4D0F-8E42-0A7EAACE884B}" type="pres">
      <dgm:prSet presAssocID="{499905AA-3D31-4079-9B2B-D716C02BC75C}" presName="node" presStyleLbl="node1" presStyleIdx="6" presStyleCnt="7">
        <dgm:presLayoutVars>
          <dgm:bulletEnabled val="1"/>
        </dgm:presLayoutVars>
      </dgm:prSet>
      <dgm:spPr/>
    </dgm:pt>
  </dgm:ptLst>
  <dgm:cxnLst>
    <dgm:cxn modelId="{0A262C0A-36C9-4590-898B-68AB293D404E}" type="presOf" srcId="{F4A928EC-579A-469C-AEB5-507E13D43B30}" destId="{385EED11-25CA-4B72-AABF-117C77C45F55}" srcOrd="0" destOrd="0" presId="urn:microsoft.com/office/officeart/2005/8/layout/default"/>
    <dgm:cxn modelId="{3A49F816-4631-4F80-B138-A2B836610785}" type="presOf" srcId="{31E3703C-1558-4F2F-91A0-8CE682BAA18E}" destId="{E97659D2-6D53-457E-A10A-42B4DDCB8A52}" srcOrd="0" destOrd="0" presId="urn:microsoft.com/office/officeart/2005/8/layout/default"/>
    <dgm:cxn modelId="{A4783420-BCB6-4C35-A916-47006E20438F}" srcId="{499905AA-3D31-4079-9B2B-D716C02BC75C}" destId="{61FB64CE-D50D-49A7-A9D0-F4713E20A36E}" srcOrd="0" destOrd="0" parTransId="{51718EA7-6494-4A1B-AB82-22B0382E04DD}" sibTransId="{E0AF4A1D-EE6F-4ED7-AA62-9D58AF0A68A5}"/>
    <dgm:cxn modelId="{C9AAD53B-3D71-4A5B-9649-EE35544246B5}" type="presOf" srcId="{7DEE93AE-D572-4646-B6A9-76324FD147D3}" destId="{89E99933-5024-4667-98D5-8C4EBFDAEAE0}" srcOrd="0" destOrd="0" presId="urn:microsoft.com/office/officeart/2005/8/layout/default"/>
    <dgm:cxn modelId="{51050440-946A-4B04-A949-06EE435F3F89}" srcId="{6FA3E522-D1FB-471E-BFE5-94912E64E73C}" destId="{087CBD6C-3613-4004-A506-B61942ECCBA5}" srcOrd="0" destOrd="0" parTransId="{A609786E-DF2E-46D8-A32F-55451D8544B1}" sibTransId="{42603C7C-D778-4A03-A09A-21EFAF571664}"/>
    <dgm:cxn modelId="{D8BE194F-7DB6-4287-83A2-4DA7372658E6}" srcId="{BAAB515D-BFDF-464B-9C5D-7C6C263ECE7A}" destId="{67B93865-BDB6-4D6F-82C9-7C30582D06BD}" srcOrd="3" destOrd="0" parTransId="{929593F3-3D9B-4267-A3AD-84D494386915}" sibTransId="{2C840A00-3007-43EE-9841-B1E6BC63A1D1}"/>
    <dgm:cxn modelId="{12882F74-A3B6-44A7-B800-EEC8C0B5ECD1}" srcId="{BAAB515D-BFDF-464B-9C5D-7C6C263ECE7A}" destId="{7DEE93AE-D572-4646-B6A9-76324FD147D3}" srcOrd="4" destOrd="0" parTransId="{4D612E8A-4AE4-4E41-AC42-008E22E9B0B7}" sibTransId="{19FE8EC6-AD5F-4099-BE02-34D54D414B26}"/>
    <dgm:cxn modelId="{5A9C1175-E6F9-4939-AEA2-6F5CABF1375B}" srcId="{BAAB515D-BFDF-464B-9C5D-7C6C263ECE7A}" destId="{31E3703C-1558-4F2F-91A0-8CE682BAA18E}" srcOrd="1" destOrd="0" parTransId="{87459E20-23C1-41EA-99AC-DF97BEC8DBF2}" sibTransId="{E4FDDD89-4C37-41FE-9A63-552A68E63796}"/>
    <dgm:cxn modelId="{A9F32E5A-D389-4790-ADEE-CB906E484953}" type="presOf" srcId="{B050E4BF-3BBB-4371-9BE6-1E602F7E5BAE}" destId="{64A66BF5-6BB1-40AE-842B-5661A78D4D28}" srcOrd="0" destOrd="0" presId="urn:microsoft.com/office/officeart/2005/8/layout/default"/>
    <dgm:cxn modelId="{F7307981-7FD6-44E7-9DD4-A8E2DC43CDC5}" type="presOf" srcId="{6FA3E522-D1FB-471E-BFE5-94912E64E73C}" destId="{9699EB26-934B-460B-972B-F70C7568A4BA}" srcOrd="0" destOrd="0" presId="urn:microsoft.com/office/officeart/2005/8/layout/default"/>
    <dgm:cxn modelId="{905C0A8D-48EC-4ED7-A4C9-C5AD4D60E3B1}" type="presOf" srcId="{2E31BB37-FF9E-4EC3-8116-479729ACA8CA}" destId="{58FE8701-E949-4D0F-8E42-0A7EAACE884B}" srcOrd="0" destOrd="2" presId="urn:microsoft.com/office/officeart/2005/8/layout/default"/>
    <dgm:cxn modelId="{4D734E8D-D444-4429-AB3A-4507BC3F1A75}" type="presOf" srcId="{632AF703-7F63-4B34-8D51-3AB026F6B2BD}" destId="{1149C944-3FB2-415F-A05D-DCC34C477386}" srcOrd="0" destOrd="1" presId="urn:microsoft.com/office/officeart/2005/8/layout/default"/>
    <dgm:cxn modelId="{342B7D92-F6B1-4338-85E3-87AEFF1B5CC3}" srcId="{BAAB515D-BFDF-464B-9C5D-7C6C263ECE7A}" destId="{F4A928EC-579A-469C-AEB5-507E13D43B30}" srcOrd="2" destOrd="0" parTransId="{43250025-0230-4EF3-BE14-BE1343122A20}" sibTransId="{28CF021D-6CE3-4E67-9F58-6E0E3236E60A}"/>
    <dgm:cxn modelId="{35A72595-901B-4256-AF20-30C2294C6599}" type="presOf" srcId="{BAAB515D-BFDF-464B-9C5D-7C6C263ECE7A}" destId="{C10D4C64-22F5-494E-B27E-754EB1A85124}" srcOrd="0" destOrd="0" presId="urn:microsoft.com/office/officeart/2005/8/layout/default"/>
    <dgm:cxn modelId="{0269F0A0-2003-4F26-8721-EF1FEEA7F506}" type="presOf" srcId="{5349DC96-022C-4AB7-A0E7-95D4C8E9AE93}" destId="{89E99933-5024-4667-98D5-8C4EBFDAEAE0}" srcOrd="0" destOrd="1" presId="urn:microsoft.com/office/officeart/2005/8/layout/default"/>
    <dgm:cxn modelId="{50DED3AB-74B4-4D77-A2F7-19AB37E42E24}" srcId="{499905AA-3D31-4079-9B2B-D716C02BC75C}" destId="{2E31BB37-FF9E-4EC3-8116-479729ACA8CA}" srcOrd="1" destOrd="0" parTransId="{F1DC5098-4303-4FFF-905A-C977CB19A588}" sibTransId="{F5FD0B3A-4438-4C43-B59D-85E8B76DCD8E}"/>
    <dgm:cxn modelId="{544EAFAC-5E2C-4C20-97F9-909BA1A34BDF}" type="presOf" srcId="{61FB64CE-D50D-49A7-A9D0-F4713E20A36E}" destId="{58FE8701-E949-4D0F-8E42-0A7EAACE884B}" srcOrd="0" destOrd="1" presId="urn:microsoft.com/office/officeart/2005/8/layout/default"/>
    <dgm:cxn modelId="{807796B5-D5E1-4320-A53E-C36B176D952E}" srcId="{BAAB515D-BFDF-464B-9C5D-7C6C263ECE7A}" destId="{B050E4BF-3BBB-4371-9BE6-1E602F7E5BAE}" srcOrd="0" destOrd="0" parTransId="{E709CF7F-2118-4529-A0C6-524C0C3E0784}" sibTransId="{562357EA-D29C-4D70-AAEC-4F2EED0633FD}"/>
    <dgm:cxn modelId="{F15BF4B8-0F6B-4FDD-A8B5-52550F1F7CA9}" srcId="{67B93865-BDB6-4D6F-82C9-7C30582D06BD}" destId="{632AF703-7F63-4B34-8D51-3AB026F6B2BD}" srcOrd="0" destOrd="0" parTransId="{984443B6-34EA-495F-B212-D59CA435B56B}" sibTransId="{EB882E55-AC5D-4DD2-B9E6-A41B95B76DB2}"/>
    <dgm:cxn modelId="{4600ABC9-9DE3-4BC4-A2D5-803FCF284091}" type="presOf" srcId="{67B93865-BDB6-4D6F-82C9-7C30582D06BD}" destId="{1149C944-3FB2-415F-A05D-DCC34C477386}" srcOrd="0" destOrd="0" presId="urn:microsoft.com/office/officeart/2005/8/layout/default"/>
    <dgm:cxn modelId="{161E0AD6-5117-4D48-8627-DCAABBFE63D2}" srcId="{7DEE93AE-D572-4646-B6A9-76324FD147D3}" destId="{5349DC96-022C-4AB7-A0E7-95D4C8E9AE93}" srcOrd="0" destOrd="0" parTransId="{FE7226A0-54BF-4344-AD3B-E2E2B51E1D05}" sibTransId="{2ED8F57D-7529-49C0-9813-80A28F9DDE62}"/>
    <dgm:cxn modelId="{4A4DFFD8-8657-4A5B-961C-329EB4C26135}" type="presOf" srcId="{087CBD6C-3613-4004-A506-B61942ECCBA5}" destId="{9699EB26-934B-460B-972B-F70C7568A4BA}" srcOrd="0" destOrd="1" presId="urn:microsoft.com/office/officeart/2005/8/layout/default"/>
    <dgm:cxn modelId="{C7BEE7E7-1235-486A-AF2D-2C5B50A99649}" srcId="{BAAB515D-BFDF-464B-9C5D-7C6C263ECE7A}" destId="{6FA3E522-D1FB-471E-BFE5-94912E64E73C}" srcOrd="5" destOrd="0" parTransId="{17FFBF1D-4E85-4277-BB6E-690C9C37A4AB}" sibTransId="{69CC9D67-A2B2-4A7B-AFE8-4F1756C47165}"/>
    <dgm:cxn modelId="{90A5DBE9-BF4D-4DFA-ADCB-BAFF109002AD}" srcId="{BAAB515D-BFDF-464B-9C5D-7C6C263ECE7A}" destId="{499905AA-3D31-4079-9B2B-D716C02BC75C}" srcOrd="6" destOrd="0" parTransId="{D6B18E94-CE24-4D65-A4F8-3F0668BADB74}" sibTransId="{4B752948-A543-427D-88B8-816E2CA01CD9}"/>
    <dgm:cxn modelId="{1EA77BF1-D390-4B88-8DED-E085C7F653E2}" type="presOf" srcId="{499905AA-3D31-4079-9B2B-D716C02BC75C}" destId="{58FE8701-E949-4D0F-8E42-0A7EAACE884B}" srcOrd="0" destOrd="0" presId="urn:microsoft.com/office/officeart/2005/8/layout/default"/>
    <dgm:cxn modelId="{6A57F258-7AE1-4281-BEA0-15CE0DB2E359}" type="presParOf" srcId="{C10D4C64-22F5-494E-B27E-754EB1A85124}" destId="{64A66BF5-6BB1-40AE-842B-5661A78D4D28}" srcOrd="0" destOrd="0" presId="urn:microsoft.com/office/officeart/2005/8/layout/default"/>
    <dgm:cxn modelId="{2B13E28E-B072-4BEE-80C0-AA1C416FE8B8}" type="presParOf" srcId="{C10D4C64-22F5-494E-B27E-754EB1A85124}" destId="{D11FB6BD-31B9-4FA1-B00D-C5986282ECF3}" srcOrd="1" destOrd="0" presId="urn:microsoft.com/office/officeart/2005/8/layout/default"/>
    <dgm:cxn modelId="{ACC73918-B153-48F9-904B-CC7766BBD580}" type="presParOf" srcId="{C10D4C64-22F5-494E-B27E-754EB1A85124}" destId="{E97659D2-6D53-457E-A10A-42B4DDCB8A52}" srcOrd="2" destOrd="0" presId="urn:microsoft.com/office/officeart/2005/8/layout/default"/>
    <dgm:cxn modelId="{17504AD1-FB28-486D-8FB7-3CC1D454D061}" type="presParOf" srcId="{C10D4C64-22F5-494E-B27E-754EB1A85124}" destId="{E5E481BF-AA52-41FA-9AC7-8F10B6F0E11B}" srcOrd="3" destOrd="0" presId="urn:microsoft.com/office/officeart/2005/8/layout/default"/>
    <dgm:cxn modelId="{AC958BAD-2716-4546-9377-A75C8BD5758E}" type="presParOf" srcId="{C10D4C64-22F5-494E-B27E-754EB1A85124}" destId="{385EED11-25CA-4B72-AABF-117C77C45F55}" srcOrd="4" destOrd="0" presId="urn:microsoft.com/office/officeart/2005/8/layout/default"/>
    <dgm:cxn modelId="{E66FFFA6-D349-4A2E-9C9D-C4AA8F164367}" type="presParOf" srcId="{C10D4C64-22F5-494E-B27E-754EB1A85124}" destId="{956E05BD-3E21-4A52-B1AF-10A2B82EAC09}" srcOrd="5" destOrd="0" presId="urn:microsoft.com/office/officeart/2005/8/layout/default"/>
    <dgm:cxn modelId="{8BA0A362-76A4-42EE-BAAD-6420D7ADF210}" type="presParOf" srcId="{C10D4C64-22F5-494E-B27E-754EB1A85124}" destId="{1149C944-3FB2-415F-A05D-DCC34C477386}" srcOrd="6" destOrd="0" presId="urn:microsoft.com/office/officeart/2005/8/layout/default"/>
    <dgm:cxn modelId="{9EA75FE1-272B-4735-B48D-C6E66C555EBB}" type="presParOf" srcId="{C10D4C64-22F5-494E-B27E-754EB1A85124}" destId="{D554EDF9-7BE5-4A0A-993E-0B271FAEE2F4}" srcOrd="7" destOrd="0" presId="urn:microsoft.com/office/officeart/2005/8/layout/default"/>
    <dgm:cxn modelId="{ED8CBC8D-02E2-4E1E-88F3-19B2AF65157C}" type="presParOf" srcId="{C10D4C64-22F5-494E-B27E-754EB1A85124}" destId="{89E99933-5024-4667-98D5-8C4EBFDAEAE0}" srcOrd="8" destOrd="0" presId="urn:microsoft.com/office/officeart/2005/8/layout/default"/>
    <dgm:cxn modelId="{2AA74B5A-13D3-4BB4-B32E-18841C8BAF91}" type="presParOf" srcId="{C10D4C64-22F5-494E-B27E-754EB1A85124}" destId="{D056EB4F-8811-4199-8A49-9260B54C9863}" srcOrd="9" destOrd="0" presId="urn:microsoft.com/office/officeart/2005/8/layout/default"/>
    <dgm:cxn modelId="{A4F9D289-074D-41EE-BE3D-121A470235E1}" type="presParOf" srcId="{C10D4C64-22F5-494E-B27E-754EB1A85124}" destId="{9699EB26-934B-460B-972B-F70C7568A4BA}" srcOrd="10" destOrd="0" presId="urn:microsoft.com/office/officeart/2005/8/layout/default"/>
    <dgm:cxn modelId="{536AEBD5-530B-479C-89A0-8DBA13F6482E}" type="presParOf" srcId="{C10D4C64-22F5-494E-B27E-754EB1A85124}" destId="{60CEC194-4582-4CB3-B1C7-C85D2F472ED7}" srcOrd="11" destOrd="0" presId="urn:microsoft.com/office/officeart/2005/8/layout/default"/>
    <dgm:cxn modelId="{7B6F6D10-5B27-4514-8E62-B65A5B1F3E48}" type="presParOf" srcId="{C10D4C64-22F5-494E-B27E-754EB1A85124}" destId="{58FE8701-E949-4D0F-8E42-0A7EAACE884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A66C7-14D6-4408-9D6C-341DE0483B61}">
      <dsp:nvSpPr>
        <dsp:cNvPr id="0" name=""/>
        <dsp:cNvSpPr/>
      </dsp:nvSpPr>
      <dsp:spPr>
        <a:xfrm>
          <a:off x="0" y="597713"/>
          <a:ext cx="11029950" cy="11034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38465-72A8-4882-9FCC-E6693A735364}">
      <dsp:nvSpPr>
        <dsp:cNvPr id="0" name=""/>
        <dsp:cNvSpPr/>
      </dsp:nvSpPr>
      <dsp:spPr>
        <a:xfrm>
          <a:off x="333800" y="845994"/>
          <a:ext cx="606909" cy="606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26459-C91B-4293-8D1A-91D9BEBB3014}">
      <dsp:nvSpPr>
        <dsp:cNvPr id="0" name=""/>
        <dsp:cNvSpPr/>
      </dsp:nvSpPr>
      <dsp:spPr>
        <a:xfrm>
          <a:off x="1274509" y="597713"/>
          <a:ext cx="9755440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Our modern lifestyle often prevents us from receiving natural cues that aid in a healthy sleep cycle. </a:t>
          </a:r>
          <a:endParaRPr lang="en-US" sz="2500" kern="1200"/>
        </a:p>
      </dsp:txBody>
      <dsp:txXfrm>
        <a:off x="1274509" y="597713"/>
        <a:ext cx="9755440" cy="1103471"/>
      </dsp:txXfrm>
    </dsp:sp>
    <dsp:sp modelId="{9D58502D-7EFE-41CE-831A-D6690F446338}">
      <dsp:nvSpPr>
        <dsp:cNvPr id="0" name=""/>
        <dsp:cNvSpPr/>
      </dsp:nvSpPr>
      <dsp:spPr>
        <a:xfrm>
          <a:off x="0" y="1977052"/>
          <a:ext cx="11029950" cy="1103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232CF-0866-458F-90AB-72E03B4C73C6}">
      <dsp:nvSpPr>
        <dsp:cNvPr id="0" name=""/>
        <dsp:cNvSpPr/>
      </dsp:nvSpPr>
      <dsp:spPr>
        <a:xfrm>
          <a:off x="333800" y="2225333"/>
          <a:ext cx="606909" cy="606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75595-8BDB-45E3-83F0-B6E69DA70554}">
      <dsp:nvSpPr>
        <dsp:cNvPr id="0" name=""/>
        <dsp:cNvSpPr/>
      </dsp:nvSpPr>
      <dsp:spPr>
        <a:xfrm>
          <a:off x="1274509" y="1977052"/>
          <a:ext cx="9755440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is difficult to manage circadian rhythms and many times we are forced to sleep in unfamiliar environments or faced with negative stimuli.</a:t>
          </a:r>
        </a:p>
      </dsp:txBody>
      <dsp:txXfrm>
        <a:off x="1274509" y="1977052"/>
        <a:ext cx="9755440" cy="1103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D69B5-F85B-403E-817B-D96F9A83F3E9}">
      <dsp:nvSpPr>
        <dsp:cNvPr id="0" name=""/>
        <dsp:cNvSpPr/>
      </dsp:nvSpPr>
      <dsp:spPr>
        <a:xfrm>
          <a:off x="0" y="574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993AEE-B03B-4990-B0C4-006A027525A5}">
      <dsp:nvSpPr>
        <dsp:cNvPr id="0" name=""/>
        <dsp:cNvSpPr/>
      </dsp:nvSpPr>
      <dsp:spPr>
        <a:xfrm>
          <a:off x="0" y="574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In 2019, the Market Size for Smart Sleep Devices was $15.590 Billion </a:t>
          </a:r>
          <a:endParaRPr lang="en-US" sz="2700" kern="1200"/>
        </a:p>
      </dsp:txBody>
      <dsp:txXfrm>
        <a:off x="0" y="574"/>
        <a:ext cx="7012370" cy="941596"/>
      </dsp:txXfrm>
    </dsp:sp>
    <dsp:sp modelId="{EBC4A210-E1C5-4C80-B2C5-F9E84304467E}">
      <dsp:nvSpPr>
        <dsp:cNvPr id="0" name=""/>
        <dsp:cNvSpPr/>
      </dsp:nvSpPr>
      <dsp:spPr>
        <a:xfrm>
          <a:off x="0" y="942171"/>
          <a:ext cx="701237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79197A-99C7-43EC-ADE8-24C12D69DF42}">
      <dsp:nvSpPr>
        <dsp:cNvPr id="0" name=""/>
        <dsp:cNvSpPr/>
      </dsp:nvSpPr>
      <dsp:spPr>
        <a:xfrm>
          <a:off x="0" y="942171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Compounded Annual Growth Rate (CAGR) is expected </a:t>
          </a:r>
          <a:r>
            <a:rPr lang="en-US" sz="2700" b="0" i="0" kern="1200"/>
            <a:t>a rate of 18.5% </a:t>
          </a:r>
          <a:endParaRPr lang="en-US" sz="2700" kern="1200"/>
        </a:p>
      </dsp:txBody>
      <dsp:txXfrm>
        <a:off x="0" y="942171"/>
        <a:ext cx="7012370" cy="941596"/>
      </dsp:txXfrm>
    </dsp:sp>
    <dsp:sp modelId="{A7DDB9CC-6294-474D-8DA1-932BF1008ED8}">
      <dsp:nvSpPr>
        <dsp:cNvPr id="0" name=""/>
        <dsp:cNvSpPr/>
      </dsp:nvSpPr>
      <dsp:spPr>
        <a:xfrm>
          <a:off x="0" y="1883767"/>
          <a:ext cx="701237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D6851F-F546-4052-BA94-A227C16D21D2}">
      <dsp:nvSpPr>
        <dsp:cNvPr id="0" name=""/>
        <dsp:cNvSpPr/>
      </dsp:nvSpPr>
      <dsp:spPr>
        <a:xfrm>
          <a:off x="0" y="1883767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By the end of 2026, the market size is expected to reach $43.470 Billion </a:t>
          </a:r>
        </a:p>
      </dsp:txBody>
      <dsp:txXfrm>
        <a:off x="0" y="1883767"/>
        <a:ext cx="7012370" cy="941596"/>
      </dsp:txXfrm>
    </dsp:sp>
    <dsp:sp modelId="{3A210FDF-BCFC-48CB-844E-8388EC86528D}">
      <dsp:nvSpPr>
        <dsp:cNvPr id="0" name=""/>
        <dsp:cNvSpPr/>
      </dsp:nvSpPr>
      <dsp:spPr>
        <a:xfrm>
          <a:off x="0" y="2825363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3FB065-8A91-4A6D-8DF4-F58C8FD0D884}">
      <dsp:nvSpPr>
        <dsp:cNvPr id="0" name=""/>
        <dsp:cNvSpPr/>
      </dsp:nvSpPr>
      <dsp:spPr>
        <a:xfrm>
          <a:off x="0" y="2825363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Most of the market share is in North America with over 55% of the market</a:t>
          </a:r>
        </a:p>
      </dsp:txBody>
      <dsp:txXfrm>
        <a:off x="0" y="2825363"/>
        <a:ext cx="7012370" cy="941596"/>
      </dsp:txXfrm>
    </dsp:sp>
    <dsp:sp modelId="{4E682760-A31A-422F-A1FC-DB98AD986FDE}">
      <dsp:nvSpPr>
        <dsp:cNvPr id="0" name=""/>
        <dsp:cNvSpPr/>
      </dsp:nvSpPr>
      <dsp:spPr>
        <a:xfrm>
          <a:off x="0" y="3766959"/>
          <a:ext cx="701237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B5808D-C8D8-4F6D-A5E2-09F9C56D0F8B}">
      <dsp:nvSpPr>
        <dsp:cNvPr id="0" name=""/>
        <dsp:cNvSpPr/>
      </dsp:nvSpPr>
      <dsp:spPr>
        <a:xfrm>
          <a:off x="0" y="3766959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According to research by MarketWatch and Nester Research</a:t>
          </a:r>
        </a:p>
      </dsp:txBody>
      <dsp:txXfrm>
        <a:off x="0" y="3766959"/>
        <a:ext cx="7012370" cy="941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7AA31-B568-4637-A615-836E6FE712DF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44CE8-0918-4AE7-A0E7-0324E831FC15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BC3A9-E58D-436B-8AC7-A4DA23A49785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Aditya Singhal: GT CS Student with drive and motivation, Many Hackathon Victories and Strong Code and Product Development Skills. Internship Experience at High Growth Tech Companies and Incoming at FAANG. </a:t>
          </a:r>
          <a:endParaRPr lang="en-US" sz="1700" kern="1200"/>
        </a:p>
      </dsp:txBody>
      <dsp:txXfrm>
        <a:off x="1631713" y="765233"/>
        <a:ext cx="5380656" cy="1412739"/>
      </dsp:txXfrm>
    </dsp:sp>
    <dsp:sp modelId="{7F94E473-B7D8-47C6-A7A2-777E9712B3DB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6CC48-3DD3-4B67-A188-F67447340CBD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2A465-014C-4D74-9CDE-72350E083877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Laith </a:t>
          </a:r>
          <a:r>
            <a:rPr lang="en-US" sz="1700" kern="1200" dirty="0" err="1"/>
            <a:t>Qushair</a:t>
          </a:r>
          <a:r>
            <a:rPr lang="en-US" sz="1700" kern="1200" dirty="0"/>
            <a:t>:  Auburn EE Student, Many Hackathon Victories and Hardware Engineering background in Product Development. Has Professional experience with building tangible electronics with hardware and software.</a:t>
          </a:r>
        </a:p>
      </dsp:txBody>
      <dsp:txXfrm>
        <a:off x="1631713" y="2531157"/>
        <a:ext cx="5380656" cy="14127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66BF5-6BB1-40AE-842B-5661A78D4D28}">
      <dsp:nvSpPr>
        <dsp:cNvPr id="0" name=""/>
        <dsp:cNvSpPr/>
      </dsp:nvSpPr>
      <dsp:spPr>
        <a:xfrm>
          <a:off x="3231" y="505141"/>
          <a:ext cx="2563524" cy="1538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Hardware Based Product with Software Packaged In Form of Web and Mobile App interface. </a:t>
          </a:r>
        </a:p>
      </dsp:txBody>
      <dsp:txXfrm>
        <a:off x="3231" y="505141"/>
        <a:ext cx="2563524" cy="1538114"/>
      </dsp:txXfrm>
    </dsp:sp>
    <dsp:sp modelId="{E97659D2-6D53-457E-A10A-42B4DDCB8A52}">
      <dsp:nvSpPr>
        <dsp:cNvPr id="0" name=""/>
        <dsp:cNvSpPr/>
      </dsp:nvSpPr>
      <dsp:spPr>
        <a:xfrm>
          <a:off x="2823107" y="505141"/>
          <a:ext cx="2563524" cy="15381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Potential for Software Based licensing Model</a:t>
          </a:r>
        </a:p>
      </dsp:txBody>
      <dsp:txXfrm>
        <a:off x="2823107" y="505141"/>
        <a:ext cx="2563524" cy="1538114"/>
      </dsp:txXfrm>
    </dsp:sp>
    <dsp:sp modelId="{385EED11-25CA-4B72-AABF-117C77C45F55}">
      <dsp:nvSpPr>
        <dsp:cNvPr id="0" name=""/>
        <dsp:cNvSpPr/>
      </dsp:nvSpPr>
      <dsp:spPr>
        <a:xfrm>
          <a:off x="5642984" y="505141"/>
          <a:ext cx="2563524" cy="15381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Potential for Recurring Revenue with Software as a Service (SaaS) Model</a:t>
          </a:r>
        </a:p>
      </dsp:txBody>
      <dsp:txXfrm>
        <a:off x="5642984" y="505141"/>
        <a:ext cx="2563524" cy="1538114"/>
      </dsp:txXfrm>
    </dsp:sp>
    <dsp:sp modelId="{1149C944-3FB2-415F-A05D-DCC34C477386}">
      <dsp:nvSpPr>
        <dsp:cNvPr id="0" name=""/>
        <dsp:cNvSpPr/>
      </dsp:nvSpPr>
      <dsp:spPr>
        <a:xfrm>
          <a:off x="8462860" y="505141"/>
          <a:ext cx="2563524" cy="15381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Potential for </a:t>
          </a:r>
          <a:r>
            <a:rPr lang="en-US" sz="1400" kern="1200" dirty="0" err="1"/>
            <a:t>SleepLight</a:t>
          </a:r>
          <a:r>
            <a:rPr lang="en-US" sz="1400" kern="1200" dirty="0"/>
            <a:t> Marketplace to provide custom </a:t>
          </a:r>
          <a:r>
            <a:rPr lang="en-US" sz="1400" kern="1200" dirty="0" err="1"/>
            <a:t>SleepLight</a:t>
          </a:r>
          <a:r>
            <a:rPr lang="en-US" sz="1400" kern="1200" dirty="0"/>
            <a:t> Patterns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This Gives Our Product A Competitive Edge as we can Provide Cloud Updates and Tailor to specific sleep patterns instead of a One-Size-Fits all approach of competitors</a:t>
          </a:r>
        </a:p>
      </dsp:txBody>
      <dsp:txXfrm>
        <a:off x="8462860" y="505141"/>
        <a:ext cx="2563524" cy="1538114"/>
      </dsp:txXfrm>
    </dsp:sp>
    <dsp:sp modelId="{89E99933-5024-4667-98D5-8C4EBFDAEAE0}">
      <dsp:nvSpPr>
        <dsp:cNvPr id="0" name=""/>
        <dsp:cNvSpPr/>
      </dsp:nvSpPr>
      <dsp:spPr>
        <a:xfrm>
          <a:off x="1413169" y="2299608"/>
          <a:ext cx="2563524" cy="15381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Modular Build Allowing for Easy supplemental audio and sensory sleep aids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IOT Landscape Connection Possible</a:t>
          </a:r>
        </a:p>
      </dsp:txBody>
      <dsp:txXfrm>
        <a:off x="1413169" y="2299608"/>
        <a:ext cx="2563524" cy="1538114"/>
      </dsp:txXfrm>
    </dsp:sp>
    <dsp:sp modelId="{9699EB26-934B-460B-972B-F70C7568A4BA}">
      <dsp:nvSpPr>
        <dsp:cNvPr id="0" name=""/>
        <dsp:cNvSpPr/>
      </dsp:nvSpPr>
      <dsp:spPr>
        <a:xfrm>
          <a:off x="4233045" y="2299608"/>
          <a:ext cx="2563524" cy="1538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 Effective Build at Scale = Large Sales Margins for Hardware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A baseline product with ESP32 Chips and IoT Wi-Fi capabilities will cost 7.50 at scale and 11.50 for lower volume. </a:t>
          </a:r>
        </a:p>
      </dsp:txBody>
      <dsp:txXfrm>
        <a:off x="4233045" y="2299608"/>
        <a:ext cx="2563524" cy="1538114"/>
      </dsp:txXfrm>
    </dsp:sp>
    <dsp:sp modelId="{58FE8701-E949-4D0F-8E42-0A7EAACE884B}">
      <dsp:nvSpPr>
        <dsp:cNvPr id="0" name=""/>
        <dsp:cNvSpPr/>
      </dsp:nvSpPr>
      <dsp:spPr>
        <a:xfrm>
          <a:off x="7052922" y="2299608"/>
          <a:ext cx="2563524" cy="15381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Software Margins at 95%+ for SaaS Model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Based on Market Research subscription revenue will be priced at $1.99-3.99 monthly or discounted $19.99-39.99 for 1-year.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Software only has upfront development costs and will continue to generate revenue.</a:t>
          </a:r>
        </a:p>
      </dsp:txBody>
      <dsp:txXfrm>
        <a:off x="7052922" y="2299608"/>
        <a:ext cx="2563524" cy="1538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a7YMirltc4" TargetMode="External"/><Relationship Id="rId5" Type="http://schemas.openxmlformats.org/officeDocument/2006/relationships/hyperlink" Target="https://devpost.com/software/sleeplight" TargetMode="Externa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devpost.com/software/sleepligh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5A2C1798-1C7B-495E-A4A7-520380047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C417599E-E836-4F68-B262-6293100BD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38175"/>
            <a:ext cx="7498616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926" y="1656292"/>
            <a:ext cx="6798608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SleepLight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926" y="3742162"/>
            <a:ext cx="6798608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SleepWell with personalized dusk and dawn</a:t>
            </a: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88" r="8721" b="-2"/>
          <a:stretch/>
        </p:blipFill>
        <p:spPr>
          <a:xfrm>
            <a:off x="8036241" y="638175"/>
            <a:ext cx="3703319" cy="274459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C9C8AA-3DEB-4E47-8F21-AA3C22BD0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48" r="2" b="5555"/>
          <a:stretch/>
        </p:blipFill>
        <p:spPr>
          <a:xfrm>
            <a:off x="8036240" y="3475230"/>
            <a:ext cx="3703319" cy="292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n 2">
            <a:extLst>
              <a:ext uri="{FF2B5EF4-FFF2-40B4-BE49-F238E27FC236}">
                <a16:creationId xmlns:a16="http://schemas.microsoft.com/office/drawing/2014/main" id="{79B1B208-C2BA-42DF-82DE-433945C093AD}"/>
              </a:ext>
            </a:extLst>
          </p:cNvPr>
          <p:cNvSpPr/>
          <p:nvPr/>
        </p:nvSpPr>
        <p:spPr>
          <a:xfrm>
            <a:off x="3357937" y="690936"/>
            <a:ext cx="5476126" cy="5476126"/>
          </a:xfrm>
          <a:prstGeom prst="su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F6B4E6-418F-45D2-879F-25F006BD414F}"/>
              </a:ext>
            </a:extLst>
          </p:cNvPr>
          <p:cNvSpPr/>
          <p:nvPr/>
        </p:nvSpPr>
        <p:spPr>
          <a:xfrm>
            <a:off x="4845497" y="3044279"/>
            <a:ext cx="25010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SleepLight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678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B3FD-1FF3-4CB6-9308-9904ADBF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4A3EAB-2864-4A7D-9DE4-16A840238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65524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74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35255-F6AD-483C-8736-3BA2E77D7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3CC4EC-DB06-46D9-AFDB-90C92162D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30115"/>
            <a:ext cx="11262866" cy="2160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BB3FD-1FF3-4CB6-9308-9904ADBF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67" y="4428836"/>
            <a:ext cx="10619400" cy="1449346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1E467B-4F3D-4B02-B4F6-B1F606610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8FFC3-0702-4F80-A25F-DCE76F0DC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FAA44-950B-4B8B-812E-B19BA4A76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7075-75C5-4A24-8095-5C14F2B9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66" y="794327"/>
            <a:ext cx="10619401" cy="3173444"/>
          </a:xfrm>
        </p:spPr>
        <p:txBody>
          <a:bodyPr anchor="ctr">
            <a:normAutofit/>
          </a:bodyPr>
          <a:lstStyle/>
          <a:p>
            <a:pPr marL="0" indent="0" fontAlgn="base">
              <a:buNone/>
            </a:pPr>
            <a:r>
              <a:rPr lang="en-US" sz="2000" b="0" i="0">
                <a:effectLst/>
                <a:latin typeface="Roboto"/>
              </a:rPr>
              <a:t>SleepLight is a comfortable and lightweight smart sleep mask that blocks out unwanted light and provides its own-colored hues to trigger your body’s natural responses (serum melatonin). Blue hues are used to wake you gently and effectively in the morning before your chosen alarm time, and red-toned light helps you fall asleep at night. These are the same light cues used by NASA to regulate sleep on the space station and customize your body’s circadian rhythm.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5134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BB3FD-1FF3-4CB6-9308-9904ADBF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Potential market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A52A32-9376-4668-A937-E7A594F85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399121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73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D717798-8BAA-4099-9D3A-90FA73CA3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DB9816-CB1F-41E6-A9DC-48798575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887CCD-73DA-4045-8282-893DA4F0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199"/>
            <a:ext cx="1854170" cy="949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CECAB9-42CA-473A-8872-E45E7F34E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976" y="453643"/>
            <a:ext cx="5557491" cy="9855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81839B-0DC3-4197-A213-925857DAA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15271"/>
            <a:ext cx="11298934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BB3FD-1FF3-4CB6-9308-9904ADBF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Traction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2D6A9E-4C52-4330-BB5E-CD9074D08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17694" cy="404568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11959-C38A-40A9-ABC4-B11DAC09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48" y="3764965"/>
            <a:ext cx="3372672" cy="896439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19DFD0A-82E8-4F3A-907A-A4A59861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9496" y="2180496"/>
            <a:ext cx="1846504" cy="199250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leepLight – screenshot 2">
            <a:extLst>
              <a:ext uri="{FF2B5EF4-FFF2-40B4-BE49-F238E27FC236}">
                <a16:creationId xmlns:a16="http://schemas.microsoft.com/office/drawing/2014/main" id="{0E9082D0-C83D-44DF-908D-65A631382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4615999" y="2439043"/>
            <a:ext cx="1122648" cy="149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FFB8B602-B4DC-4797-8173-5C3902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233672"/>
            <a:ext cx="1854170" cy="199250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leepLight – screenshot 3">
            <a:extLst>
              <a:ext uri="{FF2B5EF4-FFF2-40B4-BE49-F238E27FC236}">
                <a16:creationId xmlns:a16="http://schemas.microsoft.com/office/drawing/2014/main" id="{31E6E005-8E94-4C39-90CE-F9B0912F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4625377" y="4490465"/>
            <a:ext cx="1122648" cy="149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7075-75C5-4A24-8095-5C14F2B9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977" y="2180496"/>
            <a:ext cx="5557490" cy="404568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>
                <a:latin typeface="Roboto"/>
              </a:rPr>
              <a:t>SleepLight was formed during HackGT HealthTech Hackathon and Won Best Inpatient.</a:t>
            </a:r>
          </a:p>
          <a:p>
            <a:pPr marL="0" indent="0" fontAlgn="base">
              <a:buNone/>
            </a:pPr>
            <a:endParaRPr lang="en-US">
              <a:latin typeface="Roboto"/>
            </a:endParaRPr>
          </a:p>
          <a:p>
            <a:pPr marL="0" indent="0" fontAlgn="base">
              <a:buNone/>
            </a:pPr>
            <a:r>
              <a:rPr lang="en-US">
                <a:latin typeface="Roboto"/>
              </a:rPr>
              <a:t>The prototype has been created and successfully tested, we also have published a demo and are working on a marketable prototype with lowered costs.</a:t>
            </a:r>
          </a:p>
          <a:p>
            <a:pPr marL="0" indent="0" fontAlgn="base">
              <a:buNone/>
            </a:pPr>
            <a:endParaRPr lang="en-US">
              <a:latin typeface="Roboto"/>
            </a:endParaRPr>
          </a:p>
          <a:p>
            <a:pPr marL="0" indent="0" fontAlgn="base">
              <a:buNone/>
            </a:pPr>
            <a:r>
              <a:rPr lang="en-US">
                <a:latin typeface="Roboto"/>
                <a:hlinkClick r:id="rId5"/>
              </a:rPr>
              <a:t>https://devpost.com/software/sleeplight</a:t>
            </a:r>
            <a:endParaRPr lang="en-US">
              <a:latin typeface="Roboto"/>
            </a:endParaRPr>
          </a:p>
          <a:p>
            <a:pPr marL="0" indent="0" fontAlgn="base">
              <a:buNone/>
            </a:pPr>
            <a:r>
              <a:rPr lang="en-US">
                <a:latin typeface="Roboto"/>
                <a:hlinkClick r:id="rId6"/>
              </a:rPr>
              <a:t>https://www.youtube.com/watch?v=Ha7YMirltc4</a:t>
            </a:r>
            <a:endParaRPr lang="en-US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7884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BB3FD-1FF3-4CB6-9308-9904ADBF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Team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732927-424B-4D64-A58A-DD679A7B5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620682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41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3ADB-F3A2-410F-9451-8563CE6F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Competition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BDCE-4416-4EB2-9788-E4843757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competitors in this Category have small market share and primarily pursue smart glass-based/non-customizable products for one size fits all solution wear and lack brand awareness.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SleepLight</a:t>
            </a:r>
            <a:r>
              <a:rPr lang="en-US" dirty="0"/>
              <a:t> is customizable solution that uses software to allow users to customize their sleep schedules and/or load pre-written patterns to their liking. In addition, the design is modular in nature allowing for addition of custom noises and integrations with other IoT devices – a competitive edge that is not available in the marketplace.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29BB3C-5CA1-4098-A785-611997318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46313"/>
              </p:ext>
            </p:extLst>
          </p:nvPr>
        </p:nvGraphicFramePr>
        <p:xfrm>
          <a:off x="657225" y="2967176"/>
          <a:ext cx="4962526" cy="2436981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642161">
                  <a:extLst>
                    <a:ext uri="{9D8B030D-6E8A-4147-A177-3AD203B41FA5}">
                      <a16:colId xmlns:a16="http://schemas.microsoft.com/office/drawing/2014/main" val="366007237"/>
                    </a:ext>
                  </a:extLst>
                </a:gridCol>
                <a:gridCol w="1289445">
                  <a:extLst>
                    <a:ext uri="{9D8B030D-6E8A-4147-A177-3AD203B41FA5}">
                      <a16:colId xmlns:a16="http://schemas.microsoft.com/office/drawing/2014/main" val="970043228"/>
                    </a:ext>
                  </a:extLst>
                </a:gridCol>
                <a:gridCol w="2030920">
                  <a:extLst>
                    <a:ext uri="{9D8B030D-6E8A-4147-A177-3AD203B41FA5}">
                      <a16:colId xmlns:a16="http://schemas.microsoft.com/office/drawing/2014/main" val="1500865981"/>
                    </a:ext>
                  </a:extLst>
                </a:gridCol>
              </a:tblGrid>
              <a:tr h="696987">
                <a:tc>
                  <a:txBody>
                    <a:bodyPr/>
                    <a:lstStyle/>
                    <a:p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Pegasi</a:t>
                      </a:r>
                    </a:p>
                  </a:txBody>
                  <a:tcPr marL="96392" marR="74147" marT="74147" marB="7414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Active Performance </a:t>
                      </a:r>
                    </a:p>
                    <a:p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Sleep Glasses</a:t>
                      </a:r>
                    </a:p>
                  </a:txBody>
                  <a:tcPr marL="96392" marR="74147" marT="74147" marB="7414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Product is not suitable for average use ($$$) and is not wearable while sleeping</a:t>
                      </a:r>
                    </a:p>
                  </a:txBody>
                  <a:tcPr marL="96392" marR="74147" marT="74147" marB="7414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83084"/>
                  </a:ext>
                </a:extLst>
              </a:tr>
              <a:tr h="869997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Manta</a:t>
                      </a:r>
                    </a:p>
                  </a:txBody>
                  <a:tcPr marL="96392" marR="74147" marT="74147" marB="7414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Sleep Mask</a:t>
                      </a:r>
                    </a:p>
                  </a:txBody>
                  <a:tcPr marL="96392" marR="74147" marT="74147" marB="741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Focused on temperature adjustment and no software compatibility to regulate sleep</a:t>
                      </a:r>
                    </a:p>
                  </a:txBody>
                  <a:tcPr marL="96392" marR="74147" marT="74147" marB="741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082959"/>
                  </a:ext>
                </a:extLst>
              </a:tr>
              <a:tr h="869997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Award Winning Sleep Mask</a:t>
                      </a:r>
                    </a:p>
                  </a:txBody>
                  <a:tcPr marL="96392" marR="74147" marT="74147" marB="741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Red Light Sleep Mask</a:t>
                      </a:r>
                    </a:p>
                  </a:txBody>
                  <a:tcPr marL="96392" marR="74147" marT="74147" marB="741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Only uses red LEDs and has no ability to customize sleep schedule or interact with software.</a:t>
                      </a:r>
                    </a:p>
                  </a:txBody>
                  <a:tcPr marL="96392" marR="74147" marT="74147" marB="7414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78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18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0E7A-B804-4001-9827-D5C183BD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Product										</a:t>
            </a:r>
            <a:r>
              <a:rPr lang="en-US" sz="1800" dirty="0">
                <a:solidFill>
                  <a:srgbClr val="FFFEFF"/>
                </a:solidFill>
                <a:hlinkClick r:id="rId2"/>
              </a:rPr>
              <a:t>https://devpost.com/software/sleeplight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02A3C3-A973-4777-B7AE-B585BC3AD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713343"/>
              </p:ext>
            </p:extLst>
          </p:nvPr>
        </p:nvGraphicFramePr>
        <p:xfrm>
          <a:off x="581025" y="2181224"/>
          <a:ext cx="11029616" cy="4342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740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7FD8FB-ED80-4386-822C-26F660510019}"/>
              </a:ext>
            </a:extLst>
          </p:cNvPr>
          <p:cNvSpPr/>
          <p:nvPr/>
        </p:nvSpPr>
        <p:spPr>
          <a:xfrm>
            <a:off x="268154" y="2967335"/>
            <a:ext cx="116556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SleepWell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with personalized dusk and dawn</a:t>
            </a:r>
          </a:p>
        </p:txBody>
      </p:sp>
    </p:spTree>
    <p:extLst>
      <p:ext uri="{BB962C8B-B14F-4D97-AF65-F5344CB8AC3E}">
        <p14:creationId xmlns:p14="http://schemas.microsoft.com/office/powerpoint/2010/main" val="24959019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9027</TotalTime>
  <Words>660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Roboto</vt:lpstr>
      <vt:lpstr>Wingdings 2</vt:lpstr>
      <vt:lpstr>Dividend</vt:lpstr>
      <vt:lpstr>SleepLight</vt:lpstr>
      <vt:lpstr>problem</vt:lpstr>
      <vt:lpstr>Solution</vt:lpstr>
      <vt:lpstr>Potential market</vt:lpstr>
      <vt:lpstr>Traction</vt:lpstr>
      <vt:lpstr>Team</vt:lpstr>
      <vt:lpstr>Competition</vt:lpstr>
      <vt:lpstr>Product          https://devpost.com/software/sleeplight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SleepLight</dc:title>
  <dc:creator>Ravi Singhal</dc:creator>
  <cp:lastModifiedBy>Ravi Singhal</cp:lastModifiedBy>
  <cp:revision>29</cp:revision>
  <dcterms:created xsi:type="dcterms:W3CDTF">2021-03-31T22:40:57Z</dcterms:created>
  <dcterms:modified xsi:type="dcterms:W3CDTF">2021-04-09T22:50:47Z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