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 autoAdjust="0"/>
    <p:restoredTop sz="94660"/>
  </p:normalViewPr>
  <p:slideViewPr>
    <p:cSldViewPr snapToGrid="0">
      <p:cViewPr>
        <p:scale>
          <a:sx n="300" d="100"/>
          <a:sy n="300" d="100"/>
        </p:scale>
        <p:origin x="-4338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2024-04-12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1" name="连接符: 肘形 1180">
            <a:extLst>
              <a:ext uri="{FF2B5EF4-FFF2-40B4-BE49-F238E27FC236}">
                <a16:creationId xmlns:a16="http://schemas.microsoft.com/office/drawing/2014/main" id="{05AB1A92-DBE4-4502-653C-9FE24777DDB5}"/>
              </a:ext>
            </a:extLst>
          </p:cNvPr>
          <p:cNvCxnSpPr>
            <a:cxnSpLocks/>
            <a:stCxn id="1180" idx="0"/>
            <a:endCxn id="1179" idx="2"/>
          </p:cNvCxnSpPr>
          <p:nvPr/>
        </p:nvCxnSpPr>
        <p:spPr>
          <a:xfrm rot="16200000" flipV="1">
            <a:off x="6591710" y="638714"/>
            <a:ext cx="1277788" cy="549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4" y="4213067"/>
            <a:ext cx="3311917" cy="26449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1980140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2669176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62182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67148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64413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2669176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2669175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2668772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5295090" y="6358962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5742245" y="629819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5155680" y="630920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5521234" y="656129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2714895" y="5584039"/>
            <a:ext cx="2580195" cy="892135"/>
          </a:xfrm>
          <a:prstGeom prst="bentConnector3">
            <a:avLst>
              <a:gd name="adj1" fmla="val 47878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4454572" y="4292676"/>
            <a:ext cx="3367372" cy="1234046"/>
          </a:xfrm>
          <a:prstGeom prst="bentConnector4">
            <a:avLst>
              <a:gd name="adj1" fmla="val -6789"/>
              <a:gd name="adj2" fmla="val 11852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5747379" y="3494512"/>
            <a:ext cx="739403" cy="298166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art Phone outline">
            <a:extLst>
              <a:ext uri="{FF2B5EF4-FFF2-40B4-BE49-F238E27FC236}">
                <a16:creationId xmlns:a16="http://schemas.microsoft.com/office/drawing/2014/main" id="{0A2EC134-E4F7-95FA-EF96-35CB6AC8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799" y="172223"/>
            <a:ext cx="914400" cy="914400"/>
          </a:xfrm>
          <a:prstGeom prst="rect">
            <a:avLst/>
          </a:prstGeom>
        </p:spPr>
      </p:pic>
      <p:pic>
        <p:nvPicPr>
          <p:cNvPr id="8" name="Graphic 7" descr="Wireless with solid fill">
            <a:extLst>
              <a:ext uri="{FF2B5EF4-FFF2-40B4-BE49-F238E27FC236}">
                <a16:creationId xmlns:a16="http://schemas.microsoft.com/office/drawing/2014/main" id="{E39EBFD4-6F55-A06A-ACCD-F25C6A5D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53232">
            <a:off x="3107067" y="373007"/>
            <a:ext cx="549331" cy="549331"/>
          </a:xfrm>
          <a:prstGeom prst="rect">
            <a:avLst/>
          </a:prstGeom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D4904582-0E75-86B1-1AC4-2903F5736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013" y="1632871"/>
            <a:ext cx="1614841" cy="1614841"/>
          </a:xfrm>
          <a:prstGeom prst="rect">
            <a:avLst/>
          </a:prstGeom>
        </p:spPr>
      </p:pic>
      <p:pic>
        <p:nvPicPr>
          <p:cNvPr id="18" name="Graphic 17" descr="Syncing cloud outline">
            <a:extLst>
              <a:ext uri="{FF2B5EF4-FFF2-40B4-BE49-F238E27FC236}">
                <a16:creationId xmlns:a16="http://schemas.microsoft.com/office/drawing/2014/main" id="{F6301607-57CF-E1AD-F085-F2EE438E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429" y="17222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D7A46-6B8B-406E-2D81-8E6199DEA3A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79829" y="629423"/>
            <a:ext cx="86641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1C7B2-2223-0461-F1F2-A908F60CE2E6}"/>
              </a:ext>
            </a:extLst>
          </p:cNvPr>
          <p:cNvCxnSpPr>
            <a:cxnSpLocks/>
          </p:cNvCxnSpPr>
          <p:nvPr/>
        </p:nvCxnSpPr>
        <p:spPr>
          <a:xfrm>
            <a:off x="912688" y="966950"/>
            <a:ext cx="0" cy="9044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>
            <a:extLst>
              <a:ext uri="{FF2B5EF4-FFF2-40B4-BE49-F238E27FC236}">
                <a16:creationId xmlns:a16="http://schemas.microsoft.com/office/drawing/2014/main" id="{55144CE1-1C87-2265-A3B4-49781C4710E7}"/>
              </a:ext>
            </a:extLst>
          </p:cNvPr>
          <p:cNvSpPr txBox="1"/>
          <p:nvPr/>
        </p:nvSpPr>
        <p:spPr>
          <a:xfrm>
            <a:off x="501828" y="3087512"/>
            <a:ext cx="8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Pit Crew</a:t>
            </a:r>
          </a:p>
        </p:txBody>
      </p:sp>
      <p:pic>
        <p:nvPicPr>
          <p:cNvPr id="53" name="Graphic 52" descr="Full battery outline">
            <a:extLst>
              <a:ext uri="{FF2B5EF4-FFF2-40B4-BE49-F238E27FC236}">
                <a16:creationId xmlns:a16="http://schemas.microsoft.com/office/drawing/2014/main" id="{944C8271-FB70-CD77-4A46-CBF36294D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2401" y="-14977"/>
            <a:ext cx="1288800" cy="1288800"/>
          </a:xfrm>
          <a:prstGeom prst="rect">
            <a:avLst/>
          </a:prstGeom>
        </p:spPr>
      </p:pic>
      <p:sp>
        <p:nvSpPr>
          <p:cNvPr id="54" name="文本框 18">
            <a:extLst>
              <a:ext uri="{FF2B5EF4-FFF2-40B4-BE49-F238E27FC236}">
                <a16:creationId xmlns:a16="http://schemas.microsoft.com/office/drawing/2014/main" id="{B6439F37-947B-AA13-91F2-A1AC1A8ADFB0}"/>
              </a:ext>
            </a:extLst>
          </p:cNvPr>
          <p:cNvSpPr txBox="1"/>
          <p:nvPr/>
        </p:nvSpPr>
        <p:spPr>
          <a:xfrm>
            <a:off x="8917967" y="22163"/>
            <a:ext cx="9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Power Bank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ABCCFCE-2109-714A-819B-7DD394750F02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550259" y="145843"/>
            <a:ext cx="2262142" cy="483581"/>
          </a:xfrm>
          <a:prstGeom prst="bentConnector3">
            <a:avLst>
              <a:gd name="adj1" fmla="val 77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59D88D1-884E-448F-9436-89A5666CA358}"/>
              </a:ext>
            </a:extLst>
          </p:cNvPr>
          <p:cNvCxnSpPr>
            <a:cxnSpLocks/>
          </p:cNvCxnSpPr>
          <p:nvPr/>
        </p:nvCxnSpPr>
        <p:spPr>
          <a:xfrm flipV="1">
            <a:off x="3758266" y="145843"/>
            <a:ext cx="2791993" cy="629424"/>
          </a:xfrm>
          <a:prstGeom prst="bentConnector3">
            <a:avLst>
              <a:gd name="adj1" fmla="val -4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文本框 18">
            <a:extLst>
              <a:ext uri="{FF2B5EF4-FFF2-40B4-BE49-F238E27FC236}">
                <a16:creationId xmlns:a16="http://schemas.microsoft.com/office/drawing/2014/main" id="{DA432184-38D7-6525-2326-75161C4F741D}"/>
              </a:ext>
            </a:extLst>
          </p:cNvPr>
          <p:cNvSpPr txBox="1"/>
          <p:nvPr/>
        </p:nvSpPr>
        <p:spPr>
          <a:xfrm>
            <a:off x="3453318" y="781525"/>
            <a:ext cx="46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USB-C</a:t>
            </a:r>
          </a:p>
        </p:txBody>
      </p:sp>
      <p:sp>
        <p:nvSpPr>
          <p:cNvPr id="1049" name="文本框 18">
            <a:extLst>
              <a:ext uri="{FF2B5EF4-FFF2-40B4-BE49-F238E27FC236}">
                <a16:creationId xmlns:a16="http://schemas.microsoft.com/office/drawing/2014/main" id="{2D185955-080F-5D58-BF81-4DCF1991E5A1}"/>
              </a:ext>
            </a:extLst>
          </p:cNvPr>
          <p:cNvSpPr txBox="1"/>
          <p:nvPr/>
        </p:nvSpPr>
        <p:spPr>
          <a:xfrm>
            <a:off x="8388883" y="633814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727434-EEDD-6056-5718-EADDDB8DB37A}"/>
              </a:ext>
            </a:extLst>
          </p:cNvPr>
          <p:cNvSpPr txBox="1"/>
          <p:nvPr/>
        </p:nvSpPr>
        <p:spPr>
          <a:xfrm>
            <a:off x="3884730" y="217689"/>
            <a:ext cx="118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Raspberry Pi 4B</a:t>
            </a:r>
            <a:endParaRPr lang="en-CA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EA8D0D-9C41-588E-B7E2-3D821455EFCE}"/>
              </a:ext>
            </a:extLst>
          </p:cNvPr>
          <p:cNvSpPr txBox="1"/>
          <p:nvPr/>
        </p:nvSpPr>
        <p:spPr>
          <a:xfrm>
            <a:off x="1278611" y="6378969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Micro</a:t>
            </a:r>
            <a:endParaRPr lang="en-CA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039209-B73B-B7CA-6D21-17CDF97A6D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03017" y="4253169"/>
            <a:ext cx="3147960" cy="251491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CC1FC65-BE19-9B76-1C48-38C309CA9EA0}"/>
              </a:ext>
            </a:extLst>
          </p:cNvPr>
          <p:cNvSpPr/>
          <p:nvPr/>
        </p:nvSpPr>
        <p:spPr>
          <a:xfrm>
            <a:off x="5296678" y="5836299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048D30-8F1E-5C2D-479B-A941B93F2C8C}"/>
              </a:ext>
            </a:extLst>
          </p:cNvPr>
          <p:cNvSpPr txBox="1"/>
          <p:nvPr/>
        </p:nvSpPr>
        <p:spPr>
          <a:xfrm>
            <a:off x="5743833" y="577552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2836E9-709A-41D0-19EB-AA36B0BD6310}"/>
              </a:ext>
            </a:extLst>
          </p:cNvPr>
          <p:cNvSpPr txBox="1"/>
          <p:nvPr/>
        </p:nvSpPr>
        <p:spPr>
          <a:xfrm>
            <a:off x="5157268" y="578654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079F1B-1CA0-3CDA-B2DD-DF0EC93C75F5}"/>
              </a:ext>
            </a:extLst>
          </p:cNvPr>
          <p:cNvSpPr txBox="1"/>
          <p:nvPr/>
        </p:nvSpPr>
        <p:spPr>
          <a:xfrm>
            <a:off x="5522822" y="603863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2917610-FFC0-6ED1-C2B3-FC207A41E60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rot="5400000" flipH="1" flipV="1">
            <a:off x="4716697" y="4032139"/>
            <a:ext cx="2844709" cy="1232458"/>
          </a:xfrm>
          <a:prstGeom prst="bentConnector4">
            <a:avLst>
              <a:gd name="adj1" fmla="val -8036"/>
              <a:gd name="adj2" fmla="val 1185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A8DE461-02BF-387F-4346-1EA029667648}"/>
              </a:ext>
            </a:extLst>
          </p:cNvPr>
          <p:cNvCxnSpPr>
            <a:cxnSpLocks/>
            <a:stCxn id="26" idx="3"/>
            <a:endCxn id="32" idx="2"/>
          </p:cNvCxnSpPr>
          <p:nvPr/>
        </p:nvCxnSpPr>
        <p:spPr>
          <a:xfrm flipV="1">
            <a:off x="5748967" y="3494512"/>
            <a:ext cx="737815" cy="245899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733940E-5806-2216-E9E4-D9DDE2110035}"/>
              </a:ext>
            </a:extLst>
          </p:cNvPr>
          <p:cNvCxnSpPr>
            <a:cxnSpLocks/>
            <a:stCxn id="55" idx="6"/>
            <a:endCxn id="26" idx="1"/>
          </p:cNvCxnSpPr>
          <p:nvPr/>
        </p:nvCxnSpPr>
        <p:spPr>
          <a:xfrm>
            <a:off x="2714895" y="5477170"/>
            <a:ext cx="2581783" cy="476341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C34169E-B068-B332-4EAF-42E407A69349}"/>
              </a:ext>
            </a:extLst>
          </p:cNvPr>
          <p:cNvSpPr/>
          <p:nvPr/>
        </p:nvSpPr>
        <p:spPr>
          <a:xfrm>
            <a:off x="5300224" y="5320693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C4E2FBF-37BB-2EF1-DF90-5A25FDF1F75A}"/>
              </a:ext>
            </a:extLst>
          </p:cNvPr>
          <p:cNvSpPr txBox="1"/>
          <p:nvPr/>
        </p:nvSpPr>
        <p:spPr>
          <a:xfrm>
            <a:off x="5747379" y="525992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0364919-7263-43C2-5B20-2F87B4F52433}"/>
              </a:ext>
            </a:extLst>
          </p:cNvPr>
          <p:cNvSpPr txBox="1"/>
          <p:nvPr/>
        </p:nvSpPr>
        <p:spPr>
          <a:xfrm>
            <a:off x="5160814" y="527093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71A7DA78-2E60-71EA-DDF2-7C450B3F0C79}"/>
              </a:ext>
            </a:extLst>
          </p:cNvPr>
          <p:cNvSpPr txBox="1"/>
          <p:nvPr/>
        </p:nvSpPr>
        <p:spPr>
          <a:xfrm>
            <a:off x="5526368" y="552302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27" name="连接符: 肘形 1026">
            <a:extLst>
              <a:ext uri="{FF2B5EF4-FFF2-40B4-BE49-F238E27FC236}">
                <a16:creationId xmlns:a16="http://schemas.microsoft.com/office/drawing/2014/main" id="{1FE27B01-D25C-A498-0122-2ABDB7155F4E}"/>
              </a:ext>
            </a:extLst>
          </p:cNvPr>
          <p:cNvCxnSpPr>
            <a:cxnSpLocks/>
            <a:stCxn id="59" idx="2"/>
            <a:endCxn id="32" idx="3"/>
          </p:cNvCxnSpPr>
          <p:nvPr/>
        </p:nvCxnSpPr>
        <p:spPr>
          <a:xfrm rot="5400000" flipH="1" flipV="1">
            <a:off x="4976273" y="3776109"/>
            <a:ext cx="2329103" cy="1228912"/>
          </a:xfrm>
          <a:prstGeom prst="bentConnector4">
            <a:avLst>
              <a:gd name="adj1" fmla="val -9815"/>
              <a:gd name="adj2" fmla="val 1186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50A29BE8-971E-36DD-44F8-1429F6E0F506}"/>
              </a:ext>
            </a:extLst>
          </p:cNvPr>
          <p:cNvCxnSpPr>
            <a:cxnSpLocks/>
            <a:stCxn id="59" idx="3"/>
            <a:endCxn id="32" idx="2"/>
          </p:cNvCxnSpPr>
          <p:nvPr/>
        </p:nvCxnSpPr>
        <p:spPr>
          <a:xfrm flipV="1">
            <a:off x="5752513" y="3494512"/>
            <a:ext cx="734269" cy="1943393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连接符: 肘形 1033">
            <a:extLst>
              <a:ext uri="{FF2B5EF4-FFF2-40B4-BE49-F238E27FC236}">
                <a16:creationId xmlns:a16="http://schemas.microsoft.com/office/drawing/2014/main" id="{738CFCEC-AACA-BE88-D0B6-C3350ABBF5AD}"/>
              </a:ext>
            </a:extLst>
          </p:cNvPr>
          <p:cNvCxnSpPr>
            <a:cxnSpLocks/>
            <a:stCxn id="60" idx="6"/>
            <a:endCxn id="59" idx="1"/>
          </p:cNvCxnSpPr>
          <p:nvPr/>
        </p:nvCxnSpPr>
        <p:spPr>
          <a:xfrm>
            <a:off x="2714894" y="5373255"/>
            <a:ext cx="2585330" cy="6465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8" name="椭圆 1037">
            <a:extLst>
              <a:ext uri="{FF2B5EF4-FFF2-40B4-BE49-F238E27FC236}">
                <a16:creationId xmlns:a16="http://schemas.microsoft.com/office/drawing/2014/main" id="{488C5A54-3E07-BE44-C884-C735F7D7520A}"/>
              </a:ext>
            </a:extLst>
          </p:cNvPr>
          <p:cNvSpPr/>
          <p:nvPr/>
        </p:nvSpPr>
        <p:spPr>
          <a:xfrm>
            <a:off x="2668772" y="513924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4D94AB51-01C8-2D8A-39AC-19D274476DF4}"/>
              </a:ext>
            </a:extLst>
          </p:cNvPr>
          <p:cNvSpPr/>
          <p:nvPr/>
        </p:nvSpPr>
        <p:spPr>
          <a:xfrm>
            <a:off x="5296678" y="4812729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2ED8F286-EAF3-8DAA-7DF6-A8897216EFD9}"/>
              </a:ext>
            </a:extLst>
          </p:cNvPr>
          <p:cNvSpPr txBox="1"/>
          <p:nvPr/>
        </p:nvSpPr>
        <p:spPr>
          <a:xfrm>
            <a:off x="5743833" y="475195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4A5077DF-E904-1868-D0AD-9C5B9C035913}"/>
              </a:ext>
            </a:extLst>
          </p:cNvPr>
          <p:cNvSpPr txBox="1"/>
          <p:nvPr/>
        </p:nvSpPr>
        <p:spPr>
          <a:xfrm>
            <a:off x="5157268" y="476297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465D6482-96E0-DDFE-CA94-8F71221D740F}"/>
              </a:ext>
            </a:extLst>
          </p:cNvPr>
          <p:cNvSpPr txBox="1"/>
          <p:nvPr/>
        </p:nvSpPr>
        <p:spPr>
          <a:xfrm>
            <a:off x="5522822" y="501506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E854C68D-D421-7E6D-7F09-A180B90E3227}"/>
              </a:ext>
            </a:extLst>
          </p:cNvPr>
          <p:cNvCxnSpPr>
            <a:cxnSpLocks/>
            <a:stCxn id="1039" idx="2"/>
            <a:endCxn id="32" idx="3"/>
          </p:cNvCxnSpPr>
          <p:nvPr/>
        </p:nvCxnSpPr>
        <p:spPr>
          <a:xfrm rot="5400000" flipH="1" flipV="1">
            <a:off x="5228482" y="3520354"/>
            <a:ext cx="1821139" cy="1232458"/>
          </a:xfrm>
          <a:prstGeom prst="bentConnector4">
            <a:avLst>
              <a:gd name="adj1" fmla="val -12553"/>
              <a:gd name="adj2" fmla="val 1185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连接符: 肘形 1045">
            <a:extLst>
              <a:ext uri="{FF2B5EF4-FFF2-40B4-BE49-F238E27FC236}">
                <a16:creationId xmlns:a16="http://schemas.microsoft.com/office/drawing/2014/main" id="{8DF2AB05-9EB2-E1D7-F051-486DB9A82425}"/>
              </a:ext>
            </a:extLst>
          </p:cNvPr>
          <p:cNvCxnSpPr>
            <a:cxnSpLocks/>
            <a:stCxn id="1039" idx="3"/>
            <a:endCxn id="32" idx="2"/>
          </p:cNvCxnSpPr>
          <p:nvPr/>
        </p:nvCxnSpPr>
        <p:spPr>
          <a:xfrm flipV="1">
            <a:off x="5748967" y="3494512"/>
            <a:ext cx="737815" cy="143542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连接符: 肘形 1051">
            <a:extLst>
              <a:ext uri="{FF2B5EF4-FFF2-40B4-BE49-F238E27FC236}">
                <a16:creationId xmlns:a16="http://schemas.microsoft.com/office/drawing/2014/main" id="{A40F1369-27B7-C918-24F5-9CA937E3C2A4}"/>
              </a:ext>
            </a:extLst>
          </p:cNvPr>
          <p:cNvCxnSpPr>
            <a:cxnSpLocks/>
            <a:stCxn id="61" idx="6"/>
            <a:endCxn id="1039" idx="1"/>
          </p:cNvCxnSpPr>
          <p:nvPr/>
        </p:nvCxnSpPr>
        <p:spPr>
          <a:xfrm flipV="1">
            <a:off x="2714491" y="4929941"/>
            <a:ext cx="2582187" cy="336078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2" name="矩形 1061">
            <a:extLst>
              <a:ext uri="{FF2B5EF4-FFF2-40B4-BE49-F238E27FC236}">
                <a16:creationId xmlns:a16="http://schemas.microsoft.com/office/drawing/2014/main" id="{E9DB82BD-4232-135A-0547-B6308D3D1D91}"/>
              </a:ext>
            </a:extLst>
          </p:cNvPr>
          <p:cNvSpPr/>
          <p:nvPr/>
        </p:nvSpPr>
        <p:spPr>
          <a:xfrm>
            <a:off x="5290968" y="4303996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5</a:t>
            </a:r>
            <a:endParaRPr lang="en-CA" sz="800" dirty="0"/>
          </a:p>
        </p:txBody>
      </p:sp>
      <p:sp>
        <p:nvSpPr>
          <p:cNvPr id="1064" name="文本框 1063">
            <a:extLst>
              <a:ext uri="{FF2B5EF4-FFF2-40B4-BE49-F238E27FC236}">
                <a16:creationId xmlns:a16="http://schemas.microsoft.com/office/drawing/2014/main" id="{C2ABA355-DD9F-E31C-E15D-1DE1A7AB12F2}"/>
              </a:ext>
            </a:extLst>
          </p:cNvPr>
          <p:cNvSpPr txBox="1"/>
          <p:nvPr/>
        </p:nvSpPr>
        <p:spPr>
          <a:xfrm>
            <a:off x="5738123" y="424322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2F780186-2E99-8EFF-0030-ECD10B022594}"/>
              </a:ext>
            </a:extLst>
          </p:cNvPr>
          <p:cNvSpPr txBox="1"/>
          <p:nvPr/>
        </p:nvSpPr>
        <p:spPr>
          <a:xfrm>
            <a:off x="5151558" y="425423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66" name="文本框 1065">
            <a:extLst>
              <a:ext uri="{FF2B5EF4-FFF2-40B4-BE49-F238E27FC236}">
                <a16:creationId xmlns:a16="http://schemas.microsoft.com/office/drawing/2014/main" id="{51CA7EBE-8F9B-1C6E-C60A-39DCB8C9CC04}"/>
              </a:ext>
            </a:extLst>
          </p:cNvPr>
          <p:cNvSpPr txBox="1"/>
          <p:nvPr/>
        </p:nvSpPr>
        <p:spPr>
          <a:xfrm>
            <a:off x="5517112" y="4506328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11" name="连接符: 肘形 1110">
            <a:extLst>
              <a:ext uri="{FF2B5EF4-FFF2-40B4-BE49-F238E27FC236}">
                <a16:creationId xmlns:a16="http://schemas.microsoft.com/office/drawing/2014/main" id="{A02E169F-6945-2926-1125-4BE938260E3E}"/>
              </a:ext>
            </a:extLst>
          </p:cNvPr>
          <p:cNvCxnSpPr>
            <a:cxnSpLocks/>
            <a:stCxn id="1062" idx="3"/>
            <a:endCxn id="32" idx="2"/>
          </p:cNvCxnSpPr>
          <p:nvPr/>
        </p:nvCxnSpPr>
        <p:spPr>
          <a:xfrm flipV="1">
            <a:off x="5743257" y="3494512"/>
            <a:ext cx="743525" cy="926696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连接符: 肘形 1114">
            <a:extLst>
              <a:ext uri="{FF2B5EF4-FFF2-40B4-BE49-F238E27FC236}">
                <a16:creationId xmlns:a16="http://schemas.microsoft.com/office/drawing/2014/main" id="{AC5C481F-A98E-4685-3DB2-C017D452D3A2}"/>
              </a:ext>
            </a:extLst>
          </p:cNvPr>
          <p:cNvCxnSpPr>
            <a:cxnSpLocks/>
            <a:stCxn id="1062" idx="2"/>
            <a:endCxn id="32" idx="3"/>
          </p:cNvCxnSpPr>
          <p:nvPr/>
        </p:nvCxnSpPr>
        <p:spPr>
          <a:xfrm rot="5400000" flipH="1" flipV="1">
            <a:off x="5479994" y="3263132"/>
            <a:ext cx="1312406" cy="1238168"/>
          </a:xfrm>
          <a:prstGeom prst="bentConnector4">
            <a:avLst>
              <a:gd name="adj1" fmla="val -17418"/>
              <a:gd name="adj2" fmla="val 11846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连接符: 肘形 1117">
            <a:extLst>
              <a:ext uri="{FF2B5EF4-FFF2-40B4-BE49-F238E27FC236}">
                <a16:creationId xmlns:a16="http://schemas.microsoft.com/office/drawing/2014/main" id="{0E187786-EC2B-D715-AFA2-08B153772197}"/>
              </a:ext>
            </a:extLst>
          </p:cNvPr>
          <p:cNvCxnSpPr>
            <a:cxnSpLocks/>
            <a:stCxn id="1038" idx="6"/>
            <a:endCxn id="1062" idx="1"/>
          </p:cNvCxnSpPr>
          <p:nvPr/>
        </p:nvCxnSpPr>
        <p:spPr>
          <a:xfrm flipV="1">
            <a:off x="2714491" y="4421208"/>
            <a:ext cx="2576477" cy="740895"/>
          </a:xfrm>
          <a:prstGeom prst="bentConnector3">
            <a:avLst>
              <a:gd name="adj1" fmla="val 47967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0" name="文本框 1159">
            <a:extLst>
              <a:ext uri="{FF2B5EF4-FFF2-40B4-BE49-F238E27FC236}">
                <a16:creationId xmlns:a16="http://schemas.microsoft.com/office/drawing/2014/main" id="{E9822F42-113B-BFF9-7B2D-2E8FFAA298A7}"/>
              </a:ext>
            </a:extLst>
          </p:cNvPr>
          <p:cNvSpPr txBox="1"/>
          <p:nvPr/>
        </p:nvSpPr>
        <p:spPr>
          <a:xfrm>
            <a:off x="8716914" y="6112653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</a:t>
            </a:r>
            <a:r>
              <a:rPr lang="en-US" altLang="zh-CN" sz="1200" dirty="0"/>
              <a:t>Nano</a:t>
            </a:r>
            <a:endParaRPr lang="en-CA" sz="1200" dirty="0"/>
          </a:p>
        </p:txBody>
      </p:sp>
      <p:cxnSp>
        <p:nvCxnSpPr>
          <p:cNvPr id="1168" name="连接符: 肘形 1167">
            <a:extLst>
              <a:ext uri="{FF2B5EF4-FFF2-40B4-BE49-F238E27FC236}">
                <a16:creationId xmlns:a16="http://schemas.microsoft.com/office/drawing/2014/main" id="{034D1757-0864-3F61-36F2-9AEB9290AD14}"/>
              </a:ext>
            </a:extLst>
          </p:cNvPr>
          <p:cNvCxnSpPr>
            <a:stCxn id="32" idx="0"/>
            <a:endCxn id="53" idx="3"/>
          </p:cNvCxnSpPr>
          <p:nvPr/>
        </p:nvCxnSpPr>
        <p:spPr>
          <a:xfrm rot="5400000" flipH="1" flipV="1">
            <a:off x="7129946" y="-13741"/>
            <a:ext cx="2328090" cy="3614419"/>
          </a:xfrm>
          <a:prstGeom prst="bentConnector4">
            <a:avLst>
              <a:gd name="adj1" fmla="val 5987"/>
              <a:gd name="adj2" fmla="val 1063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9EAFAD74-10CD-2598-D62C-D18C541AF4D9}"/>
              </a:ext>
            </a:extLst>
          </p:cNvPr>
          <p:cNvSpPr txBox="1"/>
          <p:nvPr/>
        </p:nvSpPr>
        <p:spPr>
          <a:xfrm>
            <a:off x="5561732" y="2739241"/>
            <a:ext cx="96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5.5mm/2.1mm DC</a:t>
            </a:r>
          </a:p>
        </p:txBody>
      </p:sp>
      <p:sp>
        <p:nvSpPr>
          <p:cNvPr id="1172" name="文本框 18">
            <a:extLst>
              <a:ext uri="{FF2B5EF4-FFF2-40B4-BE49-F238E27FC236}">
                <a16:creationId xmlns:a16="http://schemas.microsoft.com/office/drawing/2014/main" id="{F340CD91-CD8C-A65A-4753-1A611737178D}"/>
              </a:ext>
            </a:extLst>
          </p:cNvPr>
          <p:cNvSpPr txBox="1"/>
          <p:nvPr/>
        </p:nvSpPr>
        <p:spPr>
          <a:xfrm>
            <a:off x="9977341" y="413979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2</a:t>
            </a:r>
          </a:p>
        </p:txBody>
      </p:sp>
      <p:cxnSp>
        <p:nvCxnSpPr>
          <p:cNvPr id="1175" name="连接符: 肘形 1174">
            <a:extLst>
              <a:ext uri="{FF2B5EF4-FFF2-40B4-BE49-F238E27FC236}">
                <a16:creationId xmlns:a16="http://schemas.microsoft.com/office/drawing/2014/main" id="{284562F3-4592-1293-389C-D6600A4B6691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rot="5400000" flipH="1" flipV="1">
            <a:off x="2590273" y="2519153"/>
            <a:ext cx="1277788" cy="17319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FBBC39FC-B875-1CA4-B075-C6F679D0BB89}"/>
              </a:ext>
            </a:extLst>
          </p:cNvPr>
          <p:cNvSpPr txBox="1"/>
          <p:nvPr/>
        </p:nvSpPr>
        <p:spPr>
          <a:xfrm>
            <a:off x="4171089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2</a:t>
            </a:r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EDF4DE5D-39C1-508B-F7E7-6D2260D97F41}"/>
              </a:ext>
            </a:extLst>
          </p:cNvPr>
          <p:cNvSpPr txBox="1"/>
          <p:nvPr/>
        </p:nvSpPr>
        <p:spPr>
          <a:xfrm>
            <a:off x="9593925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Mini USB</a:t>
            </a:r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F57DFD93-7F15-125C-3F42-D45855D59BAC}"/>
              </a:ext>
            </a:extLst>
          </p:cNvPr>
          <p:cNvSpPr/>
          <p:nvPr/>
        </p:nvSpPr>
        <p:spPr>
          <a:xfrm>
            <a:off x="7135323" y="5129440"/>
            <a:ext cx="546007" cy="29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Voltage Sensor</a:t>
            </a:r>
            <a:endParaRPr lang="en-CA" sz="800" dirty="0"/>
          </a:p>
        </p:txBody>
      </p:sp>
      <p:sp>
        <p:nvSpPr>
          <p:cNvPr id="1197" name="椭圆 1196">
            <a:extLst>
              <a:ext uri="{FF2B5EF4-FFF2-40B4-BE49-F238E27FC236}">
                <a16:creationId xmlns:a16="http://schemas.microsoft.com/office/drawing/2014/main" id="{AB8FFB7A-8C33-B1BF-7BCD-C9C794F481A2}"/>
              </a:ext>
            </a:extLst>
          </p:cNvPr>
          <p:cNvSpPr/>
          <p:nvPr/>
        </p:nvSpPr>
        <p:spPr>
          <a:xfrm>
            <a:off x="9642430" y="477282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76F72F59-EE49-137B-FE63-5C1B534068E0}"/>
              </a:ext>
            </a:extLst>
          </p:cNvPr>
          <p:cNvSpPr txBox="1"/>
          <p:nvPr/>
        </p:nvSpPr>
        <p:spPr>
          <a:xfrm>
            <a:off x="7267699" y="495987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1199" name="连接符: 肘形 1198">
            <a:extLst>
              <a:ext uri="{FF2B5EF4-FFF2-40B4-BE49-F238E27FC236}">
                <a16:creationId xmlns:a16="http://schemas.microsoft.com/office/drawing/2014/main" id="{97A6CE47-9529-E093-6E18-3FB735C928AB}"/>
              </a:ext>
            </a:extLst>
          </p:cNvPr>
          <p:cNvCxnSpPr>
            <a:cxnSpLocks/>
            <a:stCxn id="1189" idx="0"/>
            <a:endCxn id="1197" idx="2"/>
          </p:cNvCxnSpPr>
          <p:nvPr/>
        </p:nvCxnSpPr>
        <p:spPr>
          <a:xfrm rot="5400000" flipH="1" flipV="1">
            <a:off x="8358503" y="3845514"/>
            <a:ext cx="333751" cy="2234103"/>
          </a:xfrm>
          <a:prstGeom prst="bentConnector2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3" name="椭圆 1202">
            <a:extLst>
              <a:ext uri="{FF2B5EF4-FFF2-40B4-BE49-F238E27FC236}">
                <a16:creationId xmlns:a16="http://schemas.microsoft.com/office/drawing/2014/main" id="{04D1AD15-5DC5-B6CF-8836-5B4341B27740}"/>
              </a:ext>
            </a:extLst>
          </p:cNvPr>
          <p:cNvSpPr/>
          <p:nvPr/>
        </p:nvSpPr>
        <p:spPr>
          <a:xfrm>
            <a:off x="9642429" y="582677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5" name="连接符: 肘形 1204">
            <a:extLst>
              <a:ext uri="{FF2B5EF4-FFF2-40B4-BE49-F238E27FC236}">
                <a16:creationId xmlns:a16="http://schemas.microsoft.com/office/drawing/2014/main" id="{C823900C-443F-492A-136B-B1DB9CDABFEA}"/>
              </a:ext>
            </a:extLst>
          </p:cNvPr>
          <p:cNvCxnSpPr>
            <a:cxnSpLocks/>
            <a:stCxn id="1189" idx="2"/>
            <a:endCxn id="1203" idx="2"/>
          </p:cNvCxnSpPr>
          <p:nvPr/>
        </p:nvCxnSpPr>
        <p:spPr>
          <a:xfrm rot="16200000" flipH="1">
            <a:off x="8313976" y="4521181"/>
            <a:ext cx="422805" cy="223410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0" name="文本框 1209">
            <a:extLst>
              <a:ext uri="{FF2B5EF4-FFF2-40B4-BE49-F238E27FC236}">
                <a16:creationId xmlns:a16="http://schemas.microsoft.com/office/drawing/2014/main" id="{9CD9C3E1-251F-894A-499D-74D595820BF8}"/>
              </a:ext>
            </a:extLst>
          </p:cNvPr>
          <p:cNvSpPr txBox="1"/>
          <p:nvPr/>
        </p:nvSpPr>
        <p:spPr>
          <a:xfrm>
            <a:off x="7406140" y="537619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211" name="连接符: 肘形 1210">
            <a:extLst>
              <a:ext uri="{FF2B5EF4-FFF2-40B4-BE49-F238E27FC236}">
                <a16:creationId xmlns:a16="http://schemas.microsoft.com/office/drawing/2014/main" id="{D0D9AA18-ACFF-F785-09D6-61D20F1196D0}"/>
              </a:ext>
            </a:extLst>
          </p:cNvPr>
          <p:cNvCxnSpPr>
            <a:cxnSpLocks/>
            <a:stCxn id="1189" idx="3"/>
            <a:endCxn id="1214" idx="2"/>
          </p:cNvCxnSpPr>
          <p:nvPr/>
        </p:nvCxnSpPr>
        <p:spPr>
          <a:xfrm>
            <a:off x="7681330" y="5278135"/>
            <a:ext cx="1961098" cy="362477"/>
          </a:xfrm>
          <a:prstGeom prst="bentConnector3">
            <a:avLst>
              <a:gd name="adj1" fmla="val 3548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4" name="椭圆 1213">
            <a:extLst>
              <a:ext uri="{FF2B5EF4-FFF2-40B4-BE49-F238E27FC236}">
                <a16:creationId xmlns:a16="http://schemas.microsoft.com/office/drawing/2014/main" id="{E56FF942-2099-8347-3651-A3C75D2D3C77}"/>
              </a:ext>
            </a:extLst>
          </p:cNvPr>
          <p:cNvSpPr/>
          <p:nvPr/>
        </p:nvSpPr>
        <p:spPr>
          <a:xfrm>
            <a:off x="9642428" y="561775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7" name="文本框 1216">
            <a:extLst>
              <a:ext uri="{FF2B5EF4-FFF2-40B4-BE49-F238E27FC236}">
                <a16:creationId xmlns:a16="http://schemas.microsoft.com/office/drawing/2014/main" id="{8342823D-2AE6-32E9-3BD3-00163CB22D98}"/>
              </a:ext>
            </a:extLst>
          </p:cNvPr>
          <p:cNvSpPr txBox="1"/>
          <p:nvPr/>
        </p:nvSpPr>
        <p:spPr>
          <a:xfrm>
            <a:off x="7676378" y="508984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04F5E2-5E68-472C-E133-9E02568B6D72}"/>
              </a:ext>
            </a:extLst>
          </p:cNvPr>
          <p:cNvSpPr/>
          <p:nvPr/>
        </p:nvSpPr>
        <p:spPr>
          <a:xfrm>
            <a:off x="3107500" y="1349684"/>
            <a:ext cx="582041" cy="36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Left Indicator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9E3343A-63E0-B99E-BA3B-0ADF2364E79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>
            <a:off x="3689541" y="1532732"/>
            <a:ext cx="3245065" cy="460051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90BC273-5B9A-29CA-43A1-BE7818D2326A}"/>
              </a:ext>
            </a:extLst>
          </p:cNvPr>
          <p:cNvSpPr/>
          <p:nvPr/>
        </p:nvSpPr>
        <p:spPr>
          <a:xfrm>
            <a:off x="6934606" y="196992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5118BD5-B431-200D-C0C7-96A56BC13E8A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>
            <a:off x="3689541" y="1532732"/>
            <a:ext cx="3245065" cy="569872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4391FF6-6AA7-DB10-1951-66044B917B42}"/>
              </a:ext>
            </a:extLst>
          </p:cNvPr>
          <p:cNvSpPr/>
          <p:nvPr/>
        </p:nvSpPr>
        <p:spPr>
          <a:xfrm>
            <a:off x="6934606" y="2079744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5BD5929-F351-4316-D8AC-FA63FB53C131}"/>
              </a:ext>
            </a:extLst>
          </p:cNvPr>
          <p:cNvSpPr/>
          <p:nvPr/>
        </p:nvSpPr>
        <p:spPr>
          <a:xfrm>
            <a:off x="6934606" y="2411596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4757F5F-672D-15E6-67F5-A3DDF845CB99}"/>
              </a:ext>
            </a:extLst>
          </p:cNvPr>
          <p:cNvCxnSpPr>
            <a:cxnSpLocks/>
            <a:stCxn id="5" idx="3"/>
            <a:endCxn id="37" idx="2"/>
          </p:cNvCxnSpPr>
          <p:nvPr/>
        </p:nvCxnSpPr>
        <p:spPr>
          <a:xfrm>
            <a:off x="3689541" y="1532732"/>
            <a:ext cx="3245065" cy="901724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3602FA4-50A4-9B44-14B0-67F6C4BB61E0}"/>
              </a:ext>
            </a:extLst>
          </p:cNvPr>
          <p:cNvCxnSpPr>
            <a:cxnSpLocks/>
            <a:stCxn id="5" idx="2"/>
            <a:endCxn id="48" idx="2"/>
          </p:cNvCxnSpPr>
          <p:nvPr/>
        </p:nvCxnSpPr>
        <p:spPr>
          <a:xfrm rot="16200000" flipH="1">
            <a:off x="4752698" y="361603"/>
            <a:ext cx="827731" cy="3536084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2E40E65-66EE-380B-D2C2-DE42BCC995B2}"/>
              </a:ext>
            </a:extLst>
          </p:cNvPr>
          <p:cNvSpPr/>
          <p:nvPr/>
        </p:nvSpPr>
        <p:spPr>
          <a:xfrm>
            <a:off x="6934605" y="252065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2EDB9C7-6131-FCA9-0C61-3E4198EF3582}"/>
              </a:ext>
            </a:extLst>
          </p:cNvPr>
          <p:cNvSpPr/>
          <p:nvPr/>
        </p:nvSpPr>
        <p:spPr>
          <a:xfrm>
            <a:off x="7037000" y="219083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C6F0FF9-4699-A0EC-9E3C-DD64512C1A5C}"/>
              </a:ext>
            </a:extLst>
          </p:cNvPr>
          <p:cNvCxnSpPr>
            <a:cxnSpLocks/>
            <a:stCxn id="5" idx="2"/>
            <a:endCxn id="51" idx="2"/>
          </p:cNvCxnSpPr>
          <p:nvPr/>
        </p:nvCxnSpPr>
        <p:spPr>
          <a:xfrm rot="16200000" flipH="1">
            <a:off x="4968801" y="145499"/>
            <a:ext cx="497919" cy="363847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0E45FBC-98EB-04D4-279C-14C79DCDB581}"/>
              </a:ext>
            </a:extLst>
          </p:cNvPr>
          <p:cNvSpPr/>
          <p:nvPr/>
        </p:nvSpPr>
        <p:spPr>
          <a:xfrm>
            <a:off x="6934232" y="174772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28" name="连接符: 肘形 1027">
            <a:extLst>
              <a:ext uri="{FF2B5EF4-FFF2-40B4-BE49-F238E27FC236}">
                <a16:creationId xmlns:a16="http://schemas.microsoft.com/office/drawing/2014/main" id="{1ADA9EDA-1181-7A84-F696-5637CF0E9BEF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5138975" y="-24675"/>
            <a:ext cx="54802" cy="3535711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矩形 1032">
            <a:extLst>
              <a:ext uri="{FF2B5EF4-FFF2-40B4-BE49-F238E27FC236}">
                <a16:creationId xmlns:a16="http://schemas.microsoft.com/office/drawing/2014/main" id="{89C7E2E0-4673-C9E2-0BCC-26ED8C116A6B}"/>
              </a:ext>
            </a:extLst>
          </p:cNvPr>
          <p:cNvSpPr/>
          <p:nvPr/>
        </p:nvSpPr>
        <p:spPr>
          <a:xfrm>
            <a:off x="8435429" y="1426218"/>
            <a:ext cx="582041" cy="36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Right Indicator</a:t>
            </a:r>
            <a:endParaRPr lang="en-CA" sz="800" dirty="0"/>
          </a:p>
        </p:txBody>
      </p:sp>
      <p:cxnSp>
        <p:nvCxnSpPr>
          <p:cNvPr id="1050" name="连接符: 肘形 1049">
            <a:extLst>
              <a:ext uri="{FF2B5EF4-FFF2-40B4-BE49-F238E27FC236}">
                <a16:creationId xmlns:a16="http://schemas.microsoft.com/office/drawing/2014/main" id="{5ED34DD3-DD5B-22C0-416F-C1D8F03F42A5}"/>
              </a:ext>
            </a:extLst>
          </p:cNvPr>
          <p:cNvCxnSpPr>
            <a:cxnSpLocks/>
            <a:stCxn id="1033" idx="1"/>
            <a:endCxn id="1055" idx="6"/>
          </p:cNvCxnSpPr>
          <p:nvPr/>
        </p:nvCxnSpPr>
        <p:spPr>
          <a:xfrm rot="10800000">
            <a:off x="6979951" y="995544"/>
            <a:ext cx="1455479" cy="613723"/>
          </a:xfrm>
          <a:prstGeom prst="bentConnector3">
            <a:avLst>
              <a:gd name="adj1" fmla="val 7953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5" name="椭圆 1054">
            <a:extLst>
              <a:ext uri="{FF2B5EF4-FFF2-40B4-BE49-F238E27FC236}">
                <a16:creationId xmlns:a16="http://schemas.microsoft.com/office/drawing/2014/main" id="{CC347AEB-8F04-EE25-B164-A1DCDD9F7FE3}"/>
              </a:ext>
            </a:extLst>
          </p:cNvPr>
          <p:cNvSpPr/>
          <p:nvPr/>
        </p:nvSpPr>
        <p:spPr>
          <a:xfrm>
            <a:off x="6934231" y="97268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57" name="连接符: 肘形 1056">
            <a:extLst>
              <a:ext uri="{FF2B5EF4-FFF2-40B4-BE49-F238E27FC236}">
                <a16:creationId xmlns:a16="http://schemas.microsoft.com/office/drawing/2014/main" id="{C1E3FFDE-4055-40B9-04EB-369E2F7B8E55}"/>
              </a:ext>
            </a:extLst>
          </p:cNvPr>
          <p:cNvCxnSpPr>
            <a:cxnSpLocks/>
            <a:stCxn id="1033" idx="0"/>
            <a:endCxn id="1060" idx="6"/>
          </p:cNvCxnSpPr>
          <p:nvPr/>
        </p:nvCxnSpPr>
        <p:spPr>
          <a:xfrm rot="16200000" flipV="1">
            <a:off x="7582812" y="282579"/>
            <a:ext cx="540777" cy="1746501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椭圆 1059">
            <a:extLst>
              <a:ext uri="{FF2B5EF4-FFF2-40B4-BE49-F238E27FC236}">
                <a16:creationId xmlns:a16="http://schemas.microsoft.com/office/drawing/2014/main" id="{80059226-CCB7-5CBD-3491-AA051DE97285}"/>
              </a:ext>
            </a:extLst>
          </p:cNvPr>
          <p:cNvSpPr/>
          <p:nvPr/>
        </p:nvSpPr>
        <p:spPr>
          <a:xfrm>
            <a:off x="6934230" y="86258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9" name="椭圆 1068">
            <a:extLst>
              <a:ext uri="{FF2B5EF4-FFF2-40B4-BE49-F238E27FC236}">
                <a16:creationId xmlns:a16="http://schemas.microsoft.com/office/drawing/2014/main" id="{EBA5304B-354A-8D0A-D2FA-5FE472DFDBB3}"/>
              </a:ext>
            </a:extLst>
          </p:cNvPr>
          <p:cNvSpPr/>
          <p:nvPr/>
        </p:nvSpPr>
        <p:spPr>
          <a:xfrm>
            <a:off x="6934230" y="108220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70" name="连接符: 肘形 1069">
            <a:extLst>
              <a:ext uri="{FF2B5EF4-FFF2-40B4-BE49-F238E27FC236}">
                <a16:creationId xmlns:a16="http://schemas.microsoft.com/office/drawing/2014/main" id="{D8E1837E-1E2A-8809-D6E7-FDF07AEC481F}"/>
              </a:ext>
            </a:extLst>
          </p:cNvPr>
          <p:cNvCxnSpPr>
            <a:cxnSpLocks/>
            <a:stCxn id="1033" idx="1"/>
            <a:endCxn id="1069" idx="6"/>
          </p:cNvCxnSpPr>
          <p:nvPr/>
        </p:nvCxnSpPr>
        <p:spPr>
          <a:xfrm rot="10800000">
            <a:off x="6979949" y="1105062"/>
            <a:ext cx="1455480" cy="504205"/>
          </a:xfrm>
          <a:prstGeom prst="bentConnector3">
            <a:avLst>
              <a:gd name="adj1" fmla="val 11063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3" name="连接符: 肘形 1072">
            <a:extLst>
              <a:ext uri="{FF2B5EF4-FFF2-40B4-BE49-F238E27FC236}">
                <a16:creationId xmlns:a16="http://schemas.microsoft.com/office/drawing/2014/main" id="{6D3F5615-5694-E520-C1FA-D9A41EB7A910}"/>
              </a:ext>
            </a:extLst>
          </p:cNvPr>
          <p:cNvCxnSpPr>
            <a:cxnSpLocks/>
            <a:stCxn id="1033" idx="0"/>
            <a:endCxn id="1076" idx="6"/>
          </p:cNvCxnSpPr>
          <p:nvPr/>
        </p:nvCxnSpPr>
        <p:spPr>
          <a:xfrm rot="16200000" flipV="1">
            <a:off x="7522707" y="222474"/>
            <a:ext cx="763756" cy="1643731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6" name="椭圆 1075">
            <a:extLst>
              <a:ext uri="{FF2B5EF4-FFF2-40B4-BE49-F238E27FC236}">
                <a16:creationId xmlns:a16="http://schemas.microsoft.com/office/drawing/2014/main" id="{5E0BB5AD-03B7-7DAA-9B8E-304A06C694B8}"/>
              </a:ext>
            </a:extLst>
          </p:cNvPr>
          <p:cNvSpPr/>
          <p:nvPr/>
        </p:nvSpPr>
        <p:spPr>
          <a:xfrm>
            <a:off x="7037000" y="63960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8" name="椭圆 1077">
            <a:extLst>
              <a:ext uri="{FF2B5EF4-FFF2-40B4-BE49-F238E27FC236}">
                <a16:creationId xmlns:a16="http://schemas.microsoft.com/office/drawing/2014/main" id="{2AFD37B3-C4D2-2DA6-C5BB-84F76024376B}"/>
              </a:ext>
            </a:extLst>
          </p:cNvPr>
          <p:cNvSpPr/>
          <p:nvPr/>
        </p:nvSpPr>
        <p:spPr>
          <a:xfrm>
            <a:off x="6934230" y="119204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9" name="椭圆 1078">
            <a:extLst>
              <a:ext uri="{FF2B5EF4-FFF2-40B4-BE49-F238E27FC236}">
                <a16:creationId xmlns:a16="http://schemas.microsoft.com/office/drawing/2014/main" id="{47DFD4B4-9DE9-C466-6530-B618F5356FE8}"/>
              </a:ext>
            </a:extLst>
          </p:cNvPr>
          <p:cNvSpPr/>
          <p:nvPr/>
        </p:nvSpPr>
        <p:spPr>
          <a:xfrm>
            <a:off x="7035651" y="14154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80" name="连接符: 肘形 1079">
            <a:extLst>
              <a:ext uri="{FF2B5EF4-FFF2-40B4-BE49-F238E27FC236}">
                <a16:creationId xmlns:a16="http://schemas.microsoft.com/office/drawing/2014/main" id="{820897AA-0315-33D9-D8FC-6418281A4F7D}"/>
              </a:ext>
            </a:extLst>
          </p:cNvPr>
          <p:cNvCxnSpPr>
            <a:cxnSpLocks/>
            <a:stCxn id="1033" idx="0"/>
            <a:endCxn id="1079" idx="6"/>
          </p:cNvCxnSpPr>
          <p:nvPr/>
        </p:nvCxnSpPr>
        <p:spPr>
          <a:xfrm rot="16200000" flipH="1" flipV="1">
            <a:off x="7897841" y="609746"/>
            <a:ext cx="12137" cy="1645080"/>
          </a:xfrm>
          <a:prstGeom prst="bentConnector4">
            <a:avLst>
              <a:gd name="adj1" fmla="val -863269"/>
              <a:gd name="adj2" fmla="val 5151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E51E4052-874E-3CC0-B247-107E9A488AA4}"/>
              </a:ext>
            </a:extLst>
          </p:cNvPr>
          <p:cNvCxnSpPr>
            <a:cxnSpLocks/>
            <a:endCxn id="1078" idx="6"/>
          </p:cNvCxnSpPr>
          <p:nvPr/>
        </p:nvCxnSpPr>
        <p:spPr>
          <a:xfrm rot="10800000">
            <a:off x="6979949" y="1214903"/>
            <a:ext cx="1455480" cy="394365"/>
          </a:xfrm>
          <a:prstGeom prst="bentConnector3">
            <a:avLst>
              <a:gd name="adj1" fmla="val 14171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66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129</cp:revision>
  <dcterms:created xsi:type="dcterms:W3CDTF">2024-01-27T20:11:26Z</dcterms:created>
  <dcterms:modified xsi:type="dcterms:W3CDTF">2024-04-13T02:22:28Z</dcterms:modified>
</cp:coreProperties>
</file>