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5" autoAdjust="0"/>
    <p:restoredTop sz="94660"/>
  </p:normalViewPr>
  <p:slideViewPr>
    <p:cSldViewPr snapToGrid="0">
      <p:cViewPr>
        <p:scale>
          <a:sx n="400" d="100"/>
          <a:sy n="400" d="100"/>
        </p:scale>
        <p:origin x="-7328" y="-7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46214"/>
            <a:ext cx="0" cy="1277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DB03F7-26FC-6A8A-B3BA-2E329D440ADB}"/>
              </a:ext>
            </a:extLst>
          </p:cNvPr>
          <p:cNvSpPr/>
          <p:nvPr/>
        </p:nvSpPr>
        <p:spPr>
          <a:xfrm>
            <a:off x="6181775" y="3746485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2AFD89-B687-C8DD-4018-7C0FCF708877}"/>
              </a:ext>
            </a:extLst>
          </p:cNvPr>
          <p:cNvCxnSpPr>
            <a:cxnSpLocks/>
            <a:stCxn id="61" idx="6"/>
            <a:endCxn id="3" idx="1"/>
          </p:cNvCxnSpPr>
          <p:nvPr/>
        </p:nvCxnSpPr>
        <p:spPr>
          <a:xfrm flipV="1">
            <a:off x="4446402" y="3972630"/>
            <a:ext cx="1735373" cy="1293389"/>
          </a:xfrm>
          <a:prstGeom prst="bentConnector3">
            <a:avLst>
              <a:gd name="adj1" fmla="val 8238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4401087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70781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C56932-E1CF-6D1E-C5B8-A744595C30A0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5400000" flipH="1" flipV="1">
            <a:off x="6525169" y="3108763"/>
            <a:ext cx="972761" cy="1207261"/>
          </a:xfrm>
          <a:prstGeom prst="bentConnector4">
            <a:avLst>
              <a:gd name="adj1" fmla="val -14035"/>
              <a:gd name="adj2" fmla="val 11933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6DFE14-5648-3105-F80D-AE36FD323181}"/>
              </a:ext>
            </a:extLst>
          </p:cNvPr>
          <p:cNvSpPr txBox="1"/>
          <p:nvPr/>
        </p:nvSpPr>
        <p:spPr>
          <a:xfrm>
            <a:off x="6023495" y="378466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F8848D-09F8-FAB9-E471-349BA3B049CC}"/>
              </a:ext>
            </a:extLst>
          </p:cNvPr>
          <p:cNvSpPr txBox="1"/>
          <p:nvPr/>
        </p:nvSpPr>
        <p:spPr>
          <a:xfrm>
            <a:off x="6391979" y="415581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75747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DDFF5-0290-4D16-8DE9-8D785BCFE150}"/>
              </a:ext>
            </a:extLst>
          </p:cNvPr>
          <p:cNvSpPr txBox="1"/>
          <p:nvPr/>
        </p:nvSpPr>
        <p:spPr>
          <a:xfrm>
            <a:off x="6632647" y="3779688"/>
            <a:ext cx="11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-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73012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BEDD06-40B4-C2C5-7B80-0F47FD97F910}"/>
              </a:ext>
            </a:extLst>
          </p:cNvPr>
          <p:cNvSpPr/>
          <p:nvPr/>
        </p:nvSpPr>
        <p:spPr>
          <a:xfrm>
            <a:off x="6179186" y="440567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C03EE2-1D8C-4074-45E1-86F62F282511}"/>
              </a:ext>
            </a:extLst>
          </p:cNvPr>
          <p:cNvCxnSpPr>
            <a:cxnSpLocks/>
            <a:stCxn id="60" idx="6"/>
            <a:endCxn id="51" idx="1"/>
          </p:cNvCxnSpPr>
          <p:nvPr/>
        </p:nvCxnSpPr>
        <p:spPr>
          <a:xfrm flipV="1">
            <a:off x="4446805" y="4631822"/>
            <a:ext cx="1732381" cy="741433"/>
          </a:xfrm>
          <a:prstGeom prst="bentConnector3">
            <a:avLst>
              <a:gd name="adj1" fmla="val 8491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4401087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4401086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4400683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893A7ED3-7DFE-EC0F-084D-91F97E0EB629}"/>
              </a:ext>
            </a:extLst>
          </p:cNvPr>
          <p:cNvSpPr txBox="1"/>
          <p:nvPr/>
        </p:nvSpPr>
        <p:spPr>
          <a:xfrm>
            <a:off x="6612989" y="445079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C65B41E7-BE24-0816-2871-BBB7500EF57F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 flipH="1" flipV="1">
            <a:off x="6194279" y="3437065"/>
            <a:ext cx="1631953" cy="1209850"/>
          </a:xfrm>
          <a:prstGeom prst="bentConnector4">
            <a:avLst>
              <a:gd name="adj1" fmla="val -8950"/>
              <a:gd name="adj2" fmla="val 1224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E51696B-6A65-1DA3-7F1D-3C92B1D7B3EA}"/>
              </a:ext>
            </a:extLst>
          </p:cNvPr>
          <p:cNvSpPr txBox="1"/>
          <p:nvPr/>
        </p:nvSpPr>
        <p:spPr>
          <a:xfrm>
            <a:off x="6026424" y="444275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300796-2790-BD74-E292-9A6AA62E6CA3}"/>
              </a:ext>
            </a:extLst>
          </p:cNvPr>
          <p:cNvCxnSpPr>
            <a:cxnSpLocks/>
            <a:stCxn id="3" idx="3"/>
            <a:endCxn id="32" idx="2"/>
          </p:cNvCxnSpPr>
          <p:nvPr/>
        </p:nvCxnSpPr>
        <p:spPr>
          <a:xfrm flipV="1">
            <a:off x="6634064" y="3494512"/>
            <a:ext cx="712618" cy="478118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0F95263B-12F2-6205-7B41-82DD55878A17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 flipV="1">
            <a:off x="6631475" y="3494512"/>
            <a:ext cx="715207" cy="113731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5580D8F7-2A98-833C-8DA9-F03291457C30}"/>
              </a:ext>
            </a:extLst>
          </p:cNvPr>
          <p:cNvSpPr txBox="1"/>
          <p:nvPr/>
        </p:nvSpPr>
        <p:spPr>
          <a:xfrm>
            <a:off x="6393388" y="481526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DB91EF78-FD17-BBA7-08B9-A8A1F87EFA26}"/>
              </a:ext>
            </a:extLst>
          </p:cNvPr>
          <p:cNvSpPr/>
          <p:nvPr/>
        </p:nvSpPr>
        <p:spPr>
          <a:xfrm>
            <a:off x="6179186" y="5063964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A7CF7A1-BDBB-03C3-B462-03C026CF677D}"/>
              </a:ext>
            </a:extLst>
          </p:cNvPr>
          <p:cNvSpPr txBox="1"/>
          <p:nvPr/>
        </p:nvSpPr>
        <p:spPr>
          <a:xfrm>
            <a:off x="6612989" y="510908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F25B2B39-E46A-4F7D-A2C8-47021A674D57}"/>
              </a:ext>
            </a:extLst>
          </p:cNvPr>
          <p:cNvSpPr txBox="1"/>
          <p:nvPr/>
        </p:nvSpPr>
        <p:spPr>
          <a:xfrm>
            <a:off x="6026424" y="510104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3E2C9891-6634-4AAB-8489-734E5B57629E}"/>
              </a:ext>
            </a:extLst>
          </p:cNvPr>
          <p:cNvSpPr txBox="1"/>
          <p:nvPr/>
        </p:nvSpPr>
        <p:spPr>
          <a:xfrm>
            <a:off x="6393388" y="547355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FD51E193-A1EE-EC62-1A6F-B514873641A1}"/>
              </a:ext>
            </a:extLst>
          </p:cNvPr>
          <p:cNvCxnSpPr>
            <a:cxnSpLocks/>
            <a:stCxn id="55" idx="6"/>
            <a:endCxn id="1073" idx="1"/>
          </p:cNvCxnSpPr>
          <p:nvPr/>
        </p:nvCxnSpPr>
        <p:spPr>
          <a:xfrm flipV="1">
            <a:off x="4446806" y="5290109"/>
            <a:ext cx="1732380" cy="187061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30A8D8BC-C92A-350A-06F2-C32C2A56B85A}"/>
              </a:ext>
            </a:extLst>
          </p:cNvPr>
          <p:cNvCxnSpPr>
            <a:cxnSpLocks/>
            <a:stCxn id="1073" idx="2"/>
            <a:endCxn id="32" idx="3"/>
          </p:cNvCxnSpPr>
          <p:nvPr/>
        </p:nvCxnSpPr>
        <p:spPr>
          <a:xfrm rot="5400000" flipH="1" flipV="1">
            <a:off x="5865136" y="3766208"/>
            <a:ext cx="2290240" cy="1209850"/>
          </a:xfrm>
          <a:prstGeom prst="bentConnector4">
            <a:avLst>
              <a:gd name="adj1" fmla="val -9981"/>
              <a:gd name="adj2" fmla="val 1257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连接符: 肘形 1086">
            <a:extLst>
              <a:ext uri="{FF2B5EF4-FFF2-40B4-BE49-F238E27FC236}">
                <a16:creationId xmlns:a16="http://schemas.microsoft.com/office/drawing/2014/main" id="{33C4CEB4-AC4E-58CB-4C9D-93B81F989EA3}"/>
              </a:ext>
            </a:extLst>
          </p:cNvPr>
          <p:cNvCxnSpPr>
            <a:cxnSpLocks/>
            <a:stCxn id="1073" idx="3"/>
            <a:endCxn id="32" idx="2"/>
          </p:cNvCxnSpPr>
          <p:nvPr/>
        </p:nvCxnSpPr>
        <p:spPr>
          <a:xfrm flipV="1">
            <a:off x="6631475" y="3494512"/>
            <a:ext cx="715207" cy="17955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6179186" y="580539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6612989" y="585051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6026424" y="584247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6393388" y="621498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4446806" y="5584039"/>
            <a:ext cx="1732380" cy="447503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5494419" y="4136925"/>
            <a:ext cx="3031673" cy="1209850"/>
          </a:xfrm>
          <a:prstGeom prst="bentConnector4">
            <a:avLst>
              <a:gd name="adj1" fmla="val -7540"/>
              <a:gd name="adj2" fmla="val 1289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6631475" y="3494512"/>
            <a:ext cx="715207" cy="253703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39</cp:revision>
  <dcterms:created xsi:type="dcterms:W3CDTF">2024-01-27T20:11:26Z</dcterms:created>
  <dcterms:modified xsi:type="dcterms:W3CDTF">2024-01-28T17:59:54Z</dcterms:modified>
</cp:coreProperties>
</file>