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0" autoAdjust="0"/>
    <p:restoredTop sz="94660"/>
  </p:normalViewPr>
  <p:slideViewPr>
    <p:cSldViewPr snapToGrid="0">
      <p:cViewPr>
        <p:scale>
          <a:sx n="150" d="100"/>
          <a:sy n="150" d="100"/>
        </p:scale>
        <p:origin x="142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04BCF-3E5F-BCA7-85F2-BBEC8611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5B11F-EB54-7C6C-B188-8C749D5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4F97D-1D53-C853-DF74-E4ED082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3DD2-1CC8-82DD-B65B-17F7B42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B087E-C918-034B-EEBF-0227F4A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7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4AEE8-0B2E-EAEB-6963-2F94E24C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6A0AC-D4CC-7C58-0131-DDD8F75B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97E5-66ED-D23E-0D57-D88B5BD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28F09-9415-46AB-6489-1ED18F13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33932-A1F0-9666-B36F-615B081A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66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99F8A3-AD46-E066-76DE-90103EB8A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BFCCB-7E22-689E-BEF6-6B945731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9A3A4-F6B8-FB19-6E33-95892EE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7C091-6520-B3CF-E6A3-F4240642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EA1C-BBF7-B446-0027-35C72E4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4AA2-A8B7-2F6A-9BF5-3C0DE7D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BBE04-3F58-9808-6B0E-A17BCB47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50A0D-0871-8424-261A-470E0DB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B8BB-57AA-1553-B580-035EEBB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92FF-829A-6D14-CE71-F75C032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7375-74FA-F8F7-28A1-B614D5C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716F0-964D-AEF9-F2E9-571A64E6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939E9-B88C-2ED9-28DB-37349BD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34149-FBF4-5AE1-111F-B3EA191D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EC92A-63F8-7D65-39BC-CD264A4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1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1FB91-A98B-DB97-B94E-C8424E9C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CA5-0D26-B483-65F2-97415473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93874-5908-9DC2-CCBC-78EFA03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432B3-A276-1FE6-D0CB-9AEB8E67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94C66-4C63-0919-540E-EDDEA212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B2A19-B189-FDE2-ED89-52385D8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393-CDD0-9992-BDAE-DDF9144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8284-5A24-DB88-D80E-912AC9AD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C3A32-C70F-DD4D-A966-E6FB3589B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E6545-EF9B-32F2-C853-23E3E3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2C0457-5479-4A8C-B3A4-28A6E1BC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97B2D-FC33-2C27-9542-F7D0421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EE7FF6-BADA-166D-EAFF-100F999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E2FDA-45C4-0DA0-C1EE-5E30030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6519-E556-9755-DB7D-BF180D1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1C78A-A3A7-D3A2-79B9-34F0B2D7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1C548-96C4-397F-CCA4-4BDEA38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C8EF7-4F53-D623-88E6-CBA4D4D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BE18A-D043-E1FD-9BC2-6DB6564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0DF1D-03AF-4E37-192D-0BEB34F0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3DBA1-24E5-CF4D-DF89-8259E1E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6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91-BE60-EEBD-1399-8B978866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200A5-B905-EF1F-1CD0-25D092FA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BEB63-128F-48D1-6FB3-87C1E59E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00B70-338D-5E7C-498F-C9F53E4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009CB-F269-668A-5EDB-966E3A6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B5B44-13FF-81F3-AF66-EB2B6E7E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5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5FAF2-1FDA-656A-02A2-9797B896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5288DE-1FD5-897D-33AF-519921BC6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95561-F0B9-A995-4319-482CB919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E3201-5487-2A28-0239-CCB8D894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20F7F-7E56-ECD6-9837-A845B55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A47CA-6970-7B2F-D534-5B7003F0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F45470-27B0-869E-D150-9757DD7F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D8B1E-DA84-920E-53C2-02C8167A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46D64-84F3-B87C-0F3F-52EF73F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67C5-B0D5-4C60-B88D-98EEA2B6AD97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4DABF-204F-CDC9-3978-FD1F990D9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2B39-51E6-7AAF-C16C-F809ED26D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8439-C8B3-4E96-80D2-3C62F76E3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9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IO pins">
            <a:extLst>
              <a:ext uri="{FF2B5EF4-FFF2-40B4-BE49-F238E27FC236}">
                <a16:creationId xmlns:a16="http://schemas.microsoft.com/office/drawing/2014/main" id="{02FAD341-3E6F-42B1-46B5-3A52A235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4" y="0"/>
            <a:ext cx="5201571" cy="29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1" name="连接符: 肘形 1180">
            <a:extLst>
              <a:ext uri="{FF2B5EF4-FFF2-40B4-BE49-F238E27FC236}">
                <a16:creationId xmlns:a16="http://schemas.microsoft.com/office/drawing/2014/main" id="{05AB1A92-DBE4-4502-653C-9FE24777DDB5}"/>
              </a:ext>
            </a:extLst>
          </p:cNvPr>
          <p:cNvCxnSpPr>
            <a:cxnSpLocks/>
            <a:stCxn id="1180" idx="0"/>
            <a:endCxn id="1179" idx="2"/>
          </p:cNvCxnSpPr>
          <p:nvPr/>
        </p:nvCxnSpPr>
        <p:spPr>
          <a:xfrm rot="16200000" flipV="1">
            <a:off x="6591710" y="638714"/>
            <a:ext cx="1277788" cy="5492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D4B478A-3079-65A5-9CA6-DDCE8DDB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54" y="4213067"/>
            <a:ext cx="3311917" cy="26449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1D4DBC0-1FBC-338E-0CEA-A337A5B9E77C}"/>
              </a:ext>
            </a:extLst>
          </p:cNvPr>
          <p:cNvSpPr txBox="1"/>
          <p:nvPr/>
        </p:nvSpPr>
        <p:spPr>
          <a:xfrm>
            <a:off x="3782002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612D53-D0FF-CF40-F7E8-3561DCCD67D1}"/>
              </a:ext>
            </a:extLst>
          </p:cNvPr>
          <p:cNvSpPr txBox="1"/>
          <p:nvPr/>
        </p:nvSpPr>
        <p:spPr>
          <a:xfrm>
            <a:off x="1980140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Micro USB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39F710A-75BA-FB00-B6A4-CCA677BB1E0D}"/>
              </a:ext>
            </a:extLst>
          </p:cNvPr>
          <p:cNvSpPr/>
          <p:nvPr/>
        </p:nvSpPr>
        <p:spPr>
          <a:xfrm>
            <a:off x="2669176" y="556117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5676B0-BD7D-3853-47BC-8C00CB0C2FA9}"/>
              </a:ext>
            </a:extLst>
          </p:cNvPr>
          <p:cNvSpPr/>
          <p:nvPr/>
        </p:nvSpPr>
        <p:spPr>
          <a:xfrm>
            <a:off x="6218282" y="2957513"/>
            <a:ext cx="536999" cy="53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Power Supply</a:t>
            </a:r>
            <a:endParaRPr lang="en-CA" sz="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EB0079D-4911-ED7E-8F03-605989168EA4}"/>
              </a:ext>
            </a:extLst>
          </p:cNvPr>
          <p:cNvSpPr txBox="1"/>
          <p:nvPr/>
        </p:nvSpPr>
        <p:spPr>
          <a:xfrm>
            <a:off x="6714871" y="3032268"/>
            <a:ext cx="296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5V</a:t>
            </a:r>
            <a:endParaRPr lang="en-CA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2E1ABA-F8B7-60CB-3661-07CFD0608D6D}"/>
              </a:ext>
            </a:extLst>
          </p:cNvPr>
          <p:cNvSpPr txBox="1"/>
          <p:nvPr/>
        </p:nvSpPr>
        <p:spPr>
          <a:xfrm>
            <a:off x="6441336" y="3484854"/>
            <a:ext cx="39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GND</a:t>
            </a:r>
            <a:endParaRPr lang="en-CA" sz="8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B12C5D1-8CD5-61DE-C998-1B4FD0BAA8F9}"/>
              </a:ext>
            </a:extLst>
          </p:cNvPr>
          <p:cNvSpPr/>
          <p:nvPr/>
        </p:nvSpPr>
        <p:spPr>
          <a:xfrm>
            <a:off x="2669176" y="5454310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7ACC5A7-DBF4-B460-B4AC-E237E2594692}"/>
              </a:ext>
            </a:extLst>
          </p:cNvPr>
          <p:cNvSpPr/>
          <p:nvPr/>
        </p:nvSpPr>
        <p:spPr>
          <a:xfrm>
            <a:off x="2669175" y="535039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B7E68A9-328C-CC94-5948-B72624E363C5}"/>
              </a:ext>
            </a:extLst>
          </p:cNvPr>
          <p:cNvSpPr/>
          <p:nvPr/>
        </p:nvSpPr>
        <p:spPr>
          <a:xfrm>
            <a:off x="2668772" y="524315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3" name="矩形 1092">
            <a:extLst>
              <a:ext uri="{FF2B5EF4-FFF2-40B4-BE49-F238E27FC236}">
                <a16:creationId xmlns:a16="http://schemas.microsoft.com/office/drawing/2014/main" id="{95133E80-9926-1419-2CF8-843970E9D026}"/>
              </a:ext>
            </a:extLst>
          </p:cNvPr>
          <p:cNvSpPr/>
          <p:nvPr/>
        </p:nvSpPr>
        <p:spPr>
          <a:xfrm>
            <a:off x="5295090" y="6358962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1</a:t>
            </a:r>
            <a:endParaRPr lang="en-CA" sz="800" dirty="0"/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B908D818-02EA-F5D9-17C6-F10DA39B32A5}"/>
              </a:ext>
            </a:extLst>
          </p:cNvPr>
          <p:cNvSpPr txBox="1"/>
          <p:nvPr/>
        </p:nvSpPr>
        <p:spPr>
          <a:xfrm>
            <a:off x="5742245" y="6298192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95" name="文本框 1094">
            <a:extLst>
              <a:ext uri="{FF2B5EF4-FFF2-40B4-BE49-F238E27FC236}">
                <a16:creationId xmlns:a16="http://schemas.microsoft.com/office/drawing/2014/main" id="{4D6CB1ED-D2F3-45E7-3B6B-4F7DA0F6D190}"/>
              </a:ext>
            </a:extLst>
          </p:cNvPr>
          <p:cNvSpPr txBox="1"/>
          <p:nvPr/>
        </p:nvSpPr>
        <p:spPr>
          <a:xfrm>
            <a:off x="5155680" y="630920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9184E7AA-587B-27D1-3A5A-2480015751C4}"/>
              </a:ext>
            </a:extLst>
          </p:cNvPr>
          <p:cNvSpPr txBox="1"/>
          <p:nvPr/>
        </p:nvSpPr>
        <p:spPr>
          <a:xfrm>
            <a:off x="5521234" y="6561294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03" name="连接符: 肘形 1102">
            <a:extLst>
              <a:ext uri="{FF2B5EF4-FFF2-40B4-BE49-F238E27FC236}">
                <a16:creationId xmlns:a16="http://schemas.microsoft.com/office/drawing/2014/main" id="{415746F0-E4B9-0DCF-3711-110E0495CD6D}"/>
              </a:ext>
            </a:extLst>
          </p:cNvPr>
          <p:cNvCxnSpPr>
            <a:cxnSpLocks/>
            <a:stCxn id="15" idx="6"/>
            <a:endCxn id="1093" idx="1"/>
          </p:cNvCxnSpPr>
          <p:nvPr/>
        </p:nvCxnSpPr>
        <p:spPr>
          <a:xfrm>
            <a:off x="2714895" y="5584039"/>
            <a:ext cx="2580195" cy="892135"/>
          </a:xfrm>
          <a:prstGeom prst="bentConnector3">
            <a:avLst>
              <a:gd name="adj1" fmla="val 47878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7" name="连接符: 肘形 1106">
            <a:extLst>
              <a:ext uri="{FF2B5EF4-FFF2-40B4-BE49-F238E27FC236}">
                <a16:creationId xmlns:a16="http://schemas.microsoft.com/office/drawing/2014/main" id="{41E8BAA9-4693-9519-5A90-2D2DAAD2F0F6}"/>
              </a:ext>
            </a:extLst>
          </p:cNvPr>
          <p:cNvCxnSpPr>
            <a:cxnSpLocks/>
            <a:stCxn id="1093" idx="2"/>
            <a:endCxn id="32" idx="3"/>
          </p:cNvCxnSpPr>
          <p:nvPr/>
        </p:nvCxnSpPr>
        <p:spPr>
          <a:xfrm rot="5400000" flipH="1" flipV="1">
            <a:off x="4454572" y="4292676"/>
            <a:ext cx="3367372" cy="1234046"/>
          </a:xfrm>
          <a:prstGeom prst="bentConnector4">
            <a:avLst>
              <a:gd name="adj1" fmla="val -6789"/>
              <a:gd name="adj2" fmla="val 11852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2" name="连接符: 肘形 1111">
            <a:extLst>
              <a:ext uri="{FF2B5EF4-FFF2-40B4-BE49-F238E27FC236}">
                <a16:creationId xmlns:a16="http://schemas.microsoft.com/office/drawing/2014/main" id="{5C8E61C7-DD6E-6E6F-4A61-0BDC93DF62C4}"/>
              </a:ext>
            </a:extLst>
          </p:cNvPr>
          <p:cNvCxnSpPr>
            <a:cxnSpLocks/>
            <a:stCxn id="1093" idx="3"/>
            <a:endCxn id="32" idx="2"/>
          </p:cNvCxnSpPr>
          <p:nvPr/>
        </p:nvCxnSpPr>
        <p:spPr>
          <a:xfrm flipV="1">
            <a:off x="5747379" y="3494512"/>
            <a:ext cx="739403" cy="2981662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art Phone outline">
            <a:extLst>
              <a:ext uri="{FF2B5EF4-FFF2-40B4-BE49-F238E27FC236}">
                <a16:creationId xmlns:a16="http://schemas.microsoft.com/office/drawing/2014/main" id="{0A2EC134-E4F7-95FA-EF96-35CB6AC8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799" y="172223"/>
            <a:ext cx="914400" cy="914400"/>
          </a:xfrm>
          <a:prstGeom prst="rect">
            <a:avLst/>
          </a:prstGeom>
        </p:spPr>
      </p:pic>
      <p:pic>
        <p:nvPicPr>
          <p:cNvPr id="8" name="Graphic 7" descr="Wireless with solid fill">
            <a:extLst>
              <a:ext uri="{FF2B5EF4-FFF2-40B4-BE49-F238E27FC236}">
                <a16:creationId xmlns:a16="http://schemas.microsoft.com/office/drawing/2014/main" id="{E39EBFD4-6F55-A06A-ACCD-F25C6A5D4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953232">
            <a:off x="3107067" y="373007"/>
            <a:ext cx="549331" cy="549331"/>
          </a:xfrm>
          <a:prstGeom prst="rect">
            <a:avLst/>
          </a:prstGeom>
        </p:spPr>
      </p:pic>
      <p:pic>
        <p:nvPicPr>
          <p:cNvPr id="12" name="Graphic 11" descr="Laptop with phone and calculator">
            <a:extLst>
              <a:ext uri="{FF2B5EF4-FFF2-40B4-BE49-F238E27FC236}">
                <a16:creationId xmlns:a16="http://schemas.microsoft.com/office/drawing/2014/main" id="{D4904582-0E75-86B1-1AC4-2903F5736B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013" y="1632871"/>
            <a:ext cx="1614841" cy="1614841"/>
          </a:xfrm>
          <a:prstGeom prst="rect">
            <a:avLst/>
          </a:prstGeom>
        </p:spPr>
      </p:pic>
      <p:pic>
        <p:nvPicPr>
          <p:cNvPr id="18" name="Graphic 17" descr="Syncing cloud outline">
            <a:extLst>
              <a:ext uri="{FF2B5EF4-FFF2-40B4-BE49-F238E27FC236}">
                <a16:creationId xmlns:a16="http://schemas.microsoft.com/office/drawing/2014/main" id="{F6301607-57CF-E1AD-F085-F2EE438EF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429" y="172223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CD7A46-6B8B-406E-2D81-8E6199DEA3A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79829" y="629423"/>
            <a:ext cx="86641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1C7B2-2223-0461-F1F2-A908F60CE2E6}"/>
              </a:ext>
            </a:extLst>
          </p:cNvPr>
          <p:cNvCxnSpPr>
            <a:cxnSpLocks/>
          </p:cNvCxnSpPr>
          <p:nvPr/>
        </p:nvCxnSpPr>
        <p:spPr>
          <a:xfrm>
            <a:off x="912688" y="966950"/>
            <a:ext cx="0" cy="90446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8">
            <a:extLst>
              <a:ext uri="{FF2B5EF4-FFF2-40B4-BE49-F238E27FC236}">
                <a16:creationId xmlns:a16="http://schemas.microsoft.com/office/drawing/2014/main" id="{55144CE1-1C87-2265-A3B4-49781C4710E7}"/>
              </a:ext>
            </a:extLst>
          </p:cNvPr>
          <p:cNvSpPr txBox="1"/>
          <p:nvPr/>
        </p:nvSpPr>
        <p:spPr>
          <a:xfrm>
            <a:off x="501828" y="3087512"/>
            <a:ext cx="84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Pit Crew</a:t>
            </a:r>
          </a:p>
        </p:txBody>
      </p:sp>
      <p:pic>
        <p:nvPicPr>
          <p:cNvPr id="53" name="Graphic 52" descr="Full battery outline">
            <a:extLst>
              <a:ext uri="{FF2B5EF4-FFF2-40B4-BE49-F238E27FC236}">
                <a16:creationId xmlns:a16="http://schemas.microsoft.com/office/drawing/2014/main" id="{944C8271-FB70-CD77-4A46-CBF36294D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12401" y="-14977"/>
            <a:ext cx="1288800" cy="1288800"/>
          </a:xfrm>
          <a:prstGeom prst="rect">
            <a:avLst/>
          </a:prstGeom>
        </p:spPr>
      </p:pic>
      <p:sp>
        <p:nvSpPr>
          <p:cNvPr id="54" name="文本框 18">
            <a:extLst>
              <a:ext uri="{FF2B5EF4-FFF2-40B4-BE49-F238E27FC236}">
                <a16:creationId xmlns:a16="http://schemas.microsoft.com/office/drawing/2014/main" id="{B6439F37-947B-AA13-91F2-A1AC1A8ADFB0}"/>
              </a:ext>
            </a:extLst>
          </p:cNvPr>
          <p:cNvSpPr txBox="1"/>
          <p:nvPr/>
        </p:nvSpPr>
        <p:spPr>
          <a:xfrm>
            <a:off x="8917967" y="22163"/>
            <a:ext cx="94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Power Bank</a:t>
            </a:r>
          </a:p>
        </p:txBody>
      </p:sp>
      <p:cxnSp>
        <p:nvCxnSpPr>
          <p:cNvPr id="1025" name="Elbow Connector 1024">
            <a:extLst>
              <a:ext uri="{FF2B5EF4-FFF2-40B4-BE49-F238E27FC236}">
                <a16:creationId xmlns:a16="http://schemas.microsoft.com/office/drawing/2014/main" id="{DABCCFCE-2109-714A-819B-7DD394750F02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6550259" y="145843"/>
            <a:ext cx="2262142" cy="483581"/>
          </a:xfrm>
          <a:prstGeom prst="bentConnector3">
            <a:avLst>
              <a:gd name="adj1" fmla="val 779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>
            <a:extLst>
              <a:ext uri="{FF2B5EF4-FFF2-40B4-BE49-F238E27FC236}">
                <a16:creationId xmlns:a16="http://schemas.microsoft.com/office/drawing/2014/main" id="{D59D88D1-884E-448F-9436-89A5666CA358}"/>
              </a:ext>
            </a:extLst>
          </p:cNvPr>
          <p:cNvCxnSpPr>
            <a:cxnSpLocks/>
          </p:cNvCxnSpPr>
          <p:nvPr/>
        </p:nvCxnSpPr>
        <p:spPr>
          <a:xfrm flipV="1">
            <a:off x="3758266" y="145843"/>
            <a:ext cx="2791993" cy="629424"/>
          </a:xfrm>
          <a:prstGeom prst="bentConnector3">
            <a:avLst>
              <a:gd name="adj1" fmla="val -42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文本框 18">
            <a:extLst>
              <a:ext uri="{FF2B5EF4-FFF2-40B4-BE49-F238E27FC236}">
                <a16:creationId xmlns:a16="http://schemas.microsoft.com/office/drawing/2014/main" id="{DA432184-38D7-6525-2326-75161C4F741D}"/>
              </a:ext>
            </a:extLst>
          </p:cNvPr>
          <p:cNvSpPr txBox="1"/>
          <p:nvPr/>
        </p:nvSpPr>
        <p:spPr>
          <a:xfrm>
            <a:off x="3453318" y="781525"/>
            <a:ext cx="466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USB-C</a:t>
            </a:r>
          </a:p>
        </p:txBody>
      </p:sp>
      <p:sp>
        <p:nvSpPr>
          <p:cNvPr id="1049" name="文本框 18">
            <a:extLst>
              <a:ext uri="{FF2B5EF4-FFF2-40B4-BE49-F238E27FC236}">
                <a16:creationId xmlns:a16="http://schemas.microsoft.com/office/drawing/2014/main" id="{2D185955-080F-5D58-BF81-4DCF1991E5A1}"/>
              </a:ext>
            </a:extLst>
          </p:cNvPr>
          <p:cNvSpPr txBox="1"/>
          <p:nvPr/>
        </p:nvSpPr>
        <p:spPr>
          <a:xfrm>
            <a:off x="8388883" y="633814"/>
            <a:ext cx="54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727434-EEDD-6056-5718-EADDDB8DB37A}"/>
              </a:ext>
            </a:extLst>
          </p:cNvPr>
          <p:cNvSpPr txBox="1"/>
          <p:nvPr/>
        </p:nvSpPr>
        <p:spPr>
          <a:xfrm>
            <a:off x="3884730" y="217689"/>
            <a:ext cx="118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Raspberry Pi 4B</a:t>
            </a:r>
            <a:endParaRPr lang="en-CA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EA8D0D-9C41-588E-B7E2-3D821455EFCE}"/>
              </a:ext>
            </a:extLst>
          </p:cNvPr>
          <p:cNvSpPr txBox="1"/>
          <p:nvPr/>
        </p:nvSpPr>
        <p:spPr>
          <a:xfrm>
            <a:off x="1278611" y="6378969"/>
            <a:ext cx="108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Arduino Micro</a:t>
            </a:r>
            <a:endParaRPr lang="en-CA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F039209-B73B-B7CA-6D21-17CDF97A6D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03017" y="4253169"/>
            <a:ext cx="3147960" cy="2514915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CC1FC65-BE19-9B76-1C48-38C309CA9EA0}"/>
              </a:ext>
            </a:extLst>
          </p:cNvPr>
          <p:cNvSpPr/>
          <p:nvPr/>
        </p:nvSpPr>
        <p:spPr>
          <a:xfrm>
            <a:off x="5296678" y="5836299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2</a:t>
            </a:r>
            <a:endParaRPr lang="en-CA" sz="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C048D30-8F1E-5C2D-479B-A941B93F2C8C}"/>
              </a:ext>
            </a:extLst>
          </p:cNvPr>
          <p:cNvSpPr txBox="1"/>
          <p:nvPr/>
        </p:nvSpPr>
        <p:spPr>
          <a:xfrm>
            <a:off x="5743833" y="577552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2836E9-709A-41D0-19EB-AA36B0BD6310}"/>
              </a:ext>
            </a:extLst>
          </p:cNvPr>
          <p:cNvSpPr txBox="1"/>
          <p:nvPr/>
        </p:nvSpPr>
        <p:spPr>
          <a:xfrm>
            <a:off x="5157268" y="5786542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079F1B-1CA0-3CDA-B2DD-DF0EC93C75F5}"/>
              </a:ext>
            </a:extLst>
          </p:cNvPr>
          <p:cNvSpPr txBox="1"/>
          <p:nvPr/>
        </p:nvSpPr>
        <p:spPr>
          <a:xfrm>
            <a:off x="5522822" y="6038631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2917610-FFC0-6ED1-C2B3-FC207A41E608}"/>
              </a:ext>
            </a:extLst>
          </p:cNvPr>
          <p:cNvCxnSpPr>
            <a:cxnSpLocks/>
            <a:stCxn id="26" idx="2"/>
            <a:endCxn id="32" idx="3"/>
          </p:cNvCxnSpPr>
          <p:nvPr/>
        </p:nvCxnSpPr>
        <p:spPr>
          <a:xfrm rot="5400000" flipH="1" flipV="1">
            <a:off x="4716697" y="4032139"/>
            <a:ext cx="2844709" cy="1232458"/>
          </a:xfrm>
          <a:prstGeom prst="bentConnector4">
            <a:avLst>
              <a:gd name="adj1" fmla="val -8036"/>
              <a:gd name="adj2" fmla="val 1185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A8DE461-02BF-387F-4346-1EA029667648}"/>
              </a:ext>
            </a:extLst>
          </p:cNvPr>
          <p:cNvCxnSpPr>
            <a:cxnSpLocks/>
            <a:stCxn id="26" idx="3"/>
            <a:endCxn id="32" idx="2"/>
          </p:cNvCxnSpPr>
          <p:nvPr/>
        </p:nvCxnSpPr>
        <p:spPr>
          <a:xfrm flipV="1">
            <a:off x="5748967" y="3494512"/>
            <a:ext cx="737815" cy="2458999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5733940E-5806-2216-E9E4-D9DDE2110035}"/>
              </a:ext>
            </a:extLst>
          </p:cNvPr>
          <p:cNvCxnSpPr>
            <a:cxnSpLocks/>
            <a:stCxn id="55" idx="6"/>
            <a:endCxn id="26" idx="1"/>
          </p:cNvCxnSpPr>
          <p:nvPr/>
        </p:nvCxnSpPr>
        <p:spPr>
          <a:xfrm>
            <a:off x="2714895" y="5477170"/>
            <a:ext cx="2581783" cy="476341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EC34169E-B068-B332-4EAF-42E407A69349}"/>
              </a:ext>
            </a:extLst>
          </p:cNvPr>
          <p:cNvSpPr/>
          <p:nvPr/>
        </p:nvSpPr>
        <p:spPr>
          <a:xfrm>
            <a:off x="5300224" y="5320693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3</a:t>
            </a:r>
            <a:endParaRPr lang="en-CA" sz="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C4E2FBF-37BB-2EF1-DF90-5A25FDF1F75A}"/>
              </a:ext>
            </a:extLst>
          </p:cNvPr>
          <p:cNvSpPr txBox="1"/>
          <p:nvPr/>
        </p:nvSpPr>
        <p:spPr>
          <a:xfrm>
            <a:off x="5747379" y="5259923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0364919-7263-43C2-5B20-2F87B4F52433}"/>
              </a:ext>
            </a:extLst>
          </p:cNvPr>
          <p:cNvSpPr txBox="1"/>
          <p:nvPr/>
        </p:nvSpPr>
        <p:spPr>
          <a:xfrm>
            <a:off x="5160814" y="527093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71A7DA78-2E60-71EA-DDF2-7C450B3F0C79}"/>
              </a:ext>
            </a:extLst>
          </p:cNvPr>
          <p:cNvSpPr txBox="1"/>
          <p:nvPr/>
        </p:nvSpPr>
        <p:spPr>
          <a:xfrm>
            <a:off x="5526368" y="552302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27" name="连接符: 肘形 1026">
            <a:extLst>
              <a:ext uri="{FF2B5EF4-FFF2-40B4-BE49-F238E27FC236}">
                <a16:creationId xmlns:a16="http://schemas.microsoft.com/office/drawing/2014/main" id="{1FE27B01-D25C-A498-0122-2ABDB7155F4E}"/>
              </a:ext>
            </a:extLst>
          </p:cNvPr>
          <p:cNvCxnSpPr>
            <a:cxnSpLocks/>
            <a:stCxn id="59" idx="2"/>
            <a:endCxn id="32" idx="3"/>
          </p:cNvCxnSpPr>
          <p:nvPr/>
        </p:nvCxnSpPr>
        <p:spPr>
          <a:xfrm rot="5400000" flipH="1" flipV="1">
            <a:off x="4976273" y="3776109"/>
            <a:ext cx="2329103" cy="1228912"/>
          </a:xfrm>
          <a:prstGeom prst="bentConnector4">
            <a:avLst>
              <a:gd name="adj1" fmla="val -9815"/>
              <a:gd name="adj2" fmla="val 11860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连接符: 肘形 1029">
            <a:extLst>
              <a:ext uri="{FF2B5EF4-FFF2-40B4-BE49-F238E27FC236}">
                <a16:creationId xmlns:a16="http://schemas.microsoft.com/office/drawing/2014/main" id="{50A29BE8-971E-36DD-44F8-1429F6E0F506}"/>
              </a:ext>
            </a:extLst>
          </p:cNvPr>
          <p:cNvCxnSpPr>
            <a:cxnSpLocks/>
            <a:stCxn id="59" idx="3"/>
            <a:endCxn id="32" idx="2"/>
          </p:cNvCxnSpPr>
          <p:nvPr/>
        </p:nvCxnSpPr>
        <p:spPr>
          <a:xfrm flipV="1">
            <a:off x="5752513" y="3494512"/>
            <a:ext cx="734269" cy="1943393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连接符: 肘形 1033">
            <a:extLst>
              <a:ext uri="{FF2B5EF4-FFF2-40B4-BE49-F238E27FC236}">
                <a16:creationId xmlns:a16="http://schemas.microsoft.com/office/drawing/2014/main" id="{738CFCEC-AACA-BE88-D0B6-C3350ABBF5AD}"/>
              </a:ext>
            </a:extLst>
          </p:cNvPr>
          <p:cNvCxnSpPr>
            <a:cxnSpLocks/>
            <a:stCxn id="60" idx="6"/>
            <a:endCxn id="59" idx="1"/>
          </p:cNvCxnSpPr>
          <p:nvPr/>
        </p:nvCxnSpPr>
        <p:spPr>
          <a:xfrm>
            <a:off x="2714894" y="5373255"/>
            <a:ext cx="2585330" cy="6465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8" name="椭圆 1037">
            <a:extLst>
              <a:ext uri="{FF2B5EF4-FFF2-40B4-BE49-F238E27FC236}">
                <a16:creationId xmlns:a16="http://schemas.microsoft.com/office/drawing/2014/main" id="{488C5A54-3E07-BE44-C884-C735F7D7520A}"/>
              </a:ext>
            </a:extLst>
          </p:cNvPr>
          <p:cNvSpPr/>
          <p:nvPr/>
        </p:nvSpPr>
        <p:spPr>
          <a:xfrm>
            <a:off x="2668772" y="5139243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4D94AB51-01C8-2D8A-39AC-19D274476DF4}"/>
              </a:ext>
            </a:extLst>
          </p:cNvPr>
          <p:cNvSpPr/>
          <p:nvPr/>
        </p:nvSpPr>
        <p:spPr>
          <a:xfrm>
            <a:off x="5296678" y="4812729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4</a:t>
            </a:r>
            <a:endParaRPr lang="en-CA" sz="800" dirty="0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2ED8F286-EAF3-8DAA-7DF6-A8897216EFD9}"/>
              </a:ext>
            </a:extLst>
          </p:cNvPr>
          <p:cNvSpPr txBox="1"/>
          <p:nvPr/>
        </p:nvSpPr>
        <p:spPr>
          <a:xfrm>
            <a:off x="5743833" y="475195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4A5077DF-E904-1868-D0AD-9C5B9C035913}"/>
              </a:ext>
            </a:extLst>
          </p:cNvPr>
          <p:cNvSpPr txBox="1"/>
          <p:nvPr/>
        </p:nvSpPr>
        <p:spPr>
          <a:xfrm>
            <a:off x="5157268" y="4762972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465D6482-96E0-DDFE-CA94-8F71221D740F}"/>
              </a:ext>
            </a:extLst>
          </p:cNvPr>
          <p:cNvSpPr txBox="1"/>
          <p:nvPr/>
        </p:nvSpPr>
        <p:spPr>
          <a:xfrm>
            <a:off x="5522822" y="5015061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E854C68D-D421-7E6D-7F09-A180B90E3227}"/>
              </a:ext>
            </a:extLst>
          </p:cNvPr>
          <p:cNvCxnSpPr>
            <a:cxnSpLocks/>
            <a:stCxn id="1039" idx="2"/>
            <a:endCxn id="32" idx="3"/>
          </p:cNvCxnSpPr>
          <p:nvPr/>
        </p:nvCxnSpPr>
        <p:spPr>
          <a:xfrm rot="5400000" flipH="1" flipV="1">
            <a:off x="5228482" y="3520354"/>
            <a:ext cx="1821139" cy="1232458"/>
          </a:xfrm>
          <a:prstGeom prst="bentConnector4">
            <a:avLst>
              <a:gd name="adj1" fmla="val -12553"/>
              <a:gd name="adj2" fmla="val 11854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连接符: 肘形 1045">
            <a:extLst>
              <a:ext uri="{FF2B5EF4-FFF2-40B4-BE49-F238E27FC236}">
                <a16:creationId xmlns:a16="http://schemas.microsoft.com/office/drawing/2014/main" id="{8DF2AB05-9EB2-E1D7-F051-486DB9A82425}"/>
              </a:ext>
            </a:extLst>
          </p:cNvPr>
          <p:cNvCxnSpPr>
            <a:cxnSpLocks/>
            <a:stCxn id="1039" idx="3"/>
            <a:endCxn id="32" idx="2"/>
          </p:cNvCxnSpPr>
          <p:nvPr/>
        </p:nvCxnSpPr>
        <p:spPr>
          <a:xfrm flipV="1">
            <a:off x="5748967" y="3494512"/>
            <a:ext cx="737815" cy="1435429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连接符: 肘形 1051">
            <a:extLst>
              <a:ext uri="{FF2B5EF4-FFF2-40B4-BE49-F238E27FC236}">
                <a16:creationId xmlns:a16="http://schemas.microsoft.com/office/drawing/2014/main" id="{A40F1369-27B7-C918-24F5-9CA937E3C2A4}"/>
              </a:ext>
            </a:extLst>
          </p:cNvPr>
          <p:cNvCxnSpPr>
            <a:cxnSpLocks/>
            <a:stCxn id="61" idx="6"/>
            <a:endCxn id="1039" idx="1"/>
          </p:cNvCxnSpPr>
          <p:nvPr/>
        </p:nvCxnSpPr>
        <p:spPr>
          <a:xfrm flipV="1">
            <a:off x="2714491" y="4929941"/>
            <a:ext cx="2582187" cy="336078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2" name="矩形 1061">
            <a:extLst>
              <a:ext uri="{FF2B5EF4-FFF2-40B4-BE49-F238E27FC236}">
                <a16:creationId xmlns:a16="http://schemas.microsoft.com/office/drawing/2014/main" id="{E9DB82BD-4232-135A-0547-B6308D3D1D91}"/>
              </a:ext>
            </a:extLst>
          </p:cNvPr>
          <p:cNvSpPr/>
          <p:nvPr/>
        </p:nvSpPr>
        <p:spPr>
          <a:xfrm>
            <a:off x="5290968" y="4303996"/>
            <a:ext cx="452289" cy="234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HES 5</a:t>
            </a:r>
            <a:endParaRPr lang="en-CA" sz="800" dirty="0"/>
          </a:p>
        </p:txBody>
      </p:sp>
      <p:sp>
        <p:nvSpPr>
          <p:cNvPr id="1064" name="文本框 1063">
            <a:extLst>
              <a:ext uri="{FF2B5EF4-FFF2-40B4-BE49-F238E27FC236}">
                <a16:creationId xmlns:a16="http://schemas.microsoft.com/office/drawing/2014/main" id="{C2ABA355-DD9F-E31C-E15D-1DE1A7AB12F2}"/>
              </a:ext>
            </a:extLst>
          </p:cNvPr>
          <p:cNvSpPr txBox="1"/>
          <p:nvPr/>
        </p:nvSpPr>
        <p:spPr>
          <a:xfrm>
            <a:off x="5738123" y="4243226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sp>
        <p:nvSpPr>
          <p:cNvPr id="1065" name="文本框 1064">
            <a:extLst>
              <a:ext uri="{FF2B5EF4-FFF2-40B4-BE49-F238E27FC236}">
                <a16:creationId xmlns:a16="http://schemas.microsoft.com/office/drawing/2014/main" id="{2F780186-2E99-8EFF-0030-ECD10B022594}"/>
              </a:ext>
            </a:extLst>
          </p:cNvPr>
          <p:cNvSpPr txBox="1"/>
          <p:nvPr/>
        </p:nvSpPr>
        <p:spPr>
          <a:xfrm>
            <a:off x="5151558" y="4254239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sp>
        <p:nvSpPr>
          <p:cNvPr id="1066" name="文本框 1065">
            <a:extLst>
              <a:ext uri="{FF2B5EF4-FFF2-40B4-BE49-F238E27FC236}">
                <a16:creationId xmlns:a16="http://schemas.microsoft.com/office/drawing/2014/main" id="{51CA7EBE-8F9B-1C6E-C60A-39DCB8C9CC04}"/>
              </a:ext>
            </a:extLst>
          </p:cNvPr>
          <p:cNvSpPr txBox="1"/>
          <p:nvPr/>
        </p:nvSpPr>
        <p:spPr>
          <a:xfrm>
            <a:off x="5517112" y="4506328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  <p:cxnSp>
        <p:nvCxnSpPr>
          <p:cNvPr id="1111" name="连接符: 肘形 1110">
            <a:extLst>
              <a:ext uri="{FF2B5EF4-FFF2-40B4-BE49-F238E27FC236}">
                <a16:creationId xmlns:a16="http://schemas.microsoft.com/office/drawing/2014/main" id="{A02E169F-6945-2926-1125-4BE938260E3E}"/>
              </a:ext>
            </a:extLst>
          </p:cNvPr>
          <p:cNvCxnSpPr>
            <a:cxnSpLocks/>
            <a:stCxn id="1062" idx="3"/>
            <a:endCxn id="32" idx="2"/>
          </p:cNvCxnSpPr>
          <p:nvPr/>
        </p:nvCxnSpPr>
        <p:spPr>
          <a:xfrm flipV="1">
            <a:off x="5743257" y="3494512"/>
            <a:ext cx="743525" cy="926696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连接符: 肘形 1114">
            <a:extLst>
              <a:ext uri="{FF2B5EF4-FFF2-40B4-BE49-F238E27FC236}">
                <a16:creationId xmlns:a16="http://schemas.microsoft.com/office/drawing/2014/main" id="{AC5C481F-A98E-4685-3DB2-C017D452D3A2}"/>
              </a:ext>
            </a:extLst>
          </p:cNvPr>
          <p:cNvCxnSpPr>
            <a:cxnSpLocks/>
            <a:stCxn id="1062" idx="2"/>
            <a:endCxn id="32" idx="3"/>
          </p:cNvCxnSpPr>
          <p:nvPr/>
        </p:nvCxnSpPr>
        <p:spPr>
          <a:xfrm rot="5400000" flipH="1" flipV="1">
            <a:off x="5479994" y="3263132"/>
            <a:ext cx="1312406" cy="1238168"/>
          </a:xfrm>
          <a:prstGeom prst="bentConnector4">
            <a:avLst>
              <a:gd name="adj1" fmla="val -17418"/>
              <a:gd name="adj2" fmla="val 11846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8" name="连接符: 肘形 1117">
            <a:extLst>
              <a:ext uri="{FF2B5EF4-FFF2-40B4-BE49-F238E27FC236}">
                <a16:creationId xmlns:a16="http://schemas.microsoft.com/office/drawing/2014/main" id="{0E187786-EC2B-D715-AFA2-08B153772197}"/>
              </a:ext>
            </a:extLst>
          </p:cNvPr>
          <p:cNvCxnSpPr>
            <a:cxnSpLocks/>
            <a:stCxn id="1038" idx="6"/>
            <a:endCxn id="1062" idx="1"/>
          </p:cNvCxnSpPr>
          <p:nvPr/>
        </p:nvCxnSpPr>
        <p:spPr>
          <a:xfrm flipV="1">
            <a:off x="2714491" y="4421208"/>
            <a:ext cx="2576477" cy="740895"/>
          </a:xfrm>
          <a:prstGeom prst="bentConnector3">
            <a:avLst>
              <a:gd name="adj1" fmla="val 47967"/>
            </a:avLst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0" name="文本框 1159">
            <a:extLst>
              <a:ext uri="{FF2B5EF4-FFF2-40B4-BE49-F238E27FC236}">
                <a16:creationId xmlns:a16="http://schemas.microsoft.com/office/drawing/2014/main" id="{E9822F42-113B-BFF9-7B2D-2E8FFAA298A7}"/>
              </a:ext>
            </a:extLst>
          </p:cNvPr>
          <p:cNvSpPr txBox="1"/>
          <p:nvPr/>
        </p:nvSpPr>
        <p:spPr>
          <a:xfrm>
            <a:off x="8716914" y="6112653"/>
            <a:ext cx="108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Arduino </a:t>
            </a:r>
            <a:r>
              <a:rPr lang="en-US" altLang="zh-CN" sz="1200" dirty="0"/>
              <a:t>Nano</a:t>
            </a:r>
            <a:endParaRPr lang="en-CA" sz="1200" dirty="0"/>
          </a:p>
        </p:txBody>
      </p:sp>
      <p:cxnSp>
        <p:nvCxnSpPr>
          <p:cNvPr id="1168" name="连接符: 肘形 1167">
            <a:extLst>
              <a:ext uri="{FF2B5EF4-FFF2-40B4-BE49-F238E27FC236}">
                <a16:creationId xmlns:a16="http://schemas.microsoft.com/office/drawing/2014/main" id="{034D1757-0864-3F61-36F2-9AEB9290AD14}"/>
              </a:ext>
            </a:extLst>
          </p:cNvPr>
          <p:cNvCxnSpPr>
            <a:stCxn id="32" idx="0"/>
            <a:endCxn id="53" idx="3"/>
          </p:cNvCxnSpPr>
          <p:nvPr/>
        </p:nvCxnSpPr>
        <p:spPr>
          <a:xfrm rot="5400000" flipH="1" flipV="1">
            <a:off x="7129946" y="-13741"/>
            <a:ext cx="2328090" cy="3614419"/>
          </a:xfrm>
          <a:prstGeom prst="bentConnector4">
            <a:avLst>
              <a:gd name="adj1" fmla="val 5987"/>
              <a:gd name="adj2" fmla="val 1063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1" name="文本框 1170">
            <a:extLst>
              <a:ext uri="{FF2B5EF4-FFF2-40B4-BE49-F238E27FC236}">
                <a16:creationId xmlns:a16="http://schemas.microsoft.com/office/drawing/2014/main" id="{9EAFAD74-10CD-2598-D62C-D18C541AF4D9}"/>
              </a:ext>
            </a:extLst>
          </p:cNvPr>
          <p:cNvSpPr txBox="1"/>
          <p:nvPr/>
        </p:nvSpPr>
        <p:spPr>
          <a:xfrm>
            <a:off x="5561732" y="2739241"/>
            <a:ext cx="9696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5.5mm/2.1mm DC</a:t>
            </a:r>
          </a:p>
        </p:txBody>
      </p:sp>
      <p:sp>
        <p:nvSpPr>
          <p:cNvPr id="1172" name="文本框 18">
            <a:extLst>
              <a:ext uri="{FF2B5EF4-FFF2-40B4-BE49-F238E27FC236}">
                <a16:creationId xmlns:a16="http://schemas.microsoft.com/office/drawing/2014/main" id="{F340CD91-CD8C-A65A-4753-1A611737178D}"/>
              </a:ext>
            </a:extLst>
          </p:cNvPr>
          <p:cNvSpPr txBox="1"/>
          <p:nvPr/>
        </p:nvSpPr>
        <p:spPr>
          <a:xfrm>
            <a:off x="9977341" y="413979"/>
            <a:ext cx="54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2</a:t>
            </a:r>
          </a:p>
        </p:txBody>
      </p:sp>
      <p:cxnSp>
        <p:nvCxnSpPr>
          <p:cNvPr id="1175" name="连接符: 肘形 1174">
            <a:extLst>
              <a:ext uri="{FF2B5EF4-FFF2-40B4-BE49-F238E27FC236}">
                <a16:creationId xmlns:a16="http://schemas.microsoft.com/office/drawing/2014/main" id="{284562F3-4592-1293-389C-D6600A4B6691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rot="5400000" flipH="1" flipV="1">
            <a:off x="2590273" y="2519153"/>
            <a:ext cx="1277788" cy="17319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文本框 1178">
            <a:extLst>
              <a:ext uri="{FF2B5EF4-FFF2-40B4-BE49-F238E27FC236}">
                <a16:creationId xmlns:a16="http://schemas.microsoft.com/office/drawing/2014/main" id="{FBBC39FC-B875-1CA4-B075-C6F679D0BB89}"/>
              </a:ext>
            </a:extLst>
          </p:cNvPr>
          <p:cNvSpPr txBox="1"/>
          <p:nvPr/>
        </p:nvSpPr>
        <p:spPr>
          <a:xfrm>
            <a:off x="4171089" y="2530770"/>
            <a:ext cx="626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USB-A 2</a:t>
            </a:r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EDF4DE5D-39C1-508B-F7E7-6D2260D97F41}"/>
              </a:ext>
            </a:extLst>
          </p:cNvPr>
          <p:cNvSpPr txBox="1"/>
          <p:nvPr/>
        </p:nvSpPr>
        <p:spPr>
          <a:xfrm>
            <a:off x="9593925" y="4024002"/>
            <a:ext cx="76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/>
              <a:t>Mini USB</a:t>
            </a:r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F57DFD93-7F15-125C-3F42-D45855D59BAC}"/>
              </a:ext>
            </a:extLst>
          </p:cNvPr>
          <p:cNvSpPr/>
          <p:nvPr/>
        </p:nvSpPr>
        <p:spPr>
          <a:xfrm>
            <a:off x="7135323" y="5129440"/>
            <a:ext cx="546007" cy="29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Voltage Sensor</a:t>
            </a:r>
            <a:endParaRPr lang="en-CA" sz="800" dirty="0"/>
          </a:p>
        </p:txBody>
      </p:sp>
      <p:sp>
        <p:nvSpPr>
          <p:cNvPr id="1197" name="椭圆 1196">
            <a:extLst>
              <a:ext uri="{FF2B5EF4-FFF2-40B4-BE49-F238E27FC236}">
                <a16:creationId xmlns:a16="http://schemas.microsoft.com/office/drawing/2014/main" id="{AB8FFB7A-8C33-B1BF-7BCD-C9C794F481A2}"/>
              </a:ext>
            </a:extLst>
          </p:cNvPr>
          <p:cNvSpPr/>
          <p:nvPr/>
        </p:nvSpPr>
        <p:spPr>
          <a:xfrm>
            <a:off x="9642430" y="4772829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8" name="文本框 1197">
            <a:extLst>
              <a:ext uri="{FF2B5EF4-FFF2-40B4-BE49-F238E27FC236}">
                <a16:creationId xmlns:a16="http://schemas.microsoft.com/office/drawing/2014/main" id="{76F72F59-EE49-137B-FE63-5C1B534068E0}"/>
              </a:ext>
            </a:extLst>
          </p:cNvPr>
          <p:cNvSpPr txBox="1"/>
          <p:nvPr/>
        </p:nvSpPr>
        <p:spPr>
          <a:xfrm>
            <a:off x="7267699" y="495987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</a:t>
            </a:r>
            <a:endParaRPr lang="en-CA" sz="800" dirty="0"/>
          </a:p>
        </p:txBody>
      </p:sp>
      <p:cxnSp>
        <p:nvCxnSpPr>
          <p:cNvPr id="1199" name="连接符: 肘形 1198">
            <a:extLst>
              <a:ext uri="{FF2B5EF4-FFF2-40B4-BE49-F238E27FC236}">
                <a16:creationId xmlns:a16="http://schemas.microsoft.com/office/drawing/2014/main" id="{97A6CE47-9529-E093-6E18-3FB735C928AB}"/>
              </a:ext>
            </a:extLst>
          </p:cNvPr>
          <p:cNvCxnSpPr>
            <a:cxnSpLocks/>
            <a:stCxn id="1189" idx="0"/>
            <a:endCxn id="1197" idx="2"/>
          </p:cNvCxnSpPr>
          <p:nvPr/>
        </p:nvCxnSpPr>
        <p:spPr>
          <a:xfrm rot="5400000" flipH="1" flipV="1">
            <a:off x="8358503" y="3845514"/>
            <a:ext cx="333751" cy="2234103"/>
          </a:xfrm>
          <a:prstGeom prst="bentConnector2">
            <a:avLst/>
          </a:prstGeom>
          <a:ln w="12700">
            <a:solidFill>
              <a:srgbClr val="000000">
                <a:alpha val="50196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3" name="椭圆 1202">
            <a:extLst>
              <a:ext uri="{FF2B5EF4-FFF2-40B4-BE49-F238E27FC236}">
                <a16:creationId xmlns:a16="http://schemas.microsoft.com/office/drawing/2014/main" id="{04D1AD15-5DC5-B6CF-8836-5B4341B27740}"/>
              </a:ext>
            </a:extLst>
          </p:cNvPr>
          <p:cNvSpPr/>
          <p:nvPr/>
        </p:nvSpPr>
        <p:spPr>
          <a:xfrm>
            <a:off x="9642429" y="5826775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05" name="连接符: 肘形 1204">
            <a:extLst>
              <a:ext uri="{FF2B5EF4-FFF2-40B4-BE49-F238E27FC236}">
                <a16:creationId xmlns:a16="http://schemas.microsoft.com/office/drawing/2014/main" id="{C823900C-443F-492A-136B-B1DB9CDABFEA}"/>
              </a:ext>
            </a:extLst>
          </p:cNvPr>
          <p:cNvCxnSpPr>
            <a:cxnSpLocks/>
            <a:stCxn id="1189" idx="2"/>
            <a:endCxn id="1203" idx="2"/>
          </p:cNvCxnSpPr>
          <p:nvPr/>
        </p:nvCxnSpPr>
        <p:spPr>
          <a:xfrm rot="16200000" flipH="1">
            <a:off x="8313976" y="4521181"/>
            <a:ext cx="422805" cy="2234102"/>
          </a:xfrm>
          <a:prstGeom prst="bentConnector2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0" name="文本框 1209">
            <a:extLst>
              <a:ext uri="{FF2B5EF4-FFF2-40B4-BE49-F238E27FC236}">
                <a16:creationId xmlns:a16="http://schemas.microsoft.com/office/drawing/2014/main" id="{9CD9C3E1-251F-894A-499D-74D595820BF8}"/>
              </a:ext>
            </a:extLst>
          </p:cNvPr>
          <p:cNvSpPr txBox="1"/>
          <p:nvPr/>
        </p:nvSpPr>
        <p:spPr>
          <a:xfrm>
            <a:off x="7406140" y="5376195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-</a:t>
            </a:r>
            <a:endParaRPr lang="en-CA" sz="800" dirty="0"/>
          </a:p>
        </p:txBody>
      </p:sp>
      <p:cxnSp>
        <p:nvCxnSpPr>
          <p:cNvPr id="1211" name="连接符: 肘形 1210">
            <a:extLst>
              <a:ext uri="{FF2B5EF4-FFF2-40B4-BE49-F238E27FC236}">
                <a16:creationId xmlns:a16="http://schemas.microsoft.com/office/drawing/2014/main" id="{D0D9AA18-ACFF-F785-09D6-61D20F1196D0}"/>
              </a:ext>
            </a:extLst>
          </p:cNvPr>
          <p:cNvCxnSpPr>
            <a:cxnSpLocks/>
            <a:stCxn id="1189" idx="3"/>
            <a:endCxn id="1214" idx="2"/>
          </p:cNvCxnSpPr>
          <p:nvPr/>
        </p:nvCxnSpPr>
        <p:spPr>
          <a:xfrm>
            <a:off x="7681330" y="5278135"/>
            <a:ext cx="1961098" cy="362477"/>
          </a:xfrm>
          <a:prstGeom prst="bentConnector3">
            <a:avLst>
              <a:gd name="adj1" fmla="val 3548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4" name="椭圆 1213">
            <a:extLst>
              <a:ext uri="{FF2B5EF4-FFF2-40B4-BE49-F238E27FC236}">
                <a16:creationId xmlns:a16="http://schemas.microsoft.com/office/drawing/2014/main" id="{E56FF942-2099-8347-3651-A3C75D2D3C77}"/>
              </a:ext>
            </a:extLst>
          </p:cNvPr>
          <p:cNvSpPr/>
          <p:nvPr/>
        </p:nvSpPr>
        <p:spPr>
          <a:xfrm>
            <a:off x="9642428" y="5617752"/>
            <a:ext cx="45719" cy="4571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7" name="文本框 1216">
            <a:extLst>
              <a:ext uri="{FF2B5EF4-FFF2-40B4-BE49-F238E27FC236}">
                <a16:creationId xmlns:a16="http://schemas.microsoft.com/office/drawing/2014/main" id="{8342823D-2AE6-32E9-3BD3-00163CB22D98}"/>
              </a:ext>
            </a:extLst>
          </p:cNvPr>
          <p:cNvSpPr txBox="1"/>
          <p:nvPr/>
        </p:nvSpPr>
        <p:spPr>
          <a:xfrm>
            <a:off x="7676378" y="5089841"/>
            <a:ext cx="158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+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105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62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Tianhao Fu</dc:creator>
  <cp:lastModifiedBy>Tianhao Fu</cp:lastModifiedBy>
  <cp:revision>111</cp:revision>
  <dcterms:created xsi:type="dcterms:W3CDTF">2024-01-27T20:11:26Z</dcterms:created>
  <dcterms:modified xsi:type="dcterms:W3CDTF">2024-04-08T16:26:02Z</dcterms:modified>
</cp:coreProperties>
</file>