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4BCF-3E5F-BCA7-85F2-BBEC8611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5B11F-EB54-7C6C-B188-8C749D5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F97D-1D53-C853-DF74-E4ED082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3DD2-1CC8-82DD-B65B-17F7B42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B087E-C918-034B-EEBF-0227F4A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AEE8-0B2E-EAEB-6963-2F94E24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A0AC-D4CC-7C58-0131-DDD8F75B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97E5-66ED-D23E-0D57-D88B5BD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8F09-9415-46AB-6489-1ED18F1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33932-A1F0-9666-B36F-615B081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9F8A3-AD46-E066-76DE-90103EB8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BFCCB-7E22-689E-BEF6-6B945731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A3A4-F6B8-FB19-6E33-95892EE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7C091-6520-B3CF-E6A3-F424064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EA1C-BBF7-B446-0027-35C72E4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4AA2-A8B7-2F6A-9BF5-3C0DE7D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BBE04-3F58-9808-6B0E-A17BCB47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50A0D-0871-8424-261A-470E0DB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B8BB-57AA-1553-B580-035EEBBB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92FF-829A-6D14-CE71-F75C032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375-74FA-F8F7-28A1-B614D5C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16F0-964D-AEF9-F2E9-571A64E6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39E9-B88C-2ED9-28DB-37349BD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34149-FBF4-5AE1-111F-B3EA191D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EC92A-63F8-7D65-39BC-CD264A4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1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FB91-A98B-DB97-B94E-C8424E9C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5CA5-0D26-B483-65F2-97415473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93874-5908-9DC2-CCBC-78EFA03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432B3-A276-1FE6-D0CB-9AEB8E6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94C66-4C63-0919-540E-EDDEA212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B2A19-B189-FDE2-ED89-52385D8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393-CDD0-9992-BDAE-DDF9144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8284-5A24-DB88-D80E-912AC9AD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C3A32-C70F-DD4D-A966-E6FB358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E6545-EF9B-32F2-C853-23E3E3E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C0457-5479-4A8C-B3A4-28A6E1BC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97B2D-FC33-2C27-9542-F7D0421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E7FF6-BADA-166D-EAFF-100F999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E2FDA-45C4-0DA0-C1EE-5E30030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6519-E556-9755-DB7D-BF180D1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1C78A-A3A7-D3A2-79B9-34F0B2D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1C548-96C4-397F-CCA4-4BDEA38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C8EF7-4F53-D623-88E6-CBA4D4D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BE18A-D043-E1FD-9BC2-6DB65643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0DF1D-03AF-4E37-192D-0BEB34F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3DBA1-24E5-CF4D-DF89-8259E1E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6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91-BE60-EEBD-1399-8B978866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200A5-B905-EF1F-1CD0-25D092FA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BEB63-128F-48D1-6FB3-87C1E59E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00B70-338D-5E7C-498F-C9F53E4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009CB-F269-668A-5EDB-966E3A6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B5B44-13FF-81F3-AF66-EB2B6E7E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5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FAF2-1FDA-656A-02A2-9797B896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288DE-1FD5-897D-33AF-519921BC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95561-F0B9-A995-4319-482CB919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3201-5487-2A28-0239-CCB8D89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0F7F-7E56-ECD6-9837-A845B55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A47CA-6970-7B2F-D534-5B7003F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45470-27B0-869E-D150-9757DD7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8B1E-DA84-920E-53C2-02C8167A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6D64-84F3-B87C-0F3F-52EF73F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DABF-204F-CDC9-3978-FD1F990D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2B39-51E6-7AAF-C16C-F809ED26D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9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2FAD341-3E6F-42B1-46B5-3A52A235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4" y="0"/>
            <a:ext cx="5201571" cy="29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B478A-3079-65A5-9CA6-DDCE8DDB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65" y="4213067"/>
            <a:ext cx="3311917" cy="264493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2B93FF2-6299-2B42-0A7C-BA8943D87CE7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4095123" y="2776991"/>
            <a:ext cx="0" cy="12316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1D4DBC0-1FBC-338E-0CEA-A337A5B9E77C}"/>
              </a:ext>
            </a:extLst>
          </p:cNvPr>
          <p:cNvSpPr txBox="1"/>
          <p:nvPr/>
        </p:nvSpPr>
        <p:spPr>
          <a:xfrm>
            <a:off x="3782002" y="2530770"/>
            <a:ext cx="626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USB-A 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612D53-D0FF-CF40-F7E8-3561DCCD67D1}"/>
              </a:ext>
            </a:extLst>
          </p:cNvPr>
          <p:cNvSpPr txBox="1"/>
          <p:nvPr/>
        </p:nvSpPr>
        <p:spPr>
          <a:xfrm>
            <a:off x="3712051" y="4008614"/>
            <a:ext cx="766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Micro USB</a:t>
            </a:r>
          </a:p>
        </p:txBody>
      </p:sp>
    </p:spTree>
    <p:extLst>
      <p:ext uri="{BB962C8B-B14F-4D97-AF65-F5344CB8AC3E}">
        <p14:creationId xmlns:p14="http://schemas.microsoft.com/office/powerpoint/2010/main" val="2105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Tianhao Fu</dc:creator>
  <cp:lastModifiedBy>Tianhao Fu</cp:lastModifiedBy>
  <cp:revision>2</cp:revision>
  <dcterms:created xsi:type="dcterms:W3CDTF">2024-01-27T20:11:26Z</dcterms:created>
  <dcterms:modified xsi:type="dcterms:W3CDTF">2024-01-27T23:01:28Z</dcterms:modified>
</cp:coreProperties>
</file>