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>
        <p:scale>
          <a:sx n="150" d="100"/>
          <a:sy n="150" d="100"/>
        </p:scale>
        <p:origin x="79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04BCF-3E5F-BCA7-85F2-BBEC86115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5B11F-EB54-7C6C-B188-8C749D5E8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4F97D-1D53-C853-DF74-E4ED0824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13DD2-1CC8-82DD-B65B-17F7B421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B087E-C918-034B-EEBF-0227F4AE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67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4AEE8-0B2E-EAEB-6963-2F94E24C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6A0AC-D4CC-7C58-0131-DDD8F75B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897E5-66ED-D23E-0D57-D88B5BD7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28F09-9415-46AB-6489-1ED18F13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33932-A1F0-9666-B36F-615B081A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66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99F8A3-AD46-E066-76DE-90103EB8A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6BFCCB-7E22-689E-BEF6-6B945731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9A3A4-F6B8-FB19-6E33-95892EE0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7C091-6520-B3CF-E6A3-F4240642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5EA1C-BBF7-B446-0027-35C72E41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84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94AA2-A8B7-2F6A-9BF5-3C0DE7D7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BBE04-3F58-9808-6B0E-A17BCB47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50A0D-0871-8424-261A-470E0DBF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DB8BB-57AA-1553-B580-035EEBBB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392FF-829A-6D14-CE71-F75C032C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43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D7375-74FA-F8F7-28A1-B614D5C5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716F0-964D-AEF9-F2E9-571A64E64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939E9-B88C-2ED9-28DB-37349BDF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34149-FBF4-5AE1-111F-B3EA191D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EC92A-63F8-7D65-39BC-CD264A45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11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1FB91-A98B-DB97-B94E-C8424E9C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75CA5-0D26-B483-65F2-974154733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093874-5908-9DC2-CCBC-78EFA038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432B3-A276-1FE6-D0CB-9AEB8E67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A94C66-4C63-0919-540E-EDDEA212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EB2A19-B189-FDE2-ED89-52385D8C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87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C393-CDD0-9992-BDAE-DDF91446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38284-5A24-DB88-D80E-912AC9AD2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C3A32-C70F-DD4D-A966-E6FB3589B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4E6545-EF9B-32F2-C853-23E3E3E07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2C0457-5479-4A8C-B3A4-28A6E1BCE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797B2D-FC33-2C27-9542-F7D04210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EE7FF6-BADA-166D-EAFF-100F999E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2E2FDA-45C4-0DA0-C1EE-5E300300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60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86519-E556-9755-DB7D-BF180D1E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61C78A-A3A7-D3A2-79B9-34F0B2D7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61C548-96C4-397F-CCA4-4BDEA386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9C8EF7-4F53-D623-88E6-CBA4D4D2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82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BBE18A-D043-E1FD-9BC2-6DB65643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D0DF1D-03AF-4E37-192D-0BEB34F0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D3DBA1-24E5-CF4D-DF89-8259E1E1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6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62F91-BE60-EEBD-1399-8B978866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200A5-B905-EF1F-1CD0-25D092FAE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2BEB63-128F-48D1-6FB3-87C1E59EF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E00B70-338D-5E7C-498F-C9F53E47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009CB-F269-668A-5EDB-966E3A67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1B5B44-13FF-81F3-AF66-EB2B6E7E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59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5FAF2-1FDA-656A-02A2-9797B896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5288DE-1FD5-897D-33AF-519921BC6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95561-F0B9-A995-4319-482CB9190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E3201-5487-2A28-0239-CCB8D894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20F7F-7E56-ECD6-9837-A845B557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A47CA-6970-7B2F-D534-5B7003F0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F45470-27B0-869E-D150-9757DD7F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D8B1E-DA84-920E-53C2-02C8167A1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46D64-84F3-B87C-0F3F-52EF73F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067C5-B0D5-4C60-B88D-98EEA2B6AD97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4DABF-204F-CDC9-3978-FD1F990D9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62B39-51E6-7AAF-C16C-F809ED26D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90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PIO pins">
            <a:extLst>
              <a:ext uri="{FF2B5EF4-FFF2-40B4-BE49-F238E27FC236}">
                <a16:creationId xmlns:a16="http://schemas.microsoft.com/office/drawing/2014/main" id="{02FAD341-3E6F-42B1-46B5-3A52A2358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14" y="0"/>
            <a:ext cx="5201571" cy="29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4B478A-3079-65A5-9CA6-DDCE8DDB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165" y="4213067"/>
            <a:ext cx="3311917" cy="2644933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2B93FF2-6299-2B42-0A7C-BA8943D87CE7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4095123" y="2746214"/>
            <a:ext cx="0" cy="1277788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1D4DBC0-1FBC-338E-0CEA-A337A5B9E77C}"/>
              </a:ext>
            </a:extLst>
          </p:cNvPr>
          <p:cNvSpPr txBox="1"/>
          <p:nvPr/>
        </p:nvSpPr>
        <p:spPr>
          <a:xfrm>
            <a:off x="3782002" y="2530770"/>
            <a:ext cx="6262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USB-A 1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612D53-D0FF-CF40-F7E8-3561DCCD67D1}"/>
              </a:ext>
            </a:extLst>
          </p:cNvPr>
          <p:cNvSpPr txBox="1"/>
          <p:nvPr/>
        </p:nvSpPr>
        <p:spPr>
          <a:xfrm>
            <a:off x="3712051" y="4024002"/>
            <a:ext cx="76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Micro USB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DB03F7-26FC-6A8A-B3BA-2E329D440ADB}"/>
              </a:ext>
            </a:extLst>
          </p:cNvPr>
          <p:cNvSpPr/>
          <p:nvPr/>
        </p:nvSpPr>
        <p:spPr>
          <a:xfrm>
            <a:off x="6181775" y="3746485"/>
            <a:ext cx="452289" cy="452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1</a:t>
            </a:r>
            <a:endParaRPr lang="en-CA" sz="800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2F2AFD89-B687-C8DD-4018-7C0FCF708877}"/>
              </a:ext>
            </a:extLst>
          </p:cNvPr>
          <p:cNvCxnSpPr>
            <a:cxnSpLocks/>
            <a:stCxn id="61" idx="6"/>
            <a:endCxn id="3" idx="1"/>
          </p:cNvCxnSpPr>
          <p:nvPr/>
        </p:nvCxnSpPr>
        <p:spPr>
          <a:xfrm flipV="1">
            <a:off x="4446402" y="3972630"/>
            <a:ext cx="1735373" cy="1293389"/>
          </a:xfrm>
          <a:prstGeom prst="bentConnector3">
            <a:avLst>
              <a:gd name="adj1" fmla="val 82567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39F710A-75BA-FB00-B6A4-CCA677BB1E0D}"/>
              </a:ext>
            </a:extLst>
          </p:cNvPr>
          <p:cNvSpPr/>
          <p:nvPr/>
        </p:nvSpPr>
        <p:spPr>
          <a:xfrm>
            <a:off x="4401087" y="5561179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5676B0-BD7D-3853-47BC-8C00CB0C2FA9}"/>
              </a:ext>
            </a:extLst>
          </p:cNvPr>
          <p:cNvSpPr/>
          <p:nvPr/>
        </p:nvSpPr>
        <p:spPr>
          <a:xfrm>
            <a:off x="7078182" y="2957513"/>
            <a:ext cx="536999" cy="53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Power Supply</a:t>
            </a:r>
            <a:endParaRPr lang="en-CA" sz="800" dirty="0"/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2C56932-E1CF-6D1E-C5B8-A744595C30A0}"/>
              </a:ext>
            </a:extLst>
          </p:cNvPr>
          <p:cNvCxnSpPr>
            <a:cxnSpLocks/>
            <a:stCxn id="3" idx="2"/>
            <a:endCxn id="32" idx="3"/>
          </p:cNvCxnSpPr>
          <p:nvPr/>
        </p:nvCxnSpPr>
        <p:spPr>
          <a:xfrm rot="5400000" flipH="1" flipV="1">
            <a:off x="6525169" y="3108763"/>
            <a:ext cx="972761" cy="1207261"/>
          </a:xfrm>
          <a:prstGeom prst="bentConnector4">
            <a:avLst>
              <a:gd name="adj1" fmla="val -14035"/>
              <a:gd name="adj2" fmla="val 11933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66DFE14-5648-3105-F80D-AE36FD323181}"/>
              </a:ext>
            </a:extLst>
          </p:cNvPr>
          <p:cNvSpPr txBox="1"/>
          <p:nvPr/>
        </p:nvSpPr>
        <p:spPr>
          <a:xfrm>
            <a:off x="6023495" y="3784667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F8848D-09F8-FAB9-E471-349BA3B049CC}"/>
              </a:ext>
            </a:extLst>
          </p:cNvPr>
          <p:cNvSpPr txBox="1"/>
          <p:nvPr/>
        </p:nvSpPr>
        <p:spPr>
          <a:xfrm>
            <a:off x="6391979" y="4155815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EB0079D-4911-ED7E-8F03-605989168EA4}"/>
              </a:ext>
            </a:extLst>
          </p:cNvPr>
          <p:cNvSpPr txBox="1"/>
          <p:nvPr/>
        </p:nvSpPr>
        <p:spPr>
          <a:xfrm>
            <a:off x="7574771" y="3032268"/>
            <a:ext cx="2964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5V</a:t>
            </a:r>
            <a:endParaRPr lang="en-CA" sz="8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E6DDFF5-0290-4D16-8DE9-8D785BCFE150}"/>
              </a:ext>
            </a:extLst>
          </p:cNvPr>
          <p:cNvSpPr txBox="1"/>
          <p:nvPr/>
        </p:nvSpPr>
        <p:spPr>
          <a:xfrm>
            <a:off x="6632647" y="3779688"/>
            <a:ext cx="118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-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12E1ABA-F8B7-60CB-3661-07CFD0608D6D}"/>
              </a:ext>
            </a:extLst>
          </p:cNvPr>
          <p:cNvSpPr txBox="1"/>
          <p:nvPr/>
        </p:nvSpPr>
        <p:spPr>
          <a:xfrm>
            <a:off x="7301236" y="3484854"/>
            <a:ext cx="391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GND</a:t>
            </a:r>
            <a:endParaRPr lang="en-CA" sz="8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BEDD06-40B4-C2C5-7B80-0F47FD97F910}"/>
              </a:ext>
            </a:extLst>
          </p:cNvPr>
          <p:cNvSpPr/>
          <p:nvPr/>
        </p:nvSpPr>
        <p:spPr>
          <a:xfrm>
            <a:off x="6179186" y="4405677"/>
            <a:ext cx="452289" cy="452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2</a:t>
            </a:r>
            <a:endParaRPr lang="en-CA" sz="800" dirty="0"/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3C03EE2-1D8C-4074-45E1-86F62F282511}"/>
              </a:ext>
            </a:extLst>
          </p:cNvPr>
          <p:cNvCxnSpPr>
            <a:cxnSpLocks/>
            <a:stCxn id="60" idx="6"/>
            <a:endCxn id="51" idx="1"/>
          </p:cNvCxnSpPr>
          <p:nvPr/>
        </p:nvCxnSpPr>
        <p:spPr>
          <a:xfrm flipV="1">
            <a:off x="4446805" y="4631822"/>
            <a:ext cx="1732381" cy="741433"/>
          </a:xfrm>
          <a:prstGeom prst="bentConnector3">
            <a:avLst>
              <a:gd name="adj1" fmla="val 84914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AB12C5D1-8CD5-61DE-C998-1B4FD0BAA8F9}"/>
              </a:ext>
            </a:extLst>
          </p:cNvPr>
          <p:cNvSpPr/>
          <p:nvPr/>
        </p:nvSpPr>
        <p:spPr>
          <a:xfrm>
            <a:off x="4401087" y="5454310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7ACC5A7-DBF4-B460-B4AC-E237E2594692}"/>
              </a:ext>
            </a:extLst>
          </p:cNvPr>
          <p:cNvSpPr/>
          <p:nvPr/>
        </p:nvSpPr>
        <p:spPr>
          <a:xfrm>
            <a:off x="4401086" y="5350395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B7E68A9-328C-CC94-5948-B72624E363C5}"/>
              </a:ext>
            </a:extLst>
          </p:cNvPr>
          <p:cNvSpPr/>
          <p:nvPr/>
        </p:nvSpPr>
        <p:spPr>
          <a:xfrm>
            <a:off x="4400683" y="5243159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8" name="文本框 1057">
            <a:extLst>
              <a:ext uri="{FF2B5EF4-FFF2-40B4-BE49-F238E27FC236}">
                <a16:creationId xmlns:a16="http://schemas.microsoft.com/office/drawing/2014/main" id="{893A7ED3-7DFE-EC0F-084D-91F97E0EB629}"/>
              </a:ext>
            </a:extLst>
          </p:cNvPr>
          <p:cNvSpPr txBox="1"/>
          <p:nvPr/>
        </p:nvSpPr>
        <p:spPr>
          <a:xfrm>
            <a:off x="6612989" y="4450796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cxnSp>
        <p:nvCxnSpPr>
          <p:cNvPr id="1059" name="连接符: 肘形 1058">
            <a:extLst>
              <a:ext uri="{FF2B5EF4-FFF2-40B4-BE49-F238E27FC236}">
                <a16:creationId xmlns:a16="http://schemas.microsoft.com/office/drawing/2014/main" id="{C65B41E7-BE24-0816-2871-BBB7500EF57F}"/>
              </a:ext>
            </a:extLst>
          </p:cNvPr>
          <p:cNvCxnSpPr>
            <a:cxnSpLocks/>
            <a:stCxn id="51" idx="2"/>
            <a:endCxn id="32" idx="3"/>
          </p:cNvCxnSpPr>
          <p:nvPr/>
        </p:nvCxnSpPr>
        <p:spPr>
          <a:xfrm rot="5400000" flipH="1" flipV="1">
            <a:off x="6194279" y="3437065"/>
            <a:ext cx="1631953" cy="1209850"/>
          </a:xfrm>
          <a:prstGeom prst="bentConnector4">
            <a:avLst>
              <a:gd name="adj1" fmla="val -8950"/>
              <a:gd name="adj2" fmla="val 122438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文本框 1062">
            <a:extLst>
              <a:ext uri="{FF2B5EF4-FFF2-40B4-BE49-F238E27FC236}">
                <a16:creationId xmlns:a16="http://schemas.microsoft.com/office/drawing/2014/main" id="{1E51696B-6A65-1DA3-7F1D-3C92B1D7B3EA}"/>
              </a:ext>
            </a:extLst>
          </p:cNvPr>
          <p:cNvSpPr txBox="1"/>
          <p:nvPr/>
        </p:nvSpPr>
        <p:spPr>
          <a:xfrm>
            <a:off x="6026424" y="4442757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F300796-2790-BD74-E292-9A6AA62E6CA3}"/>
              </a:ext>
            </a:extLst>
          </p:cNvPr>
          <p:cNvCxnSpPr>
            <a:cxnSpLocks/>
            <a:stCxn id="3" idx="3"/>
            <a:endCxn id="32" idx="2"/>
          </p:cNvCxnSpPr>
          <p:nvPr/>
        </p:nvCxnSpPr>
        <p:spPr>
          <a:xfrm flipV="1">
            <a:off x="6634064" y="3494512"/>
            <a:ext cx="712618" cy="478118"/>
          </a:xfrm>
          <a:prstGeom prst="bentConnector2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连接符: 肘形 1046">
            <a:extLst>
              <a:ext uri="{FF2B5EF4-FFF2-40B4-BE49-F238E27FC236}">
                <a16:creationId xmlns:a16="http://schemas.microsoft.com/office/drawing/2014/main" id="{0F95263B-12F2-6205-7B41-82DD55878A17}"/>
              </a:ext>
            </a:extLst>
          </p:cNvPr>
          <p:cNvCxnSpPr>
            <a:cxnSpLocks/>
            <a:stCxn id="51" idx="3"/>
            <a:endCxn id="32" idx="2"/>
          </p:cNvCxnSpPr>
          <p:nvPr/>
        </p:nvCxnSpPr>
        <p:spPr>
          <a:xfrm flipV="1">
            <a:off x="6631475" y="3494512"/>
            <a:ext cx="715207" cy="1137310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7" name="文本框 1066">
            <a:extLst>
              <a:ext uri="{FF2B5EF4-FFF2-40B4-BE49-F238E27FC236}">
                <a16:creationId xmlns:a16="http://schemas.microsoft.com/office/drawing/2014/main" id="{5580D8F7-2A98-833C-8DA9-F03291457C30}"/>
              </a:ext>
            </a:extLst>
          </p:cNvPr>
          <p:cNvSpPr txBox="1"/>
          <p:nvPr/>
        </p:nvSpPr>
        <p:spPr>
          <a:xfrm>
            <a:off x="6393388" y="4815269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sp>
        <p:nvSpPr>
          <p:cNvPr id="1073" name="矩形 1072">
            <a:extLst>
              <a:ext uri="{FF2B5EF4-FFF2-40B4-BE49-F238E27FC236}">
                <a16:creationId xmlns:a16="http://schemas.microsoft.com/office/drawing/2014/main" id="{DB91EF78-FD17-BBA7-08B9-A8A1F87EFA26}"/>
              </a:ext>
            </a:extLst>
          </p:cNvPr>
          <p:cNvSpPr/>
          <p:nvPr/>
        </p:nvSpPr>
        <p:spPr>
          <a:xfrm>
            <a:off x="6179186" y="5063964"/>
            <a:ext cx="452289" cy="452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3</a:t>
            </a:r>
            <a:endParaRPr lang="en-CA" sz="800" dirty="0"/>
          </a:p>
        </p:txBody>
      </p:sp>
      <p:sp>
        <p:nvSpPr>
          <p:cNvPr id="1074" name="文本框 1073">
            <a:extLst>
              <a:ext uri="{FF2B5EF4-FFF2-40B4-BE49-F238E27FC236}">
                <a16:creationId xmlns:a16="http://schemas.microsoft.com/office/drawing/2014/main" id="{5A7CF7A1-BDBB-03C3-B462-03C026CF677D}"/>
              </a:ext>
            </a:extLst>
          </p:cNvPr>
          <p:cNvSpPr txBox="1"/>
          <p:nvPr/>
        </p:nvSpPr>
        <p:spPr>
          <a:xfrm>
            <a:off x="6612989" y="5109083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1075" name="文本框 1074">
            <a:extLst>
              <a:ext uri="{FF2B5EF4-FFF2-40B4-BE49-F238E27FC236}">
                <a16:creationId xmlns:a16="http://schemas.microsoft.com/office/drawing/2014/main" id="{F25B2B39-E46A-4F7D-A2C8-47021A674D57}"/>
              </a:ext>
            </a:extLst>
          </p:cNvPr>
          <p:cNvSpPr txBox="1"/>
          <p:nvPr/>
        </p:nvSpPr>
        <p:spPr>
          <a:xfrm>
            <a:off x="6026424" y="5101044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1076" name="文本框 1075">
            <a:extLst>
              <a:ext uri="{FF2B5EF4-FFF2-40B4-BE49-F238E27FC236}">
                <a16:creationId xmlns:a16="http://schemas.microsoft.com/office/drawing/2014/main" id="{3E2C9891-6634-4AAB-8489-734E5B57629E}"/>
              </a:ext>
            </a:extLst>
          </p:cNvPr>
          <p:cNvSpPr txBox="1"/>
          <p:nvPr/>
        </p:nvSpPr>
        <p:spPr>
          <a:xfrm>
            <a:off x="6393388" y="5473556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1077" name="连接符: 肘形 1076">
            <a:extLst>
              <a:ext uri="{FF2B5EF4-FFF2-40B4-BE49-F238E27FC236}">
                <a16:creationId xmlns:a16="http://schemas.microsoft.com/office/drawing/2014/main" id="{FD51E193-A1EE-EC62-1A6F-B514873641A1}"/>
              </a:ext>
            </a:extLst>
          </p:cNvPr>
          <p:cNvCxnSpPr>
            <a:cxnSpLocks/>
            <a:stCxn id="55" idx="6"/>
            <a:endCxn id="1073" idx="1"/>
          </p:cNvCxnSpPr>
          <p:nvPr/>
        </p:nvCxnSpPr>
        <p:spPr>
          <a:xfrm flipV="1">
            <a:off x="4446806" y="5290109"/>
            <a:ext cx="1732380" cy="187061"/>
          </a:xfrm>
          <a:prstGeom prst="bentConnector3">
            <a:avLst>
              <a:gd name="adj1" fmla="val 86975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2" name="连接符: 肘形 1081">
            <a:extLst>
              <a:ext uri="{FF2B5EF4-FFF2-40B4-BE49-F238E27FC236}">
                <a16:creationId xmlns:a16="http://schemas.microsoft.com/office/drawing/2014/main" id="{30A8D8BC-C92A-350A-06F2-C32C2A56B85A}"/>
              </a:ext>
            </a:extLst>
          </p:cNvPr>
          <p:cNvCxnSpPr>
            <a:cxnSpLocks/>
            <a:stCxn id="1073" idx="2"/>
            <a:endCxn id="32" idx="3"/>
          </p:cNvCxnSpPr>
          <p:nvPr/>
        </p:nvCxnSpPr>
        <p:spPr>
          <a:xfrm rot="5400000" flipH="1" flipV="1">
            <a:off x="5865136" y="3766208"/>
            <a:ext cx="2290240" cy="1209850"/>
          </a:xfrm>
          <a:prstGeom prst="bentConnector4">
            <a:avLst>
              <a:gd name="adj1" fmla="val -9981"/>
              <a:gd name="adj2" fmla="val 12578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7" name="连接符: 肘形 1086">
            <a:extLst>
              <a:ext uri="{FF2B5EF4-FFF2-40B4-BE49-F238E27FC236}">
                <a16:creationId xmlns:a16="http://schemas.microsoft.com/office/drawing/2014/main" id="{33C4CEB4-AC4E-58CB-4C9D-93B81F989EA3}"/>
              </a:ext>
            </a:extLst>
          </p:cNvPr>
          <p:cNvCxnSpPr>
            <a:cxnSpLocks/>
            <a:stCxn id="1073" idx="3"/>
            <a:endCxn id="32" idx="2"/>
          </p:cNvCxnSpPr>
          <p:nvPr/>
        </p:nvCxnSpPr>
        <p:spPr>
          <a:xfrm flipV="1">
            <a:off x="6631475" y="3494512"/>
            <a:ext cx="715207" cy="1795597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3" name="矩形 1092">
            <a:extLst>
              <a:ext uri="{FF2B5EF4-FFF2-40B4-BE49-F238E27FC236}">
                <a16:creationId xmlns:a16="http://schemas.microsoft.com/office/drawing/2014/main" id="{95133E80-9926-1419-2CF8-843970E9D026}"/>
              </a:ext>
            </a:extLst>
          </p:cNvPr>
          <p:cNvSpPr/>
          <p:nvPr/>
        </p:nvSpPr>
        <p:spPr>
          <a:xfrm>
            <a:off x="6179186" y="5805397"/>
            <a:ext cx="452289" cy="452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4</a:t>
            </a:r>
            <a:endParaRPr lang="en-CA" sz="800" dirty="0"/>
          </a:p>
        </p:txBody>
      </p:sp>
      <p:sp>
        <p:nvSpPr>
          <p:cNvPr id="1094" name="文本框 1093">
            <a:extLst>
              <a:ext uri="{FF2B5EF4-FFF2-40B4-BE49-F238E27FC236}">
                <a16:creationId xmlns:a16="http://schemas.microsoft.com/office/drawing/2014/main" id="{B908D818-02EA-F5D9-17C6-F10DA39B32A5}"/>
              </a:ext>
            </a:extLst>
          </p:cNvPr>
          <p:cNvSpPr txBox="1"/>
          <p:nvPr/>
        </p:nvSpPr>
        <p:spPr>
          <a:xfrm>
            <a:off x="6612989" y="5850516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1095" name="文本框 1094">
            <a:extLst>
              <a:ext uri="{FF2B5EF4-FFF2-40B4-BE49-F238E27FC236}">
                <a16:creationId xmlns:a16="http://schemas.microsoft.com/office/drawing/2014/main" id="{4D6CB1ED-D2F3-45E7-3B6B-4F7DA0F6D190}"/>
              </a:ext>
            </a:extLst>
          </p:cNvPr>
          <p:cNvSpPr txBox="1"/>
          <p:nvPr/>
        </p:nvSpPr>
        <p:spPr>
          <a:xfrm>
            <a:off x="6026424" y="5842477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1096" name="文本框 1095">
            <a:extLst>
              <a:ext uri="{FF2B5EF4-FFF2-40B4-BE49-F238E27FC236}">
                <a16:creationId xmlns:a16="http://schemas.microsoft.com/office/drawing/2014/main" id="{9184E7AA-587B-27D1-3A5A-2480015751C4}"/>
              </a:ext>
            </a:extLst>
          </p:cNvPr>
          <p:cNvSpPr txBox="1"/>
          <p:nvPr/>
        </p:nvSpPr>
        <p:spPr>
          <a:xfrm>
            <a:off x="6393388" y="6214989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1103" name="连接符: 肘形 1102">
            <a:extLst>
              <a:ext uri="{FF2B5EF4-FFF2-40B4-BE49-F238E27FC236}">
                <a16:creationId xmlns:a16="http://schemas.microsoft.com/office/drawing/2014/main" id="{415746F0-E4B9-0DCF-3711-110E0495CD6D}"/>
              </a:ext>
            </a:extLst>
          </p:cNvPr>
          <p:cNvCxnSpPr>
            <a:cxnSpLocks/>
            <a:stCxn id="15" idx="6"/>
            <a:endCxn id="1093" idx="1"/>
          </p:cNvCxnSpPr>
          <p:nvPr/>
        </p:nvCxnSpPr>
        <p:spPr>
          <a:xfrm>
            <a:off x="4446806" y="5584039"/>
            <a:ext cx="1732380" cy="447503"/>
          </a:xfrm>
          <a:prstGeom prst="bentConnector3">
            <a:avLst>
              <a:gd name="adj1" fmla="val 86975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7" name="连接符: 肘形 1106">
            <a:extLst>
              <a:ext uri="{FF2B5EF4-FFF2-40B4-BE49-F238E27FC236}">
                <a16:creationId xmlns:a16="http://schemas.microsoft.com/office/drawing/2014/main" id="{41E8BAA9-4693-9519-5A90-2D2DAAD2F0F6}"/>
              </a:ext>
            </a:extLst>
          </p:cNvPr>
          <p:cNvCxnSpPr>
            <a:cxnSpLocks/>
            <a:stCxn id="1093" idx="2"/>
            <a:endCxn id="32" idx="3"/>
          </p:cNvCxnSpPr>
          <p:nvPr/>
        </p:nvCxnSpPr>
        <p:spPr>
          <a:xfrm rot="5400000" flipH="1" flipV="1">
            <a:off x="5494419" y="4136925"/>
            <a:ext cx="3031673" cy="1209850"/>
          </a:xfrm>
          <a:prstGeom prst="bentConnector4">
            <a:avLst>
              <a:gd name="adj1" fmla="val -7540"/>
              <a:gd name="adj2" fmla="val 12893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2" name="连接符: 肘形 1111">
            <a:extLst>
              <a:ext uri="{FF2B5EF4-FFF2-40B4-BE49-F238E27FC236}">
                <a16:creationId xmlns:a16="http://schemas.microsoft.com/office/drawing/2014/main" id="{5C8E61C7-DD6E-6E6F-4A61-0BDC93DF62C4}"/>
              </a:ext>
            </a:extLst>
          </p:cNvPr>
          <p:cNvCxnSpPr>
            <a:cxnSpLocks/>
            <a:stCxn id="1093" idx="3"/>
            <a:endCxn id="32" idx="2"/>
          </p:cNvCxnSpPr>
          <p:nvPr/>
        </p:nvCxnSpPr>
        <p:spPr>
          <a:xfrm flipV="1">
            <a:off x="6631475" y="3494512"/>
            <a:ext cx="715207" cy="2537030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27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28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Tianhao Fu</dc:creator>
  <cp:lastModifiedBy>Tianhao Fu</cp:lastModifiedBy>
  <cp:revision>38</cp:revision>
  <dcterms:created xsi:type="dcterms:W3CDTF">2024-01-27T20:11:26Z</dcterms:created>
  <dcterms:modified xsi:type="dcterms:W3CDTF">2024-01-28T00:22:52Z</dcterms:modified>
</cp:coreProperties>
</file>