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9"/>
  </p:notesMasterIdLst>
  <p:sldIdLst>
    <p:sldId id="256" r:id="rId2"/>
    <p:sldId id="258" r:id="rId3"/>
    <p:sldId id="257" r:id="rId4"/>
    <p:sldId id="259" r:id="rId5"/>
    <p:sldId id="297" r:id="rId6"/>
    <p:sldId id="298" r:id="rId7"/>
    <p:sldId id="299" r:id="rId8"/>
  </p:sldIdLst>
  <p:sldSz cx="9144000" cy="5143500" type="screen16x9"/>
  <p:notesSz cx="6858000" cy="9144000"/>
  <p:embeddedFontLst>
    <p:embeddedFont>
      <p:font typeface="Catamaran Light" pitchFamily="2" charset="77"/>
      <p:regular r:id="rId10"/>
      <p:bold r:id="rId11"/>
    </p:embeddedFont>
    <p:embeddedFont>
      <p:font typeface="Fira Sans Extra Condensed Medium" panose="020B0603050000020004" pitchFamily="34" charset="0"/>
      <p:regular r:id="rId12"/>
      <p:bold r:id="rId13"/>
      <p:italic r:id="rId14"/>
      <p:boldItalic r:id="rId15"/>
    </p:embeddedFont>
    <p:embeddedFont>
      <p:font typeface="Livvic"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0926E"/>
    <a:srgbClr val="AB8E6C"/>
    <a:srgbClr val="88925E"/>
    <a:srgbClr val="869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9C268-4A7E-43E4-9B6D-2F32C46B4AD9}">
  <a:tblStyle styleId="{F5A9C268-4A7E-43E4-9B6D-2F32C46B4A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1"/>
    <p:restoredTop sz="92519"/>
  </p:normalViewPr>
  <p:slideViewPr>
    <p:cSldViewPr snapToGrid="0">
      <p:cViewPr>
        <p:scale>
          <a:sx n="100" d="100"/>
          <a:sy n="100" d="100"/>
        </p:scale>
        <p:origin x="2672" y="1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7A332-E434-2E47-8E3C-7814F12C1B33}" type="doc">
      <dgm:prSet loTypeId="urn:microsoft.com/office/officeart/2009/3/layout/StepUpProcess" loCatId="" qsTypeId="urn:microsoft.com/office/officeart/2005/8/quickstyle/simple2" qsCatId="simple" csTypeId="urn:microsoft.com/office/officeart/2005/8/colors/accent2_3" csCatId="accent2" phldr="1"/>
      <dgm:spPr/>
      <dgm:t>
        <a:bodyPr/>
        <a:lstStyle/>
        <a:p>
          <a:endParaRPr lang="en-GB"/>
        </a:p>
      </dgm:t>
    </dgm:pt>
    <dgm:pt modelId="{4B64D430-2434-1648-A6E5-774D68B93C65}">
      <dgm:prSet phldrT="[Text]"/>
      <dgm:spPr/>
      <dgm:t>
        <a:bodyPr/>
        <a:lstStyle/>
        <a:p>
          <a:pPr>
            <a:buNone/>
          </a:pPr>
          <a:r>
            <a:rPr lang="en-GB" b="1" dirty="0"/>
            <a:t>IDEA AND ORGANIZATION</a:t>
          </a:r>
        </a:p>
      </dgm:t>
    </dgm:pt>
    <dgm:pt modelId="{2EC9D251-6A10-3349-BAB7-6E0559C70496}" type="parTrans" cxnId="{89A503B4-426C-F143-9136-5456166A9861}">
      <dgm:prSet/>
      <dgm:spPr/>
      <dgm:t>
        <a:bodyPr/>
        <a:lstStyle/>
        <a:p>
          <a:endParaRPr lang="en-GB"/>
        </a:p>
      </dgm:t>
    </dgm:pt>
    <dgm:pt modelId="{89372391-794F-2547-912E-CA35B46E2B71}" type="sibTrans" cxnId="{89A503B4-426C-F143-9136-5456166A9861}">
      <dgm:prSet/>
      <dgm:spPr/>
      <dgm:t>
        <a:bodyPr/>
        <a:lstStyle/>
        <a:p>
          <a:endParaRPr lang="en-GB"/>
        </a:p>
      </dgm:t>
    </dgm:pt>
    <dgm:pt modelId="{AA126892-E72B-BC40-985F-E976019EA010}">
      <dgm:prSet phldrT="[Text]"/>
      <dgm:spPr/>
      <dgm:t>
        <a:bodyPr/>
        <a:lstStyle/>
        <a:p>
          <a:r>
            <a:rPr lang="en-GB" b="1" dirty="0"/>
            <a:t>REALIZATION</a:t>
          </a:r>
        </a:p>
      </dgm:t>
    </dgm:pt>
    <dgm:pt modelId="{1F9F1B3E-7D06-E742-8A69-C3E59FC9A257}" type="parTrans" cxnId="{FD7A34B4-61C7-E44F-BE22-F7EC4BE1ABC8}">
      <dgm:prSet/>
      <dgm:spPr/>
      <dgm:t>
        <a:bodyPr/>
        <a:lstStyle/>
        <a:p>
          <a:endParaRPr lang="en-GB"/>
        </a:p>
      </dgm:t>
    </dgm:pt>
    <dgm:pt modelId="{84FDE4F9-1B97-594C-BC17-6EAC441F609E}" type="sibTrans" cxnId="{FD7A34B4-61C7-E44F-BE22-F7EC4BE1ABC8}">
      <dgm:prSet/>
      <dgm:spPr/>
      <dgm:t>
        <a:bodyPr/>
        <a:lstStyle/>
        <a:p>
          <a:endParaRPr lang="en-GB"/>
        </a:p>
      </dgm:t>
    </dgm:pt>
    <dgm:pt modelId="{6E36F630-ED90-A046-AB7C-4251EC203E8C}">
      <dgm:prSet phldrT="[Text]" custT="1"/>
      <dgm:spPr/>
      <dgm:t>
        <a:bodyPr/>
        <a:lstStyle/>
        <a:p>
          <a:r>
            <a:rPr lang="en-GB" sz="1400" b="1" dirty="0"/>
            <a:t>TEST</a:t>
          </a:r>
        </a:p>
      </dgm:t>
    </dgm:pt>
    <dgm:pt modelId="{5632C5CF-133F-6548-B517-71E04E2EE810}" type="parTrans" cxnId="{C00AA906-F0C6-4E4E-A879-B00C0F26E826}">
      <dgm:prSet/>
      <dgm:spPr/>
      <dgm:t>
        <a:bodyPr/>
        <a:lstStyle/>
        <a:p>
          <a:endParaRPr lang="en-GB"/>
        </a:p>
      </dgm:t>
    </dgm:pt>
    <dgm:pt modelId="{FA64294F-B068-3340-A4CC-7BE31003FF9B}" type="sibTrans" cxnId="{C00AA906-F0C6-4E4E-A879-B00C0F26E826}">
      <dgm:prSet/>
      <dgm:spPr/>
      <dgm:t>
        <a:bodyPr/>
        <a:lstStyle/>
        <a:p>
          <a:endParaRPr lang="en-GB"/>
        </a:p>
      </dgm:t>
    </dgm:pt>
    <dgm:pt modelId="{DD533E4A-9F0A-324D-9CFA-467C0412E2AE}">
      <dgm:prSet custT="1"/>
      <dgm:spPr/>
      <dgm:t>
        <a:bodyPr/>
        <a:lstStyle/>
        <a:p>
          <a:pPr algn="l"/>
          <a:r>
            <a:rPr lang="en-GB" sz="1400" b="1" dirty="0"/>
            <a:t>PRESENT</a:t>
          </a:r>
          <a:endParaRPr lang="en-GB" sz="2400" b="1" dirty="0"/>
        </a:p>
      </dgm:t>
    </dgm:pt>
    <dgm:pt modelId="{6EA13DB7-AC1D-DE42-8B8D-1351DC30B3DF}" type="parTrans" cxnId="{0E136245-B18A-9B4A-88AA-678A33AFA50F}">
      <dgm:prSet/>
      <dgm:spPr/>
      <dgm:t>
        <a:bodyPr/>
        <a:lstStyle/>
        <a:p>
          <a:endParaRPr lang="en-GB"/>
        </a:p>
      </dgm:t>
    </dgm:pt>
    <dgm:pt modelId="{38AD6EE8-851D-584B-99E1-34B0B315539F}" type="sibTrans" cxnId="{0E136245-B18A-9B4A-88AA-678A33AFA50F}">
      <dgm:prSet/>
      <dgm:spPr/>
      <dgm:t>
        <a:bodyPr/>
        <a:lstStyle/>
        <a:p>
          <a:endParaRPr lang="en-GB"/>
        </a:p>
      </dgm:t>
    </dgm:pt>
    <dgm:pt modelId="{209A0EB1-9A13-8B4E-A252-3951BC4B9DDB}" type="pres">
      <dgm:prSet presAssocID="{3B67A332-E434-2E47-8E3C-7814F12C1B33}" presName="rootnode" presStyleCnt="0">
        <dgm:presLayoutVars>
          <dgm:chMax/>
          <dgm:chPref/>
          <dgm:dir/>
          <dgm:animLvl val="lvl"/>
        </dgm:presLayoutVars>
      </dgm:prSet>
      <dgm:spPr/>
    </dgm:pt>
    <dgm:pt modelId="{D30309A5-24B3-4D4E-92C4-E0EC345E2CDF}" type="pres">
      <dgm:prSet presAssocID="{4B64D430-2434-1648-A6E5-774D68B93C65}" presName="composite" presStyleCnt="0"/>
      <dgm:spPr/>
    </dgm:pt>
    <dgm:pt modelId="{666F89A2-C045-184C-90A2-5028C488BD14}" type="pres">
      <dgm:prSet presAssocID="{4B64D430-2434-1648-A6E5-774D68B93C65}" presName="LShape" presStyleLbl="alignNode1" presStyleIdx="0" presStyleCnt="7"/>
      <dgm:spPr/>
    </dgm:pt>
    <dgm:pt modelId="{36C2F11A-4024-0548-830E-159A49DC3BEE}" type="pres">
      <dgm:prSet presAssocID="{4B64D430-2434-1648-A6E5-774D68B93C65}" presName="ParentText" presStyleLbl="revTx" presStyleIdx="0" presStyleCnt="4">
        <dgm:presLayoutVars>
          <dgm:chMax val="0"/>
          <dgm:chPref val="0"/>
          <dgm:bulletEnabled val="1"/>
        </dgm:presLayoutVars>
      </dgm:prSet>
      <dgm:spPr/>
    </dgm:pt>
    <dgm:pt modelId="{15F2F620-092A-464D-AE85-61D11CBE6C57}" type="pres">
      <dgm:prSet presAssocID="{4B64D430-2434-1648-A6E5-774D68B93C65}" presName="Triangle" presStyleLbl="alignNode1" presStyleIdx="1" presStyleCnt="7" custLinFactNeighborX="-17118" custLinFactNeighborY="14221"/>
      <dgm:spPr/>
    </dgm:pt>
    <dgm:pt modelId="{F96B8C6E-2306-DD43-91AD-FF640BB5C657}" type="pres">
      <dgm:prSet presAssocID="{89372391-794F-2547-912E-CA35B46E2B71}" presName="sibTrans" presStyleCnt="0"/>
      <dgm:spPr/>
    </dgm:pt>
    <dgm:pt modelId="{BDB7EC6B-8C71-BD45-97D1-A596C353117B}" type="pres">
      <dgm:prSet presAssocID="{89372391-794F-2547-912E-CA35B46E2B71}" presName="space" presStyleCnt="0"/>
      <dgm:spPr/>
    </dgm:pt>
    <dgm:pt modelId="{9949E92E-31BC-4644-86A9-6BD62AD8280F}" type="pres">
      <dgm:prSet presAssocID="{AA126892-E72B-BC40-985F-E976019EA010}" presName="composite" presStyleCnt="0"/>
      <dgm:spPr/>
    </dgm:pt>
    <dgm:pt modelId="{9C56FCA2-609D-B247-AFEF-11E946ED768D}" type="pres">
      <dgm:prSet presAssocID="{AA126892-E72B-BC40-985F-E976019EA010}" presName="LShape" presStyleLbl="alignNode1" presStyleIdx="2" presStyleCnt="7"/>
      <dgm:spPr/>
    </dgm:pt>
    <dgm:pt modelId="{2E2ABC65-C6EE-7147-93D6-6730BF41F6CF}" type="pres">
      <dgm:prSet presAssocID="{AA126892-E72B-BC40-985F-E976019EA010}" presName="ParentText" presStyleLbl="revTx" presStyleIdx="1" presStyleCnt="4">
        <dgm:presLayoutVars>
          <dgm:chMax val="0"/>
          <dgm:chPref val="0"/>
          <dgm:bulletEnabled val="1"/>
        </dgm:presLayoutVars>
      </dgm:prSet>
      <dgm:spPr/>
    </dgm:pt>
    <dgm:pt modelId="{BD5EA141-715C-624A-B8D3-A592D2C9FAEC}" type="pres">
      <dgm:prSet presAssocID="{AA126892-E72B-BC40-985F-E976019EA010}" presName="Triangle" presStyleLbl="alignNode1" presStyleIdx="3" presStyleCnt="7"/>
      <dgm:spPr/>
    </dgm:pt>
    <dgm:pt modelId="{C48E59FD-D362-2543-ABA9-56F19B67878D}" type="pres">
      <dgm:prSet presAssocID="{84FDE4F9-1B97-594C-BC17-6EAC441F609E}" presName="sibTrans" presStyleCnt="0"/>
      <dgm:spPr/>
    </dgm:pt>
    <dgm:pt modelId="{855C423C-60AC-854D-BD23-68070D88CA1C}" type="pres">
      <dgm:prSet presAssocID="{84FDE4F9-1B97-594C-BC17-6EAC441F609E}" presName="space" presStyleCnt="0"/>
      <dgm:spPr/>
    </dgm:pt>
    <dgm:pt modelId="{674C4BDF-962B-0B47-9000-490F088329E2}" type="pres">
      <dgm:prSet presAssocID="{6E36F630-ED90-A046-AB7C-4251EC203E8C}" presName="composite" presStyleCnt="0"/>
      <dgm:spPr/>
    </dgm:pt>
    <dgm:pt modelId="{174BD40E-BA2E-704A-8B14-DFAD92F65451}" type="pres">
      <dgm:prSet presAssocID="{6E36F630-ED90-A046-AB7C-4251EC203E8C}" presName="LShape" presStyleLbl="alignNode1" presStyleIdx="4" presStyleCnt="7"/>
      <dgm:spPr/>
    </dgm:pt>
    <dgm:pt modelId="{18200B04-5BA5-2B49-8CF4-9B78C29661CB}" type="pres">
      <dgm:prSet presAssocID="{6E36F630-ED90-A046-AB7C-4251EC203E8C}" presName="ParentText" presStyleLbl="revTx" presStyleIdx="2" presStyleCnt="4" custLinFactNeighborX="422" custLinFactNeighborY="1227">
        <dgm:presLayoutVars>
          <dgm:chMax val="0"/>
          <dgm:chPref val="0"/>
          <dgm:bulletEnabled val="1"/>
        </dgm:presLayoutVars>
      </dgm:prSet>
      <dgm:spPr/>
    </dgm:pt>
    <dgm:pt modelId="{9DAD546E-A4AE-3D44-8EB5-488526F5FE48}" type="pres">
      <dgm:prSet presAssocID="{6E36F630-ED90-A046-AB7C-4251EC203E8C}" presName="Triangle" presStyleLbl="alignNode1" presStyleIdx="5" presStyleCnt="7"/>
      <dgm:spPr/>
    </dgm:pt>
    <dgm:pt modelId="{B2F6C2EA-459F-0247-8310-E8E23455B97C}" type="pres">
      <dgm:prSet presAssocID="{FA64294F-B068-3340-A4CC-7BE31003FF9B}" presName="sibTrans" presStyleCnt="0"/>
      <dgm:spPr/>
    </dgm:pt>
    <dgm:pt modelId="{82DD4299-FB89-9A46-BC11-73153626BF5B}" type="pres">
      <dgm:prSet presAssocID="{FA64294F-B068-3340-A4CC-7BE31003FF9B}" presName="space" presStyleCnt="0"/>
      <dgm:spPr/>
    </dgm:pt>
    <dgm:pt modelId="{57E94A89-468C-5E4A-94A5-2633F554E1A5}" type="pres">
      <dgm:prSet presAssocID="{DD533E4A-9F0A-324D-9CFA-467C0412E2AE}" presName="composite" presStyleCnt="0"/>
      <dgm:spPr/>
    </dgm:pt>
    <dgm:pt modelId="{D3A0D6ED-16A6-E641-92B3-38768D01F820}" type="pres">
      <dgm:prSet presAssocID="{DD533E4A-9F0A-324D-9CFA-467C0412E2AE}" presName="LShape" presStyleLbl="alignNode1" presStyleIdx="6" presStyleCnt="7"/>
      <dgm:spPr/>
    </dgm:pt>
    <dgm:pt modelId="{DF05315B-01B5-8845-BB34-AD0AC481D660}" type="pres">
      <dgm:prSet presAssocID="{DD533E4A-9F0A-324D-9CFA-467C0412E2AE}" presName="ParentText" presStyleLbl="revTx" presStyleIdx="3" presStyleCnt="4" custScaleX="86023" custLinFactNeighborX="-4981" custLinFactNeighborY="5351">
        <dgm:presLayoutVars>
          <dgm:chMax val="0"/>
          <dgm:chPref val="0"/>
          <dgm:bulletEnabled val="1"/>
        </dgm:presLayoutVars>
      </dgm:prSet>
      <dgm:spPr/>
    </dgm:pt>
  </dgm:ptLst>
  <dgm:cxnLst>
    <dgm:cxn modelId="{C00AA906-F0C6-4E4E-A879-B00C0F26E826}" srcId="{3B67A332-E434-2E47-8E3C-7814F12C1B33}" destId="{6E36F630-ED90-A046-AB7C-4251EC203E8C}" srcOrd="2" destOrd="0" parTransId="{5632C5CF-133F-6548-B517-71E04E2EE810}" sibTransId="{FA64294F-B068-3340-A4CC-7BE31003FF9B}"/>
    <dgm:cxn modelId="{213CEB2E-B901-3942-9EEB-FFA41A05C771}" type="presOf" srcId="{AA126892-E72B-BC40-985F-E976019EA010}" destId="{2E2ABC65-C6EE-7147-93D6-6730BF41F6CF}" srcOrd="0" destOrd="0" presId="urn:microsoft.com/office/officeart/2009/3/layout/StepUpProcess"/>
    <dgm:cxn modelId="{201DA53F-0444-2242-B65F-3724A7A8621A}" type="presOf" srcId="{6E36F630-ED90-A046-AB7C-4251EC203E8C}" destId="{18200B04-5BA5-2B49-8CF4-9B78C29661CB}" srcOrd="0" destOrd="0" presId="urn:microsoft.com/office/officeart/2009/3/layout/StepUpProcess"/>
    <dgm:cxn modelId="{0E136245-B18A-9B4A-88AA-678A33AFA50F}" srcId="{3B67A332-E434-2E47-8E3C-7814F12C1B33}" destId="{DD533E4A-9F0A-324D-9CFA-467C0412E2AE}" srcOrd="3" destOrd="0" parTransId="{6EA13DB7-AC1D-DE42-8B8D-1351DC30B3DF}" sibTransId="{38AD6EE8-851D-584B-99E1-34B0B315539F}"/>
    <dgm:cxn modelId="{FF8D7760-D0F1-E241-9C42-6C549CF7A751}" type="presOf" srcId="{4B64D430-2434-1648-A6E5-774D68B93C65}" destId="{36C2F11A-4024-0548-830E-159A49DC3BEE}" srcOrd="0" destOrd="0" presId="urn:microsoft.com/office/officeart/2009/3/layout/StepUpProcess"/>
    <dgm:cxn modelId="{19675971-EBCC-DA40-AB24-8A01289C2985}" type="presOf" srcId="{DD533E4A-9F0A-324D-9CFA-467C0412E2AE}" destId="{DF05315B-01B5-8845-BB34-AD0AC481D660}" srcOrd="0" destOrd="0" presId="urn:microsoft.com/office/officeart/2009/3/layout/StepUpProcess"/>
    <dgm:cxn modelId="{89A503B4-426C-F143-9136-5456166A9861}" srcId="{3B67A332-E434-2E47-8E3C-7814F12C1B33}" destId="{4B64D430-2434-1648-A6E5-774D68B93C65}" srcOrd="0" destOrd="0" parTransId="{2EC9D251-6A10-3349-BAB7-6E0559C70496}" sibTransId="{89372391-794F-2547-912E-CA35B46E2B71}"/>
    <dgm:cxn modelId="{FD7A34B4-61C7-E44F-BE22-F7EC4BE1ABC8}" srcId="{3B67A332-E434-2E47-8E3C-7814F12C1B33}" destId="{AA126892-E72B-BC40-985F-E976019EA010}" srcOrd="1" destOrd="0" parTransId="{1F9F1B3E-7D06-E742-8A69-C3E59FC9A257}" sibTransId="{84FDE4F9-1B97-594C-BC17-6EAC441F609E}"/>
    <dgm:cxn modelId="{6FC325CF-0141-7744-9799-692501F65F6E}" type="presOf" srcId="{3B67A332-E434-2E47-8E3C-7814F12C1B33}" destId="{209A0EB1-9A13-8B4E-A252-3951BC4B9DDB}" srcOrd="0" destOrd="0" presId="urn:microsoft.com/office/officeart/2009/3/layout/StepUpProcess"/>
    <dgm:cxn modelId="{36CED48B-D154-054E-B3E4-575A7BC9C714}" type="presParOf" srcId="{209A0EB1-9A13-8B4E-A252-3951BC4B9DDB}" destId="{D30309A5-24B3-4D4E-92C4-E0EC345E2CDF}" srcOrd="0" destOrd="0" presId="urn:microsoft.com/office/officeart/2009/3/layout/StepUpProcess"/>
    <dgm:cxn modelId="{438DDAAB-E38F-554B-B6B7-F046E03659AF}" type="presParOf" srcId="{D30309A5-24B3-4D4E-92C4-E0EC345E2CDF}" destId="{666F89A2-C045-184C-90A2-5028C488BD14}" srcOrd="0" destOrd="0" presId="urn:microsoft.com/office/officeart/2009/3/layout/StepUpProcess"/>
    <dgm:cxn modelId="{059518B6-0A6D-8F48-9925-A57D183CDA4A}" type="presParOf" srcId="{D30309A5-24B3-4D4E-92C4-E0EC345E2CDF}" destId="{36C2F11A-4024-0548-830E-159A49DC3BEE}" srcOrd="1" destOrd="0" presId="urn:microsoft.com/office/officeart/2009/3/layout/StepUpProcess"/>
    <dgm:cxn modelId="{E95DE7E1-26E0-FF4A-A542-CBCBEEA691F1}" type="presParOf" srcId="{D30309A5-24B3-4D4E-92C4-E0EC345E2CDF}" destId="{15F2F620-092A-464D-AE85-61D11CBE6C57}" srcOrd="2" destOrd="0" presId="urn:microsoft.com/office/officeart/2009/3/layout/StepUpProcess"/>
    <dgm:cxn modelId="{1A0FE8D0-8169-B041-B938-E8618EE8ED79}" type="presParOf" srcId="{209A0EB1-9A13-8B4E-A252-3951BC4B9DDB}" destId="{F96B8C6E-2306-DD43-91AD-FF640BB5C657}" srcOrd="1" destOrd="0" presId="urn:microsoft.com/office/officeart/2009/3/layout/StepUpProcess"/>
    <dgm:cxn modelId="{3FD1EA20-D462-6C4C-A730-9BD25135862C}" type="presParOf" srcId="{F96B8C6E-2306-DD43-91AD-FF640BB5C657}" destId="{BDB7EC6B-8C71-BD45-97D1-A596C353117B}" srcOrd="0" destOrd="0" presId="urn:microsoft.com/office/officeart/2009/3/layout/StepUpProcess"/>
    <dgm:cxn modelId="{552B764E-2BEE-CA47-98DB-DDF286AF2C26}" type="presParOf" srcId="{209A0EB1-9A13-8B4E-A252-3951BC4B9DDB}" destId="{9949E92E-31BC-4644-86A9-6BD62AD8280F}" srcOrd="2" destOrd="0" presId="urn:microsoft.com/office/officeart/2009/3/layout/StepUpProcess"/>
    <dgm:cxn modelId="{ED3FCFCA-1DFB-B34C-AEAA-E4455AD0561F}" type="presParOf" srcId="{9949E92E-31BC-4644-86A9-6BD62AD8280F}" destId="{9C56FCA2-609D-B247-AFEF-11E946ED768D}" srcOrd="0" destOrd="0" presId="urn:microsoft.com/office/officeart/2009/3/layout/StepUpProcess"/>
    <dgm:cxn modelId="{808D1BE3-68D5-3D43-B3AC-37A8684F76D0}" type="presParOf" srcId="{9949E92E-31BC-4644-86A9-6BD62AD8280F}" destId="{2E2ABC65-C6EE-7147-93D6-6730BF41F6CF}" srcOrd="1" destOrd="0" presId="urn:microsoft.com/office/officeart/2009/3/layout/StepUpProcess"/>
    <dgm:cxn modelId="{B347446F-8E33-3E4E-870D-5E40DCF47C41}" type="presParOf" srcId="{9949E92E-31BC-4644-86A9-6BD62AD8280F}" destId="{BD5EA141-715C-624A-B8D3-A592D2C9FAEC}" srcOrd="2" destOrd="0" presId="urn:microsoft.com/office/officeart/2009/3/layout/StepUpProcess"/>
    <dgm:cxn modelId="{376842DD-2496-EC49-B3E0-E8FBAD684B03}" type="presParOf" srcId="{209A0EB1-9A13-8B4E-A252-3951BC4B9DDB}" destId="{C48E59FD-D362-2543-ABA9-56F19B67878D}" srcOrd="3" destOrd="0" presId="urn:microsoft.com/office/officeart/2009/3/layout/StepUpProcess"/>
    <dgm:cxn modelId="{D4D45FF8-246C-5646-8711-2A5F1B204580}" type="presParOf" srcId="{C48E59FD-D362-2543-ABA9-56F19B67878D}" destId="{855C423C-60AC-854D-BD23-68070D88CA1C}" srcOrd="0" destOrd="0" presId="urn:microsoft.com/office/officeart/2009/3/layout/StepUpProcess"/>
    <dgm:cxn modelId="{D94DC290-CD00-784B-9EE5-D58BA8563D20}" type="presParOf" srcId="{209A0EB1-9A13-8B4E-A252-3951BC4B9DDB}" destId="{674C4BDF-962B-0B47-9000-490F088329E2}" srcOrd="4" destOrd="0" presId="urn:microsoft.com/office/officeart/2009/3/layout/StepUpProcess"/>
    <dgm:cxn modelId="{A5DE95C2-2F2E-104E-A57E-BC139A2E7440}" type="presParOf" srcId="{674C4BDF-962B-0B47-9000-490F088329E2}" destId="{174BD40E-BA2E-704A-8B14-DFAD92F65451}" srcOrd="0" destOrd="0" presId="urn:microsoft.com/office/officeart/2009/3/layout/StepUpProcess"/>
    <dgm:cxn modelId="{885DDC75-181B-AC4C-824B-64BD40810D6D}" type="presParOf" srcId="{674C4BDF-962B-0B47-9000-490F088329E2}" destId="{18200B04-5BA5-2B49-8CF4-9B78C29661CB}" srcOrd="1" destOrd="0" presId="urn:microsoft.com/office/officeart/2009/3/layout/StepUpProcess"/>
    <dgm:cxn modelId="{12A0A3FD-62A2-3A4C-8102-C7EDB85666D2}" type="presParOf" srcId="{674C4BDF-962B-0B47-9000-490F088329E2}" destId="{9DAD546E-A4AE-3D44-8EB5-488526F5FE48}" srcOrd="2" destOrd="0" presId="urn:microsoft.com/office/officeart/2009/3/layout/StepUpProcess"/>
    <dgm:cxn modelId="{E80FEB8D-6D43-0C43-981D-4F7AC42B8933}" type="presParOf" srcId="{209A0EB1-9A13-8B4E-A252-3951BC4B9DDB}" destId="{B2F6C2EA-459F-0247-8310-E8E23455B97C}" srcOrd="5" destOrd="0" presId="urn:microsoft.com/office/officeart/2009/3/layout/StepUpProcess"/>
    <dgm:cxn modelId="{B1FBA884-17E4-114E-97C4-3E011A102F64}" type="presParOf" srcId="{B2F6C2EA-459F-0247-8310-E8E23455B97C}" destId="{82DD4299-FB89-9A46-BC11-73153626BF5B}" srcOrd="0" destOrd="0" presId="urn:microsoft.com/office/officeart/2009/3/layout/StepUpProcess"/>
    <dgm:cxn modelId="{C3DD3BF1-7D40-0A42-85CC-D08109E35F9D}" type="presParOf" srcId="{209A0EB1-9A13-8B4E-A252-3951BC4B9DDB}" destId="{57E94A89-468C-5E4A-94A5-2633F554E1A5}" srcOrd="6" destOrd="0" presId="urn:microsoft.com/office/officeart/2009/3/layout/StepUpProcess"/>
    <dgm:cxn modelId="{7BD2244A-3B13-0348-9E89-EA54F58B372E}" type="presParOf" srcId="{57E94A89-468C-5E4A-94A5-2633F554E1A5}" destId="{D3A0D6ED-16A6-E641-92B3-38768D01F820}" srcOrd="0" destOrd="0" presId="urn:microsoft.com/office/officeart/2009/3/layout/StepUpProcess"/>
    <dgm:cxn modelId="{1EA5AC62-4877-9F46-BB60-E56DE8483124}" type="presParOf" srcId="{57E94A89-468C-5E4A-94A5-2633F554E1A5}" destId="{DF05315B-01B5-8845-BB34-AD0AC481D660}" srcOrd="1" destOrd="0" presId="urn:microsoft.com/office/officeart/2009/3/layout/StepUp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F89A2-C045-184C-90A2-5028C488BD14}">
      <dsp:nvSpPr>
        <dsp:cNvPr id="0" name=""/>
        <dsp:cNvSpPr/>
      </dsp:nvSpPr>
      <dsp:spPr>
        <a:xfrm rot="5400000">
          <a:off x="323924" y="3127636"/>
          <a:ext cx="962917" cy="1602273"/>
        </a:xfrm>
        <a:prstGeom prst="corner">
          <a:avLst>
            <a:gd name="adj1" fmla="val 16120"/>
            <a:gd name="adj2" fmla="val 16110"/>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6C2F11A-4024-0548-830E-159A49DC3BEE}">
      <dsp:nvSpPr>
        <dsp:cNvPr id="0" name=""/>
        <dsp:cNvSpPr/>
      </dsp:nvSpPr>
      <dsp:spPr>
        <a:xfrm>
          <a:off x="163189" y="3606370"/>
          <a:ext cx="1446541" cy="126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b="1" kern="1200" dirty="0"/>
            <a:t>IDEA AND ORGANIZATION</a:t>
          </a:r>
        </a:p>
      </dsp:txBody>
      <dsp:txXfrm>
        <a:off x="163189" y="3606370"/>
        <a:ext cx="1446541" cy="1267978"/>
      </dsp:txXfrm>
    </dsp:sp>
    <dsp:sp modelId="{15F2F620-092A-464D-AE85-61D11CBE6C57}">
      <dsp:nvSpPr>
        <dsp:cNvPr id="0" name=""/>
        <dsp:cNvSpPr/>
      </dsp:nvSpPr>
      <dsp:spPr>
        <a:xfrm>
          <a:off x="1290078" y="3048488"/>
          <a:ext cx="272932" cy="272932"/>
        </a:xfrm>
        <a:prstGeom prst="triangle">
          <a:avLst>
            <a:gd name="adj" fmla="val 100000"/>
          </a:avLst>
        </a:prstGeom>
        <a:solidFill>
          <a:schemeClr val="accent2">
            <a:shade val="80000"/>
            <a:hueOff val="0"/>
            <a:satOff val="0"/>
            <a:lumOff val="8002"/>
            <a:alphaOff val="0"/>
          </a:schemeClr>
        </a:solidFill>
        <a:ln w="25400" cap="flat" cmpd="sng" algn="ctr">
          <a:solidFill>
            <a:schemeClr val="accent2">
              <a:shade val="80000"/>
              <a:hueOff val="0"/>
              <a:satOff val="0"/>
              <a:lumOff val="8002"/>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C56FCA2-609D-B247-AFEF-11E946ED768D}">
      <dsp:nvSpPr>
        <dsp:cNvPr id="0" name=""/>
        <dsp:cNvSpPr/>
      </dsp:nvSpPr>
      <dsp:spPr>
        <a:xfrm rot="5400000">
          <a:off x="2094773" y="2689437"/>
          <a:ext cx="962917" cy="1602273"/>
        </a:xfrm>
        <a:prstGeom prst="corner">
          <a:avLst>
            <a:gd name="adj1" fmla="val 16120"/>
            <a:gd name="adj2" fmla="val 16110"/>
          </a:avLst>
        </a:prstGeom>
        <a:solidFill>
          <a:schemeClr val="accent2">
            <a:shade val="80000"/>
            <a:hueOff val="0"/>
            <a:satOff val="0"/>
            <a:lumOff val="16004"/>
            <a:alphaOff val="0"/>
          </a:schemeClr>
        </a:solidFill>
        <a:ln w="25400" cap="flat" cmpd="sng" algn="ctr">
          <a:solidFill>
            <a:schemeClr val="accent2">
              <a:shade val="80000"/>
              <a:hueOff val="0"/>
              <a:satOff val="0"/>
              <a:lumOff val="16004"/>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E2ABC65-C6EE-7147-93D6-6730BF41F6CF}">
      <dsp:nvSpPr>
        <dsp:cNvPr id="0" name=""/>
        <dsp:cNvSpPr/>
      </dsp:nvSpPr>
      <dsp:spPr>
        <a:xfrm>
          <a:off x="1934038" y="3168172"/>
          <a:ext cx="1446541" cy="126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b="1" kern="1200" dirty="0"/>
            <a:t>REALIZATION</a:t>
          </a:r>
        </a:p>
      </dsp:txBody>
      <dsp:txXfrm>
        <a:off x="1934038" y="3168172"/>
        <a:ext cx="1446541" cy="1267978"/>
      </dsp:txXfrm>
    </dsp:sp>
    <dsp:sp modelId="{BD5EA141-715C-624A-B8D3-A592D2C9FAEC}">
      <dsp:nvSpPr>
        <dsp:cNvPr id="0" name=""/>
        <dsp:cNvSpPr/>
      </dsp:nvSpPr>
      <dsp:spPr>
        <a:xfrm>
          <a:off x="3107647" y="2571476"/>
          <a:ext cx="272932" cy="272932"/>
        </a:xfrm>
        <a:prstGeom prst="triangle">
          <a:avLst>
            <a:gd name="adj" fmla="val 100000"/>
          </a:avLst>
        </a:prstGeom>
        <a:solidFill>
          <a:schemeClr val="accent2">
            <a:shade val="80000"/>
            <a:hueOff val="0"/>
            <a:satOff val="0"/>
            <a:lumOff val="24006"/>
            <a:alphaOff val="0"/>
          </a:schemeClr>
        </a:solidFill>
        <a:ln w="25400" cap="flat" cmpd="sng" algn="ctr">
          <a:solidFill>
            <a:schemeClr val="accent2">
              <a:shade val="80000"/>
              <a:hueOff val="0"/>
              <a:satOff val="0"/>
              <a:lumOff val="2400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74BD40E-BA2E-704A-8B14-DFAD92F65451}">
      <dsp:nvSpPr>
        <dsp:cNvPr id="0" name=""/>
        <dsp:cNvSpPr/>
      </dsp:nvSpPr>
      <dsp:spPr>
        <a:xfrm rot="5400000">
          <a:off x="3865622" y="2251239"/>
          <a:ext cx="962917" cy="1602273"/>
        </a:xfrm>
        <a:prstGeom prst="corner">
          <a:avLst>
            <a:gd name="adj1" fmla="val 16120"/>
            <a:gd name="adj2" fmla="val 16110"/>
          </a:avLst>
        </a:prstGeom>
        <a:solidFill>
          <a:schemeClr val="accent2">
            <a:shade val="80000"/>
            <a:hueOff val="0"/>
            <a:satOff val="0"/>
            <a:lumOff val="32008"/>
            <a:alphaOff val="0"/>
          </a:schemeClr>
        </a:solidFill>
        <a:ln w="25400" cap="flat" cmpd="sng" algn="ctr">
          <a:solidFill>
            <a:schemeClr val="accent2">
              <a:shade val="80000"/>
              <a:hueOff val="0"/>
              <a:satOff val="0"/>
              <a:lumOff val="3200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8200B04-5BA5-2B49-8CF4-9B78C29661CB}">
      <dsp:nvSpPr>
        <dsp:cNvPr id="0" name=""/>
        <dsp:cNvSpPr/>
      </dsp:nvSpPr>
      <dsp:spPr>
        <a:xfrm>
          <a:off x="3710992" y="2745532"/>
          <a:ext cx="1446541" cy="126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kern="1200" dirty="0"/>
            <a:t>TEST</a:t>
          </a:r>
        </a:p>
      </dsp:txBody>
      <dsp:txXfrm>
        <a:off x="3710992" y="2745532"/>
        <a:ext cx="1446541" cy="1267978"/>
      </dsp:txXfrm>
    </dsp:sp>
    <dsp:sp modelId="{9DAD546E-A4AE-3D44-8EB5-488526F5FE48}">
      <dsp:nvSpPr>
        <dsp:cNvPr id="0" name=""/>
        <dsp:cNvSpPr/>
      </dsp:nvSpPr>
      <dsp:spPr>
        <a:xfrm>
          <a:off x="4878496" y="2133278"/>
          <a:ext cx="272932" cy="272932"/>
        </a:xfrm>
        <a:prstGeom prst="triangle">
          <a:avLst>
            <a:gd name="adj" fmla="val 100000"/>
          </a:avLst>
        </a:prstGeom>
        <a:solidFill>
          <a:schemeClr val="accent2">
            <a:shade val="80000"/>
            <a:hueOff val="0"/>
            <a:satOff val="0"/>
            <a:lumOff val="40010"/>
            <a:alphaOff val="0"/>
          </a:schemeClr>
        </a:solidFill>
        <a:ln w="25400" cap="flat" cmpd="sng" algn="ctr">
          <a:solidFill>
            <a:schemeClr val="accent2">
              <a:shade val="80000"/>
              <a:hueOff val="0"/>
              <a:satOff val="0"/>
              <a:lumOff val="4001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3A0D6ED-16A6-E641-92B3-38768D01F820}">
      <dsp:nvSpPr>
        <dsp:cNvPr id="0" name=""/>
        <dsp:cNvSpPr/>
      </dsp:nvSpPr>
      <dsp:spPr>
        <a:xfrm rot="5400000">
          <a:off x="5636471" y="1813041"/>
          <a:ext cx="962917" cy="1602273"/>
        </a:xfrm>
        <a:prstGeom prst="corner">
          <a:avLst>
            <a:gd name="adj1" fmla="val 16120"/>
            <a:gd name="adj2" fmla="val 16110"/>
          </a:avLst>
        </a:prstGeom>
        <a:solidFill>
          <a:schemeClr val="accent2">
            <a:shade val="80000"/>
            <a:hueOff val="0"/>
            <a:satOff val="0"/>
            <a:lumOff val="48012"/>
            <a:alphaOff val="0"/>
          </a:schemeClr>
        </a:solidFill>
        <a:ln w="25400" cap="flat" cmpd="sng" algn="ctr">
          <a:solidFill>
            <a:schemeClr val="accent2">
              <a:shade val="80000"/>
              <a:hueOff val="0"/>
              <a:satOff val="0"/>
              <a:lumOff val="48012"/>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F05315B-01B5-8845-BB34-AD0AC481D660}">
      <dsp:nvSpPr>
        <dsp:cNvPr id="0" name=""/>
        <dsp:cNvSpPr/>
      </dsp:nvSpPr>
      <dsp:spPr>
        <a:xfrm>
          <a:off x="5504776" y="2359625"/>
          <a:ext cx="1244358" cy="126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kern="1200" dirty="0"/>
            <a:t>PRESENT</a:t>
          </a:r>
          <a:endParaRPr lang="en-GB" sz="2400" b="1" kern="1200" dirty="0"/>
        </a:p>
      </dsp:txBody>
      <dsp:txXfrm>
        <a:off x="5504776" y="2359625"/>
        <a:ext cx="1244358" cy="126797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C404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e13d9a7e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3e13d9a7e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62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85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719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200"/>
              <a:buNone/>
              <a:defRPr>
                <a:solidFill>
                  <a:srgbClr val="434343"/>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31">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6603595" y="1930225"/>
            <a:ext cx="3481200" cy="487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3.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044" name="Picture 20">
            <a:extLst>
              <a:ext uri="{FF2B5EF4-FFF2-40B4-BE49-F238E27FC236}">
                <a16:creationId xmlns:a16="http://schemas.microsoft.com/office/drawing/2014/main" id="{BE593C81-387B-9E14-9BBA-7354D146D29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3857625"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3ED3EF55-95F0-0405-AF22-6045A0EA9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337548">
            <a:off x="4907703" y="-2202392"/>
            <a:ext cx="3532835" cy="6583439"/>
          </a:xfrm>
          <a:prstGeom prst="rect">
            <a:avLst/>
          </a:prstGeom>
          <a:noFill/>
          <a:effectLst/>
          <a:scene3d>
            <a:camera prst="isometricOffAxis1Top"/>
            <a:lightRig rig="threePt" dir="t"/>
          </a:scene3d>
          <a:extLst>
            <a:ext uri="{909E8E84-426E-40DD-AFC4-6F175D3DCCD1}">
              <a14:hiddenFill xmlns:a14="http://schemas.microsoft.com/office/drawing/2010/main">
                <a:solidFill>
                  <a:srgbClr val="FFFFFF"/>
                </a:solidFill>
              </a14:hiddenFill>
            </a:ext>
          </a:extLst>
        </p:spPr>
      </p:pic>
      <p:pic>
        <p:nvPicPr>
          <p:cNvPr id="17" name="Picture 22">
            <a:extLst>
              <a:ext uri="{FF2B5EF4-FFF2-40B4-BE49-F238E27FC236}">
                <a16:creationId xmlns:a16="http://schemas.microsoft.com/office/drawing/2014/main" id="{B9DE3903-6DB1-54A4-DDE9-1577859650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856322">
            <a:off x="5156428" y="-119959"/>
            <a:ext cx="3377347" cy="6612495"/>
          </a:xfrm>
          <a:prstGeom prst="rect">
            <a:avLst/>
          </a:prstGeom>
          <a:noFill/>
          <a:effectLst/>
          <a:scene3d>
            <a:camera prst="isometricOffAxis1Top"/>
            <a:lightRig rig="threePt" dir="t"/>
          </a:scene3d>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FB0C51B6-D759-A0B4-7DD1-06768D73FBFE}"/>
              </a:ext>
            </a:extLst>
          </p:cNvPr>
          <p:cNvSpPr/>
          <p:nvPr/>
        </p:nvSpPr>
        <p:spPr>
          <a:xfrm>
            <a:off x="2396974" y="527528"/>
            <a:ext cx="5474406" cy="4088444"/>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solidFill>
                <a:schemeClr val="bg1"/>
              </a:solidFill>
            </a:endParaRP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4CA12567-9ED9-7F1A-9AA0-A18EDE01E339}"/>
              </a:ext>
            </a:extLst>
          </p:cNvPr>
          <p:cNvPicPr>
            <a:picLocks noChangeAspect="1"/>
          </p:cNvPicPr>
          <p:nvPr/>
        </p:nvPicPr>
        <p:blipFill>
          <a:blip r:embed="rId5"/>
          <a:stretch>
            <a:fillRect/>
          </a:stretch>
        </p:blipFill>
        <p:spPr>
          <a:xfrm>
            <a:off x="2659467" y="752376"/>
            <a:ext cx="5024485" cy="3638747"/>
          </a:xfrm>
          <a:prstGeom prst="rect">
            <a:avLst/>
          </a:prstGeom>
        </p:spPr>
      </p:pic>
      <p:sp>
        <p:nvSpPr>
          <p:cNvPr id="126" name="Google Shape;126;p24"/>
          <p:cNvSpPr txBox="1">
            <a:spLocks noGrp="1"/>
          </p:cNvSpPr>
          <p:nvPr>
            <p:ph type="ctrTitle"/>
          </p:nvPr>
        </p:nvSpPr>
        <p:spPr>
          <a:xfrm>
            <a:off x="2955984" y="1652089"/>
            <a:ext cx="4431453" cy="1839322"/>
          </a:xfrm>
          <a:prstGeom prst="rect">
            <a:avLst/>
          </a:prstGeom>
        </p:spPr>
        <p:txBody>
          <a:bodyPr spcFirstLastPara="1" wrap="square" lIns="91425" tIns="91425" rIns="91425" bIns="91425" anchor="b" anchorCtr="0">
            <a:prstTxWarp prst="textStop">
              <a:avLst/>
            </a:prstTxWarp>
            <a:noAutofit/>
          </a:bodyPr>
          <a:lstStyle/>
          <a:p>
            <a:pPr lvl="0" indent="0" algn="ctr" rtl="0">
              <a:lnSpc>
                <a:spcPct val="150000"/>
              </a:lnSpc>
              <a:spcBef>
                <a:spcPts val="50"/>
              </a:spcBef>
              <a:spcAft>
                <a:spcPts val="0"/>
              </a:spcAft>
              <a:buNone/>
            </a:pPr>
            <a:r>
              <a:rPr lang="de-DE" sz="3600" dirty="0">
                <a:ln>
                  <a:solidFill>
                    <a:schemeClr val="tx1"/>
                  </a:solidFill>
                </a:ln>
                <a:solidFill>
                  <a:schemeClr val="tx1"/>
                </a:solidFill>
                <a:effectLst/>
                <a:latin typeface="+mj-lt"/>
                <a:cs typeface="Arial" panose="020B0604020202020204" pitchFamily="34" charset="0"/>
                <a:sym typeface="Livvic"/>
              </a:rPr>
              <a:t>SMART</a:t>
            </a:r>
            <a:br>
              <a:rPr lang="de-DE" sz="3600" dirty="0">
                <a:ln>
                  <a:solidFill>
                    <a:schemeClr val="tx1"/>
                  </a:solidFill>
                </a:ln>
                <a:solidFill>
                  <a:schemeClr val="tx1"/>
                </a:solidFill>
                <a:effectLst/>
                <a:latin typeface="+mj-lt"/>
                <a:cs typeface="Arial" panose="020B0604020202020204" pitchFamily="34" charset="0"/>
                <a:sym typeface="Livvic"/>
              </a:rPr>
            </a:br>
            <a:r>
              <a:rPr lang="de-DE" sz="3600" dirty="0">
                <a:ln>
                  <a:solidFill>
                    <a:schemeClr val="tx1"/>
                  </a:solidFill>
                </a:ln>
                <a:solidFill>
                  <a:schemeClr val="tx1"/>
                </a:solidFill>
                <a:effectLst/>
                <a:latin typeface="+mj-lt"/>
                <a:cs typeface="Arial" panose="020B0604020202020204" pitchFamily="34" charset="0"/>
                <a:sym typeface="Livvic"/>
              </a:rPr>
              <a:t>WASTE MANAGEMENT</a:t>
            </a:r>
            <a:endParaRPr sz="3600" dirty="0">
              <a:ln>
                <a:solidFill>
                  <a:schemeClr val="tx1"/>
                </a:solidFill>
              </a:ln>
              <a:solidFill>
                <a:schemeClr val="tx1"/>
              </a:solidFill>
              <a:effectLst/>
              <a:latin typeface="+mj-lt"/>
              <a:cs typeface="Arial" panose="020B0604020202020204" pitchFamily="34" charset="0"/>
              <a:sym typeface="Livv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0"/>
        <p:cNvGrpSpPr/>
        <p:nvPr/>
      </p:nvGrpSpPr>
      <p:grpSpPr>
        <a:xfrm>
          <a:off x="0" y="0"/>
          <a:ext cx="0" cy="0"/>
          <a:chOff x="0" y="0"/>
          <a:chExt cx="0" cy="0"/>
        </a:xfrm>
      </p:grpSpPr>
      <p:pic>
        <p:nvPicPr>
          <p:cNvPr id="2060" name="Picture 12">
            <a:extLst>
              <a:ext uri="{FF2B5EF4-FFF2-40B4-BE49-F238E27FC236}">
                <a16:creationId xmlns:a16="http://schemas.microsoft.com/office/drawing/2014/main" id="{47B7166E-FA16-F699-A27B-EE48E46BC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491" y="538953"/>
            <a:ext cx="3286524" cy="2464893"/>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5B2846C-1AB0-6325-706E-CE74F2430152}"/>
              </a:ext>
            </a:extLst>
          </p:cNvPr>
          <p:cNvSpPr/>
          <p:nvPr/>
        </p:nvSpPr>
        <p:spPr>
          <a:xfrm rot="20530221">
            <a:off x="8106169" y="-89344"/>
            <a:ext cx="2289446" cy="4514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ln>
                <a:solidFill>
                  <a:schemeClr val="tx1"/>
                </a:solidFill>
              </a:ln>
            </a:endParaRPr>
          </a:p>
        </p:txBody>
      </p:sp>
      <p:sp>
        <p:nvSpPr>
          <p:cNvPr id="21" name="Rectangle 20">
            <a:extLst>
              <a:ext uri="{FF2B5EF4-FFF2-40B4-BE49-F238E27FC236}">
                <a16:creationId xmlns:a16="http://schemas.microsoft.com/office/drawing/2014/main" id="{3FF8B462-88C3-C71F-A843-D8F7C38CE921}"/>
              </a:ext>
            </a:extLst>
          </p:cNvPr>
          <p:cNvSpPr/>
          <p:nvPr/>
        </p:nvSpPr>
        <p:spPr>
          <a:xfrm rot="780067">
            <a:off x="4069325" y="-5063"/>
            <a:ext cx="2289446" cy="4514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ln>
                <a:solidFill>
                  <a:schemeClr val="tx1"/>
                </a:solidFill>
              </a:ln>
            </a:endParaRPr>
          </a:p>
        </p:txBody>
      </p:sp>
      <p:sp>
        <p:nvSpPr>
          <p:cNvPr id="20" name="Rectangle 19">
            <a:extLst>
              <a:ext uri="{FF2B5EF4-FFF2-40B4-BE49-F238E27FC236}">
                <a16:creationId xmlns:a16="http://schemas.microsoft.com/office/drawing/2014/main" id="{1BCC12B5-6902-B3BC-2FAF-4835216561D7}"/>
              </a:ext>
            </a:extLst>
          </p:cNvPr>
          <p:cNvSpPr/>
          <p:nvPr/>
        </p:nvSpPr>
        <p:spPr>
          <a:xfrm>
            <a:off x="6272047" y="-132849"/>
            <a:ext cx="1978602" cy="8309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ln>
                <a:solidFill>
                  <a:schemeClr val="tx1"/>
                </a:solidFill>
              </a:ln>
            </a:endParaRPr>
          </a:p>
        </p:txBody>
      </p:sp>
      <p:sp>
        <p:nvSpPr>
          <p:cNvPr id="141" name="Google Shape;141;p26"/>
          <p:cNvSpPr txBox="1">
            <a:spLocks noGrp="1"/>
          </p:cNvSpPr>
          <p:nvPr>
            <p:ph type="ctrTitle" idx="9"/>
          </p:nvPr>
        </p:nvSpPr>
        <p:spPr>
          <a:xfrm>
            <a:off x="5912310" y="99167"/>
            <a:ext cx="2746886" cy="535316"/>
          </a:xfrm>
          <a:prstGeom prst="rect">
            <a:avLst/>
          </a:prstGeom>
        </p:spPr>
        <p:txBody>
          <a:bodyPr spcFirstLastPara="1" wrap="square" lIns="91425" tIns="91425" rIns="91425" bIns="91425" anchor="ctr" anchorCtr="0">
            <a:prstTxWarp prst="textStop">
              <a:avLst/>
            </a:prstTxWarp>
            <a:noAutofit/>
          </a:bodyPr>
          <a:lstStyle/>
          <a:p>
            <a:pPr marL="0" lvl="0" indent="0" algn="l" rtl="0">
              <a:spcBef>
                <a:spcPts val="0"/>
              </a:spcBef>
              <a:spcAft>
                <a:spcPts val="0"/>
              </a:spcAft>
              <a:buNone/>
            </a:pPr>
            <a:r>
              <a:rPr lang="de-DE" sz="3200" dirty="0">
                <a:latin typeface="Arial" panose="020B0604020202020204" pitchFamily="34" charset="0"/>
                <a:cs typeface="Arial" panose="020B0604020202020204" pitchFamily="34" charset="0"/>
              </a:rPr>
              <a:t>TABLE OF CONTENTS</a:t>
            </a:r>
            <a:endParaRPr sz="3200" dirty="0">
              <a:latin typeface="Arial" panose="020B0604020202020204" pitchFamily="34" charset="0"/>
              <a:cs typeface="Arial" panose="020B0604020202020204" pitchFamily="34" charset="0"/>
            </a:endParaRPr>
          </a:p>
        </p:txBody>
      </p:sp>
      <p:sp>
        <p:nvSpPr>
          <p:cNvPr id="144" name="Google Shape;144;p26"/>
          <p:cNvSpPr txBox="1">
            <a:spLocks noGrp="1"/>
          </p:cNvSpPr>
          <p:nvPr>
            <p:ph type="ctrTitle" idx="6"/>
          </p:nvPr>
        </p:nvSpPr>
        <p:spPr>
          <a:xfrm rot="3906924">
            <a:off x="2722114" y="1094654"/>
            <a:ext cx="2251800" cy="577800"/>
          </a:xfrm>
          <a:prstGeom prst="rect">
            <a:avLst/>
          </a:prstGeom>
        </p:spPr>
        <p:txBody>
          <a:bodyPr spcFirstLastPara="1" wrap="square" lIns="91425" tIns="91425" rIns="91425" bIns="91425" anchor="b" anchorCtr="0">
            <a:prstTxWarp prst="textArchUp">
              <a:avLst>
                <a:gd name="adj" fmla="val 10942577"/>
              </a:avLst>
            </a:prstTxWarp>
            <a:no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IDEA</a:t>
            </a:r>
            <a:endParaRPr sz="2400" dirty="0">
              <a:latin typeface="Arial" panose="020B0604020202020204" pitchFamily="34" charset="0"/>
              <a:cs typeface="Arial" panose="020B0604020202020204" pitchFamily="34" charset="0"/>
            </a:endParaRPr>
          </a:p>
        </p:txBody>
      </p:sp>
      <p:sp>
        <p:nvSpPr>
          <p:cNvPr id="145" name="Google Shape;145;p26"/>
          <p:cNvSpPr txBox="1">
            <a:spLocks noGrp="1"/>
          </p:cNvSpPr>
          <p:nvPr>
            <p:ph type="title" idx="8"/>
          </p:nvPr>
        </p:nvSpPr>
        <p:spPr>
          <a:xfrm>
            <a:off x="2023007" y="2323463"/>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146" name="Google Shape;146;p26"/>
          <p:cNvSpPr txBox="1">
            <a:spLocks noGrp="1"/>
          </p:cNvSpPr>
          <p:nvPr>
            <p:ph type="ctrTitle"/>
          </p:nvPr>
        </p:nvSpPr>
        <p:spPr>
          <a:xfrm rot="18875288">
            <a:off x="214028" y="463153"/>
            <a:ext cx="2251800" cy="577800"/>
          </a:xfrm>
          <a:prstGeom prst="rect">
            <a:avLst/>
          </a:prstGeom>
        </p:spPr>
        <p:txBody>
          <a:bodyPr spcFirstLastPara="1" wrap="square" lIns="91425" tIns="91425" rIns="91425" bIns="91425" anchor="b" anchorCtr="0">
            <a:prstTxWarp prst="textArchUp">
              <a:avLst/>
            </a:prstTxWarp>
            <a:noAutofit/>
          </a:bodyPr>
          <a:lstStyle/>
          <a:p>
            <a:pPr marL="0" lvl="0" indent="0" algn="l" rtl="0">
              <a:spcBef>
                <a:spcPts val="0"/>
              </a:spcBef>
              <a:spcAft>
                <a:spcPts val="0"/>
              </a:spcAft>
              <a:buClr>
                <a:schemeClr val="dk1"/>
              </a:buClr>
              <a:buSzPts val="1100"/>
              <a:buFont typeface="Arial"/>
              <a:buNone/>
            </a:pPr>
            <a:r>
              <a:rPr lang="de-DE" sz="2000" dirty="0">
                <a:latin typeface="Arial" panose="020B0604020202020204" pitchFamily="34" charset="0"/>
                <a:cs typeface="Arial" panose="020B0604020202020204" pitchFamily="34" charset="0"/>
              </a:rPr>
              <a:t>OUR TEAM</a:t>
            </a:r>
            <a:endParaRPr sz="2000" dirty="0">
              <a:latin typeface="Arial" panose="020B0604020202020204" pitchFamily="34" charset="0"/>
              <a:cs typeface="Arial" panose="020B0604020202020204" pitchFamily="34" charset="0"/>
            </a:endParaRPr>
          </a:p>
        </p:txBody>
      </p:sp>
      <p:sp>
        <p:nvSpPr>
          <p:cNvPr id="148" name="Google Shape;148;p26"/>
          <p:cNvSpPr txBox="1">
            <a:spLocks noGrp="1"/>
          </p:cNvSpPr>
          <p:nvPr>
            <p:ph type="title" idx="2"/>
          </p:nvPr>
        </p:nvSpPr>
        <p:spPr>
          <a:xfrm>
            <a:off x="2023007" y="654113"/>
            <a:ext cx="17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149" name="Google Shape;149;p26"/>
          <p:cNvSpPr txBox="1">
            <a:spLocks noGrp="1"/>
          </p:cNvSpPr>
          <p:nvPr>
            <p:ph type="ctrTitle" idx="3"/>
          </p:nvPr>
        </p:nvSpPr>
        <p:spPr>
          <a:xfrm>
            <a:off x="897106" y="320012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MAJOR REQUIREMENTS</a:t>
            </a:r>
            <a:endParaRPr dirty="0"/>
          </a:p>
        </p:txBody>
      </p:sp>
      <p:sp>
        <p:nvSpPr>
          <p:cNvPr id="151" name="Google Shape;151;p26"/>
          <p:cNvSpPr txBox="1">
            <a:spLocks noGrp="1"/>
          </p:cNvSpPr>
          <p:nvPr>
            <p:ph type="title" idx="5"/>
          </p:nvPr>
        </p:nvSpPr>
        <p:spPr>
          <a:xfrm>
            <a:off x="2023007" y="1488788"/>
            <a:ext cx="1615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02</a:t>
            </a:r>
            <a:endParaRPr dirty="0">
              <a:solidFill>
                <a:schemeClr val="lt1"/>
              </a:solidFill>
            </a:endParaRPr>
          </a:p>
        </p:txBody>
      </p:sp>
      <p:sp>
        <p:nvSpPr>
          <p:cNvPr id="152" name="Google Shape;152;p26"/>
          <p:cNvSpPr txBox="1">
            <a:spLocks noGrp="1"/>
          </p:cNvSpPr>
          <p:nvPr>
            <p:ph type="ctrTitle" idx="13"/>
          </p:nvPr>
        </p:nvSpPr>
        <p:spPr>
          <a:xfrm rot="17737139">
            <a:off x="2762466" y="2070817"/>
            <a:ext cx="2251800" cy="577800"/>
          </a:xfrm>
          <a:prstGeom prst="rect">
            <a:avLst/>
          </a:prstGeom>
        </p:spPr>
        <p:txBody>
          <a:bodyPr spcFirstLastPara="1" wrap="square" lIns="91425" tIns="91425" rIns="91425" bIns="91425" anchor="b" anchorCtr="0">
            <a:prstTxWarp prst="textArchDown">
              <a:avLst>
                <a:gd name="adj" fmla="val 1270509"/>
              </a:avLst>
            </a:prstTxWarp>
            <a:noAutofit/>
          </a:bodyPr>
          <a:lstStyle/>
          <a:p>
            <a:pPr marL="0" lvl="0" indent="0" algn="l" rtl="0">
              <a:spcBef>
                <a:spcPts val="0"/>
              </a:spcBef>
              <a:spcAft>
                <a:spcPts val="0"/>
              </a:spcAft>
              <a:buNone/>
            </a:pPr>
            <a:r>
              <a:rPr lang="de-DE" sz="1800" dirty="0">
                <a:latin typeface="Arial" panose="020B0604020202020204" pitchFamily="34" charset="0"/>
                <a:cs typeface="Arial" panose="020B0604020202020204" pitchFamily="34" charset="0"/>
              </a:rPr>
              <a:t>PROCESS</a:t>
            </a:r>
            <a:endParaRPr sz="1800" dirty="0">
              <a:latin typeface="Arial" panose="020B0604020202020204" pitchFamily="34" charset="0"/>
              <a:cs typeface="Arial" panose="020B0604020202020204" pitchFamily="34" charset="0"/>
            </a:endParaRPr>
          </a:p>
        </p:txBody>
      </p:sp>
      <p:sp>
        <p:nvSpPr>
          <p:cNvPr id="154" name="Google Shape;154;p26"/>
          <p:cNvSpPr txBox="1">
            <a:spLocks noGrp="1"/>
          </p:cNvSpPr>
          <p:nvPr>
            <p:ph type="title" idx="15"/>
          </p:nvPr>
        </p:nvSpPr>
        <p:spPr>
          <a:xfrm>
            <a:off x="2023007" y="3158138"/>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04</a:t>
            </a:r>
            <a:endParaRPr>
              <a:solidFill>
                <a:schemeClr val="lt1"/>
              </a:solidFill>
            </a:endParaRPr>
          </a:p>
        </p:txBody>
      </p:sp>
      <p:sp>
        <p:nvSpPr>
          <p:cNvPr id="155" name="Google Shape;155;p26"/>
          <p:cNvSpPr txBox="1">
            <a:spLocks noGrp="1"/>
          </p:cNvSpPr>
          <p:nvPr>
            <p:ph type="ctrTitle" idx="16"/>
          </p:nvPr>
        </p:nvSpPr>
        <p:spPr>
          <a:xfrm rot="4222260">
            <a:off x="2779001" y="1422642"/>
            <a:ext cx="3050109" cy="577800"/>
          </a:xfrm>
          <a:prstGeom prst="rect">
            <a:avLst/>
          </a:prstGeom>
        </p:spPr>
        <p:txBody>
          <a:bodyPr spcFirstLastPara="1" wrap="square" lIns="91425" tIns="91425" rIns="91425" bIns="91425" anchor="b" anchorCtr="0">
            <a:prstTxWarp prst="textArchUp">
              <a:avLst>
                <a:gd name="adj" fmla="val 10711038"/>
              </a:avLst>
            </a:prstTxWarp>
            <a:noAutofit/>
          </a:bodyPr>
          <a:lstStyle/>
          <a:p>
            <a:pPr marL="0" lvl="0" indent="0" algn="l" rtl="0">
              <a:spcBef>
                <a:spcPts val="0"/>
              </a:spcBef>
              <a:spcAft>
                <a:spcPts val="0"/>
              </a:spcAft>
              <a:buNone/>
            </a:pPr>
            <a:r>
              <a:rPr lang="de-DE" sz="1600" dirty="0">
                <a:latin typeface="Arial" panose="020B0604020202020204" pitchFamily="34" charset="0"/>
                <a:cs typeface="Arial" panose="020B0604020202020204" pitchFamily="34" charset="0"/>
              </a:rPr>
              <a:t>USED TECHNOLOGIES</a:t>
            </a:r>
            <a:endParaRPr sz="1600" dirty="0">
              <a:latin typeface="Arial" panose="020B0604020202020204" pitchFamily="34" charset="0"/>
              <a:cs typeface="Arial" panose="020B0604020202020204" pitchFamily="34" charset="0"/>
            </a:endParaRPr>
          </a:p>
        </p:txBody>
      </p:sp>
      <p:sp>
        <p:nvSpPr>
          <p:cNvPr id="157" name="Google Shape;157;p26"/>
          <p:cNvSpPr txBox="1">
            <a:spLocks noGrp="1"/>
          </p:cNvSpPr>
          <p:nvPr>
            <p:ph type="title" idx="18"/>
          </p:nvPr>
        </p:nvSpPr>
        <p:spPr>
          <a:xfrm>
            <a:off x="2023007" y="3992813"/>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05</a:t>
            </a:r>
            <a:endParaRPr>
              <a:solidFill>
                <a:schemeClr val="lt1"/>
              </a:solidFill>
            </a:endParaRPr>
          </a:p>
        </p:txBody>
      </p:sp>
      <p:pic>
        <p:nvPicPr>
          <p:cNvPr id="6" name="Picture 22">
            <a:extLst>
              <a:ext uri="{FF2B5EF4-FFF2-40B4-BE49-F238E27FC236}">
                <a16:creationId xmlns:a16="http://schemas.microsoft.com/office/drawing/2014/main" id="{4639ADDA-5BE4-CDFA-C953-B45B6FB60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607750">
            <a:off x="-601473" y="1052331"/>
            <a:ext cx="2779948" cy="6612495"/>
          </a:xfrm>
          <a:prstGeom prst="rect">
            <a:avLst/>
          </a:prstGeom>
          <a:noFill/>
          <a:effectLst/>
          <a:scene3d>
            <a:camera prst="isometricOffAxis1Top"/>
            <a:lightRig rig="threePt" dir="t"/>
          </a:scene3d>
          <a:extLst>
            <a:ext uri="{909E8E84-426E-40DD-AFC4-6F175D3DCCD1}">
              <a14:hiddenFill xmlns:a14="http://schemas.microsoft.com/office/drawing/2010/main">
                <a:solidFill>
                  <a:srgbClr val="FFFFFF"/>
                </a:solidFill>
              </a14:hiddenFill>
            </a:ext>
          </a:extLst>
        </p:spPr>
      </p:pic>
      <p:sp>
        <p:nvSpPr>
          <p:cNvPr id="19" name="Google Shape;155;p26">
            <a:extLst>
              <a:ext uri="{FF2B5EF4-FFF2-40B4-BE49-F238E27FC236}">
                <a16:creationId xmlns:a16="http://schemas.microsoft.com/office/drawing/2014/main" id="{84B8ACDC-34D6-882C-2224-0830166ABC4A}"/>
              </a:ext>
            </a:extLst>
          </p:cNvPr>
          <p:cNvSpPr txBox="1">
            <a:spLocks/>
          </p:cNvSpPr>
          <p:nvPr/>
        </p:nvSpPr>
        <p:spPr>
          <a:xfrm rot="5400000">
            <a:off x="3744667" y="2520655"/>
            <a:ext cx="2251800" cy="577800"/>
          </a:xfrm>
          <a:prstGeom prst="rect">
            <a:avLst/>
          </a:prstGeom>
          <a:noFill/>
          <a:ln>
            <a:noFill/>
          </a:ln>
          <a:scene3d>
            <a:camera prst="orthographicFront"/>
            <a:lightRig rig="threePt" dir="t"/>
          </a:scene3d>
          <a:sp3d>
            <a:bevelT/>
          </a:sp3d>
        </p:spPr>
        <p:txBody>
          <a:bodyPr spcFirstLastPara="1" wrap="square" lIns="91425" tIns="91425" rIns="91425" bIns="91425" anchor="b" anchorCtr="0">
            <a:prstTxWarp prst="textArchUp">
              <a:avLst>
                <a:gd name="adj" fmla="val 11618283"/>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9pPr>
          </a:lstStyle>
          <a:p>
            <a:r>
              <a:rPr lang="de-DE" sz="2400" dirty="0">
                <a:latin typeface="Arial" panose="020B0604020202020204" pitchFamily="34" charset="0"/>
                <a:cs typeface="Arial" panose="020B0604020202020204" pitchFamily="34" charset="0"/>
              </a:rPr>
              <a:t>OUR DEVICE</a:t>
            </a:r>
          </a:p>
        </p:txBody>
      </p:sp>
      <p:sp>
        <p:nvSpPr>
          <p:cNvPr id="23" name="Oval 22">
            <a:extLst>
              <a:ext uri="{FF2B5EF4-FFF2-40B4-BE49-F238E27FC236}">
                <a16:creationId xmlns:a16="http://schemas.microsoft.com/office/drawing/2014/main" id="{8281E796-65A8-4633-1397-93145002D6EB}"/>
              </a:ext>
            </a:extLst>
          </p:cNvPr>
          <p:cNvSpPr/>
          <p:nvPr/>
        </p:nvSpPr>
        <p:spPr>
          <a:xfrm>
            <a:off x="790647" y="178062"/>
            <a:ext cx="3186677" cy="3186677"/>
          </a:xfrm>
          <a:prstGeom prst="ellipse">
            <a:avLst/>
          </a:prstGeom>
          <a:gradFill flip="none" rotWithShape="1">
            <a:gsLst>
              <a:gs pos="0">
                <a:schemeClr val="accent1">
                  <a:lumMod val="5000"/>
                  <a:lumOff val="95000"/>
                </a:schemeClr>
              </a:gs>
              <a:gs pos="100000">
                <a:srgbClr val="000000"/>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ln>
                <a:solidFill>
                  <a:schemeClr val="bg1"/>
                </a:solidFill>
              </a:ln>
            </a:endParaRPr>
          </a:p>
        </p:txBody>
      </p:sp>
      <p:pic>
        <p:nvPicPr>
          <p:cNvPr id="2" name="Picture 1" descr="A close-up of a globe&#10;&#10;Description automatically generated">
            <a:extLst>
              <a:ext uri="{FF2B5EF4-FFF2-40B4-BE49-F238E27FC236}">
                <a16:creationId xmlns:a16="http://schemas.microsoft.com/office/drawing/2014/main" id="{63DF538C-E4AF-A13D-3203-0B6EC04D2D9C}"/>
              </a:ext>
            </a:extLst>
          </p:cNvPr>
          <p:cNvPicPr>
            <a:picLocks noChangeAspect="1"/>
          </p:cNvPicPr>
          <p:nvPr/>
        </p:nvPicPr>
        <p:blipFill>
          <a:blip r:embed="rId5"/>
          <a:stretch>
            <a:fillRect/>
          </a:stretch>
        </p:blipFill>
        <p:spPr>
          <a:xfrm>
            <a:off x="8288148" y="4463763"/>
            <a:ext cx="830941" cy="580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TextBox 1">
            <a:extLst>
              <a:ext uri="{FF2B5EF4-FFF2-40B4-BE49-F238E27FC236}">
                <a16:creationId xmlns:a16="http://schemas.microsoft.com/office/drawing/2014/main" id="{BEE3C283-1CFD-CF8F-9FB4-6DBF69308B29}"/>
              </a:ext>
            </a:extLst>
          </p:cNvPr>
          <p:cNvSpPr txBox="1"/>
          <p:nvPr/>
        </p:nvSpPr>
        <p:spPr>
          <a:xfrm>
            <a:off x="4126582" y="4190077"/>
            <a:ext cx="2177592" cy="307777"/>
          </a:xfrm>
          <a:prstGeom prst="rect">
            <a:avLst/>
          </a:prstGeom>
          <a:noFill/>
        </p:spPr>
        <p:txBody>
          <a:bodyPr wrap="square" rtlCol="0">
            <a:prstTxWarp prst="textChevron">
              <a:avLst/>
            </a:prstTxWarp>
            <a:spAutoFit/>
          </a:bodyPr>
          <a:lstStyle/>
          <a:p>
            <a:r>
              <a:rPr lang="en-BG" dirty="0"/>
              <a:t>ATANAS APOSTOLOV</a:t>
            </a:r>
          </a:p>
        </p:txBody>
      </p:sp>
      <p:sp>
        <p:nvSpPr>
          <p:cNvPr id="3" name="TextBox 2">
            <a:extLst>
              <a:ext uri="{FF2B5EF4-FFF2-40B4-BE49-F238E27FC236}">
                <a16:creationId xmlns:a16="http://schemas.microsoft.com/office/drawing/2014/main" id="{66B603D8-2239-E591-6769-59EB3417632D}"/>
              </a:ext>
            </a:extLst>
          </p:cNvPr>
          <p:cNvSpPr txBox="1"/>
          <p:nvPr/>
        </p:nvSpPr>
        <p:spPr>
          <a:xfrm>
            <a:off x="889241" y="4190077"/>
            <a:ext cx="1809947" cy="307777"/>
          </a:xfrm>
          <a:prstGeom prst="rect">
            <a:avLst/>
          </a:prstGeom>
          <a:noFill/>
        </p:spPr>
        <p:txBody>
          <a:bodyPr wrap="square" rtlCol="0">
            <a:prstTxWarp prst="textChevron">
              <a:avLst/>
            </a:prstTxWarp>
            <a:spAutoFit/>
          </a:bodyPr>
          <a:lstStyle/>
          <a:p>
            <a:r>
              <a:rPr lang="en-BG" dirty="0"/>
              <a:t>IVAN</a:t>
            </a:r>
            <a:r>
              <a:rPr lang="bg-BG" dirty="0"/>
              <a:t> </a:t>
            </a:r>
            <a:r>
              <a:rPr lang="de-DE" dirty="0"/>
              <a:t>DOCHEV</a:t>
            </a:r>
            <a:endParaRPr lang="en-BG" dirty="0"/>
          </a:p>
        </p:txBody>
      </p:sp>
      <p:sp>
        <p:nvSpPr>
          <p:cNvPr id="4" name="TextBox 3">
            <a:extLst>
              <a:ext uri="{FF2B5EF4-FFF2-40B4-BE49-F238E27FC236}">
                <a16:creationId xmlns:a16="http://schemas.microsoft.com/office/drawing/2014/main" id="{43CBC7C8-27F9-8D31-CFA8-011C2B780478}"/>
              </a:ext>
            </a:extLst>
          </p:cNvPr>
          <p:cNvSpPr txBox="1"/>
          <p:nvPr/>
        </p:nvSpPr>
        <p:spPr>
          <a:xfrm>
            <a:off x="4126582" y="4633126"/>
            <a:ext cx="2177592" cy="307777"/>
          </a:xfrm>
          <a:prstGeom prst="rect">
            <a:avLst/>
          </a:prstGeom>
          <a:noFill/>
        </p:spPr>
        <p:txBody>
          <a:bodyPr wrap="square" rtlCol="0">
            <a:prstTxWarp prst="textChevronInverted">
              <a:avLst/>
            </a:prstTxWarp>
            <a:spAutoFit/>
          </a:bodyPr>
          <a:lstStyle/>
          <a:p>
            <a:r>
              <a:rPr lang="en-BG" dirty="0"/>
              <a:t>FRONT- END DEV </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394EE210-882D-C228-37D4-5C5ACEFB183C}"/>
              </a:ext>
            </a:extLst>
          </p:cNvPr>
          <p:cNvPicPr>
            <a:picLocks noChangeAspect="1"/>
          </p:cNvPicPr>
          <p:nvPr/>
        </p:nvPicPr>
        <p:blipFill>
          <a:blip r:embed="rId3"/>
          <a:stretch>
            <a:fillRect/>
          </a:stretch>
        </p:blipFill>
        <p:spPr>
          <a:xfrm rot="5400000">
            <a:off x="7019094" y="2360405"/>
            <a:ext cx="4249809" cy="1316381"/>
          </a:xfrm>
          <a:prstGeom prst="rect">
            <a:avLst/>
          </a:prstGeom>
        </p:spPr>
      </p:pic>
      <p:sp>
        <p:nvSpPr>
          <p:cNvPr id="9" name="TextBox 8">
            <a:extLst>
              <a:ext uri="{FF2B5EF4-FFF2-40B4-BE49-F238E27FC236}">
                <a16:creationId xmlns:a16="http://schemas.microsoft.com/office/drawing/2014/main" id="{6740E127-1B7F-6100-57D6-4348A3DC6EE8}"/>
              </a:ext>
            </a:extLst>
          </p:cNvPr>
          <p:cNvSpPr txBox="1"/>
          <p:nvPr/>
        </p:nvSpPr>
        <p:spPr>
          <a:xfrm>
            <a:off x="753186" y="4633125"/>
            <a:ext cx="2177592" cy="307777"/>
          </a:xfrm>
          <a:prstGeom prst="rect">
            <a:avLst/>
          </a:prstGeom>
          <a:noFill/>
        </p:spPr>
        <p:txBody>
          <a:bodyPr wrap="square" rtlCol="0">
            <a:prstTxWarp prst="textChevronInverted">
              <a:avLst/>
            </a:prstTxWarp>
            <a:spAutoFit/>
          </a:bodyPr>
          <a:lstStyle/>
          <a:p>
            <a:r>
              <a:rPr lang="en-BG" dirty="0"/>
              <a:t>BACK - END DEV </a:t>
            </a:r>
          </a:p>
        </p:txBody>
      </p:sp>
      <p:sp>
        <p:nvSpPr>
          <p:cNvPr id="132" name="Google Shape;132;p25"/>
          <p:cNvSpPr txBox="1">
            <a:spLocks noGrp="1"/>
          </p:cNvSpPr>
          <p:nvPr>
            <p:ph type="ctrTitle"/>
          </p:nvPr>
        </p:nvSpPr>
        <p:spPr>
          <a:xfrm>
            <a:off x="4126582" y="-112850"/>
            <a:ext cx="6240959" cy="26760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6600" dirty="0">
                <a:ln>
                  <a:solidFill>
                    <a:srgbClr val="000000"/>
                  </a:solidFill>
                </a:ln>
                <a:solidFill>
                  <a:srgbClr val="000000"/>
                </a:solidFill>
                <a:latin typeface="Arial" panose="020B0604020202020204" pitchFamily="34" charset="0"/>
                <a:cs typeface="Arial" panose="020B0604020202020204" pitchFamily="34" charset="0"/>
              </a:rPr>
              <a:t>OUR TEAM</a:t>
            </a:r>
            <a:endParaRPr sz="6600" dirty="0">
              <a:ln>
                <a:solidFill>
                  <a:srgbClr val="000000"/>
                </a:solidFill>
              </a:ln>
              <a:solidFill>
                <a:srgbClr val="000000"/>
              </a:solidFill>
              <a:latin typeface="Arial" panose="020B0604020202020204" pitchFamily="34" charset="0"/>
              <a:cs typeface="Arial" panose="020B0604020202020204" pitchFamily="34" charset="0"/>
            </a:endParaRPr>
          </a:p>
        </p:txBody>
      </p:sp>
      <p:pic>
        <p:nvPicPr>
          <p:cNvPr id="3078" name="Picture 6">
            <a:extLst>
              <a:ext uri="{FF2B5EF4-FFF2-40B4-BE49-F238E27FC236}">
                <a16:creationId xmlns:a16="http://schemas.microsoft.com/office/drawing/2014/main" id="{00FF294A-FC5C-C607-3C9B-716750578A2A}"/>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4140497" y="-4338619"/>
            <a:ext cx="5268686" cy="5143500"/>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25" name="Картина 4">
            <a:extLst>
              <a:ext uri="{FF2B5EF4-FFF2-40B4-BE49-F238E27FC236}">
                <a16:creationId xmlns:a16="http://schemas.microsoft.com/office/drawing/2014/main" id="{ECF3BBC7-AE88-9603-28D8-E2E9B811ADDD}"/>
              </a:ext>
            </a:extLst>
          </p:cNvPr>
          <p:cNvPicPr>
            <a:picLocks noChangeAspect="1"/>
          </p:cNvPicPr>
          <p:nvPr/>
        </p:nvPicPr>
        <p:blipFill rotWithShape="1">
          <a:blip r:embed="rId5"/>
          <a:srcRect t="2434" r="472" b="2881"/>
          <a:stretch/>
        </p:blipFill>
        <p:spPr>
          <a:xfrm>
            <a:off x="4126582" y="1929431"/>
            <a:ext cx="1918800" cy="1855832"/>
          </a:xfrm>
          <a:prstGeom prst="rect">
            <a:avLst/>
          </a:prstGeom>
          <a:ln w="38100" cap="sq">
            <a:noFill/>
            <a:prstDash val="solid"/>
            <a:miter lim="800000"/>
          </a:ln>
          <a:effectLst>
            <a:outerShdw blurRad="50800" dist="38100" dir="2700000" algn="tl" rotWithShape="0">
              <a:srgbClr val="000000">
                <a:alpha val="43000"/>
              </a:srgbClr>
            </a:outerShdw>
            <a:reflection blurRad="6350" stA="52000" endA="300" endPos="35000" dir="5400000" sy="-100000" algn="bl" rotWithShape="0"/>
          </a:effectLst>
        </p:spPr>
      </p:pic>
      <p:sp>
        <p:nvSpPr>
          <p:cNvPr id="26" name="AutoShape 8" descr="Иван Дойчинов Дочев">
            <a:extLst>
              <a:ext uri="{FF2B5EF4-FFF2-40B4-BE49-F238E27FC236}">
                <a16:creationId xmlns:a16="http://schemas.microsoft.com/office/drawing/2014/main" id="{D2844599-9EE7-F188-1C21-C347C695FE3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G"/>
          </a:p>
        </p:txBody>
      </p:sp>
      <p:pic>
        <p:nvPicPr>
          <p:cNvPr id="36" name="Picture 35" descr="A young person in a white shirt&#10;&#10;Description automatically generated">
            <a:extLst>
              <a:ext uri="{FF2B5EF4-FFF2-40B4-BE49-F238E27FC236}">
                <a16:creationId xmlns:a16="http://schemas.microsoft.com/office/drawing/2014/main" id="{BB0A7FD3-EB80-ABE4-76B2-8B7AB9415B03}"/>
              </a:ext>
            </a:extLst>
          </p:cNvPr>
          <p:cNvPicPr>
            <a:picLocks noChangeAspect="1"/>
          </p:cNvPicPr>
          <p:nvPr/>
        </p:nvPicPr>
        <p:blipFill rotWithShape="1">
          <a:blip r:embed="rId6"/>
          <a:srcRect l="1" r="-3743" b="30473"/>
          <a:stretch/>
        </p:blipFill>
        <p:spPr>
          <a:xfrm>
            <a:off x="834814" y="1929429"/>
            <a:ext cx="1918800" cy="1855834"/>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pic>
        <p:nvPicPr>
          <p:cNvPr id="37" name="Picture 36" descr="A black background with a black square&#10;&#10;Description automatically generated with medium confidence">
            <a:extLst>
              <a:ext uri="{FF2B5EF4-FFF2-40B4-BE49-F238E27FC236}">
                <a16:creationId xmlns:a16="http://schemas.microsoft.com/office/drawing/2014/main" id="{86EE9700-3595-6C25-C98D-254F90CA6786}"/>
              </a:ext>
            </a:extLst>
          </p:cNvPr>
          <p:cNvPicPr>
            <a:picLocks noChangeAspect="1"/>
          </p:cNvPicPr>
          <p:nvPr/>
        </p:nvPicPr>
        <p:blipFill>
          <a:blip r:embed="rId3"/>
          <a:stretch>
            <a:fillRect/>
          </a:stretch>
        </p:blipFill>
        <p:spPr>
          <a:xfrm rot="10800000">
            <a:off x="-330689" y="-658192"/>
            <a:ext cx="4249809" cy="1551882"/>
          </a:xfrm>
          <a:prstGeom prst="rect">
            <a:avLst/>
          </a:prstGeom>
        </p:spPr>
      </p:pic>
      <p:pic>
        <p:nvPicPr>
          <p:cNvPr id="5" name="Picture 4" descr="A close-up of a globe&#10;&#10;Description automatically generated">
            <a:extLst>
              <a:ext uri="{FF2B5EF4-FFF2-40B4-BE49-F238E27FC236}">
                <a16:creationId xmlns:a16="http://schemas.microsoft.com/office/drawing/2014/main" id="{15D12E19-1106-01F0-850D-64EFF16C219A}"/>
              </a:ext>
            </a:extLst>
          </p:cNvPr>
          <p:cNvPicPr>
            <a:picLocks noChangeAspect="1"/>
          </p:cNvPicPr>
          <p:nvPr/>
        </p:nvPicPr>
        <p:blipFill>
          <a:blip r:embed="rId7"/>
          <a:stretch>
            <a:fillRect/>
          </a:stretch>
        </p:blipFill>
        <p:spPr>
          <a:xfrm>
            <a:off x="7975343" y="4497854"/>
            <a:ext cx="830941" cy="580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4" name="Google Shape;164;p27"/>
          <p:cNvSpPr txBox="1">
            <a:spLocks noGrp="1"/>
          </p:cNvSpPr>
          <p:nvPr>
            <p:ph type="subTitle" idx="1"/>
          </p:nvPr>
        </p:nvSpPr>
        <p:spPr>
          <a:xfrm flipH="1">
            <a:off x="722708" y="1865941"/>
            <a:ext cx="3328545" cy="147554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bg-BG" b="0" i="0" dirty="0">
                <a:solidFill>
                  <a:srgbClr val="374151"/>
                </a:solidFill>
                <a:effectLst/>
                <a:latin typeface="Söhne"/>
              </a:rPr>
              <a:t>Ние представяме иновативната идея за "</a:t>
            </a:r>
            <a:r>
              <a:rPr lang="en-GB" b="0" i="0" dirty="0">
                <a:solidFill>
                  <a:srgbClr val="374151"/>
                </a:solidFill>
                <a:effectLst/>
                <a:latin typeface="Söhne"/>
              </a:rPr>
              <a:t>Smart Waste Management," </a:t>
            </a:r>
            <a:r>
              <a:rPr lang="bg-BG" b="0" i="0" dirty="0">
                <a:solidFill>
                  <a:srgbClr val="374151"/>
                </a:solidFill>
                <a:effectLst/>
                <a:latin typeface="Söhne"/>
              </a:rPr>
              <a:t>която се фокусира върху интелигентното управление на отпадъците чрез интегриране на хардуер. Идеята има потенциала да революционизира начина, по който обществата управляват отпадъците си. Този иновативен подход не само подобрява ефективността на събирането на отпадъци, но и намалява негативните екологични въздействия</a:t>
            </a:r>
            <a:r>
              <a:rPr lang="bg-BG" dirty="0">
                <a:solidFill>
                  <a:srgbClr val="374151"/>
                </a:solidFill>
                <a:latin typeface="Söhne"/>
              </a:rPr>
              <a:t>.</a:t>
            </a:r>
            <a:endParaRPr dirty="0"/>
          </a:p>
        </p:txBody>
      </p:sp>
      <p:sp>
        <p:nvSpPr>
          <p:cNvPr id="165" name="Google Shape;165;p27"/>
          <p:cNvSpPr txBox="1">
            <a:spLocks noGrp="1"/>
          </p:cNvSpPr>
          <p:nvPr>
            <p:ph type="title"/>
          </p:nvPr>
        </p:nvSpPr>
        <p:spPr>
          <a:xfrm>
            <a:off x="181050" y="242305"/>
            <a:ext cx="3498000" cy="89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sz="4400" dirty="0">
                <a:solidFill>
                  <a:srgbClr val="000000"/>
                </a:solidFill>
                <a:latin typeface="Arial" panose="020B0604020202020204" pitchFamily="34" charset="0"/>
                <a:cs typeface="Arial" panose="020B0604020202020204" pitchFamily="34" charset="0"/>
              </a:rPr>
              <a:t>OUR IDEA</a:t>
            </a:r>
            <a:endParaRPr sz="4400" dirty="0">
              <a:solidFill>
                <a:srgbClr val="000000"/>
              </a:solidFill>
              <a:latin typeface="Arial" panose="020B0604020202020204" pitchFamily="34" charset="0"/>
              <a:cs typeface="Arial" panose="020B0604020202020204" pitchFamily="34" charset="0"/>
            </a:endParaRPr>
          </a:p>
        </p:txBody>
      </p:sp>
      <p:pic>
        <p:nvPicPr>
          <p:cNvPr id="4100" name="Picture 4">
            <a:extLst>
              <a:ext uri="{FF2B5EF4-FFF2-40B4-BE49-F238E27FC236}">
                <a16:creationId xmlns:a16="http://schemas.microsoft.com/office/drawing/2014/main" id="{A5B9A2A7-FCEF-000F-0915-200C7DA3F1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80"/>
          <a:stretch/>
        </p:blipFill>
        <p:spPr bwMode="auto">
          <a:xfrm>
            <a:off x="5068887" y="0"/>
            <a:ext cx="407511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7" name="Google Shape;167;p27"/>
          <p:cNvSpPr/>
          <p:nvPr/>
        </p:nvSpPr>
        <p:spPr>
          <a:xfrm>
            <a:off x="0" y="1577400"/>
            <a:ext cx="362100" cy="198870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108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068887" y="1577400"/>
            <a:ext cx="2991000" cy="1988700"/>
          </a:xfrm>
          <a:prstGeom prst="rect">
            <a:avLst/>
          </a:prstGeom>
          <a:solidFill>
            <a:schemeClr val="tx1">
              <a:lumMod val="20000"/>
              <a:lumOff val="80000"/>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Connector 2">
            <a:extLst>
              <a:ext uri="{FF2B5EF4-FFF2-40B4-BE49-F238E27FC236}">
                <a16:creationId xmlns:a16="http://schemas.microsoft.com/office/drawing/2014/main" id="{75E58435-6BAC-625C-913D-280F1C67066C}"/>
              </a:ext>
            </a:extLst>
          </p:cNvPr>
          <p:cNvCxnSpPr/>
          <p:nvPr/>
        </p:nvCxnSpPr>
        <p:spPr>
          <a:xfrm>
            <a:off x="4281714" y="1577400"/>
            <a:ext cx="0" cy="2196314"/>
          </a:xfrm>
          <a:prstGeom prst="line">
            <a:avLst/>
          </a:prstGeom>
        </p:spPr>
        <p:style>
          <a:lnRef idx="1">
            <a:schemeClr val="accent2"/>
          </a:lnRef>
          <a:fillRef idx="0">
            <a:schemeClr val="accent2"/>
          </a:fillRef>
          <a:effectRef idx="0">
            <a:schemeClr val="accent2"/>
          </a:effectRef>
          <a:fontRef idx="minor">
            <a:schemeClr val="tx1"/>
          </a:fontRef>
        </p:style>
      </p:cxnSp>
      <p:pic>
        <p:nvPicPr>
          <p:cNvPr id="4" name="Picture 22">
            <a:extLst>
              <a:ext uri="{FF2B5EF4-FFF2-40B4-BE49-F238E27FC236}">
                <a16:creationId xmlns:a16="http://schemas.microsoft.com/office/drawing/2014/main" id="{EE915D9D-8F4D-F555-92FD-6604BEC47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04027" y="3069776"/>
            <a:ext cx="1170000" cy="237875"/>
          </a:xfrm>
          <a:prstGeom prst="rect">
            <a:avLst/>
          </a:prstGeom>
          <a:noFill/>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5" name="Google Shape;165;p27"/>
          <p:cNvSpPr txBox="1">
            <a:spLocks noGrp="1"/>
          </p:cNvSpPr>
          <p:nvPr>
            <p:ph type="title"/>
          </p:nvPr>
        </p:nvSpPr>
        <p:spPr>
          <a:xfrm>
            <a:off x="5646000" y="0"/>
            <a:ext cx="3498000" cy="89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sz="4400" dirty="0">
                <a:solidFill>
                  <a:srgbClr val="000000"/>
                </a:solidFill>
                <a:latin typeface="Arial" panose="020B0604020202020204" pitchFamily="34" charset="0"/>
                <a:cs typeface="Arial" panose="020B0604020202020204" pitchFamily="34" charset="0"/>
              </a:rPr>
              <a:t>PROCESS</a:t>
            </a:r>
            <a:endParaRPr sz="4400" dirty="0">
              <a:solidFill>
                <a:srgbClr val="000000"/>
              </a:solidFill>
              <a:latin typeface="Arial" panose="020B0604020202020204" pitchFamily="34" charset="0"/>
              <a:cs typeface="Arial" panose="020B0604020202020204" pitchFamily="34" charset="0"/>
            </a:endParaRPr>
          </a:p>
        </p:txBody>
      </p:sp>
      <p:sp>
        <p:nvSpPr>
          <p:cNvPr id="167" name="Google Shape;167;p27"/>
          <p:cNvSpPr/>
          <p:nvPr/>
        </p:nvSpPr>
        <p:spPr>
          <a:xfrm>
            <a:off x="0" y="1577400"/>
            <a:ext cx="362100" cy="198870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108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22">
            <a:extLst>
              <a:ext uri="{FF2B5EF4-FFF2-40B4-BE49-F238E27FC236}">
                <a16:creationId xmlns:a16="http://schemas.microsoft.com/office/drawing/2014/main" id="{EE915D9D-8F4D-F555-92FD-6604BEC47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048882" y="2048881"/>
            <a:ext cx="5143501" cy="104573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Google Shape;163;p27">
            <a:extLst>
              <a:ext uri="{FF2B5EF4-FFF2-40B4-BE49-F238E27FC236}">
                <a16:creationId xmlns:a16="http://schemas.microsoft.com/office/drawing/2014/main" id="{711A160F-C833-CE62-EA36-74FAACE31A23}"/>
              </a:ext>
            </a:extLst>
          </p:cNvPr>
          <p:cNvSpPr/>
          <p:nvPr/>
        </p:nvSpPr>
        <p:spPr>
          <a:xfrm>
            <a:off x="4519789" y="-2"/>
            <a:ext cx="2991000" cy="896700"/>
          </a:xfrm>
          <a:prstGeom prst="rect">
            <a:avLst/>
          </a:prstGeom>
          <a:solidFill>
            <a:schemeClr val="tx1">
              <a:lumMod val="20000"/>
              <a:lumOff val="80000"/>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5B3CF4A0-7D57-9053-B3FC-695F096ADA7A}"/>
              </a:ext>
            </a:extLst>
          </p:cNvPr>
          <p:cNvPicPr>
            <a:picLocks noChangeAspect="1"/>
          </p:cNvPicPr>
          <p:nvPr/>
        </p:nvPicPr>
        <p:blipFill>
          <a:blip r:embed="rId4"/>
          <a:stretch>
            <a:fillRect/>
          </a:stretch>
        </p:blipFill>
        <p:spPr>
          <a:xfrm>
            <a:off x="1045737" y="4485308"/>
            <a:ext cx="8098263" cy="1316381"/>
          </a:xfrm>
          <a:prstGeom prst="rect">
            <a:avLst/>
          </a:prstGeom>
        </p:spPr>
      </p:pic>
      <p:graphicFrame>
        <p:nvGraphicFramePr>
          <p:cNvPr id="8" name="Diagram 7">
            <a:extLst>
              <a:ext uri="{FF2B5EF4-FFF2-40B4-BE49-F238E27FC236}">
                <a16:creationId xmlns:a16="http://schemas.microsoft.com/office/drawing/2014/main" id="{5C2D352D-56E2-C134-C0BA-0733C2A5D46B}"/>
              </a:ext>
            </a:extLst>
          </p:cNvPr>
          <p:cNvGraphicFramePr/>
          <p:nvPr>
            <p:extLst>
              <p:ext uri="{D42A27DB-BD31-4B8C-83A1-F6EECF244321}">
                <p14:modId xmlns:p14="http://schemas.microsoft.com/office/powerpoint/2010/main" val="3535867489"/>
              </p:ext>
            </p:extLst>
          </p:nvPr>
        </p:nvGraphicFramePr>
        <p:xfrm>
          <a:off x="1633211" y="62566"/>
          <a:ext cx="6923314" cy="70070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Picture 2" descr="A close-up of a globe&#10;&#10;Description automatically generated">
            <a:extLst>
              <a:ext uri="{FF2B5EF4-FFF2-40B4-BE49-F238E27FC236}">
                <a16:creationId xmlns:a16="http://schemas.microsoft.com/office/drawing/2014/main" id="{240DF810-0F19-3734-E9A5-0E13B7209303}"/>
              </a:ext>
            </a:extLst>
          </p:cNvPr>
          <p:cNvPicPr>
            <a:picLocks noChangeAspect="1"/>
          </p:cNvPicPr>
          <p:nvPr/>
        </p:nvPicPr>
        <p:blipFill>
          <a:blip r:embed="rId10"/>
          <a:stretch>
            <a:fillRect/>
          </a:stretch>
        </p:blipFill>
        <p:spPr>
          <a:xfrm>
            <a:off x="1031401" y="-2"/>
            <a:ext cx="830941" cy="580570"/>
          </a:xfrm>
          <a:prstGeom prst="rect">
            <a:avLst/>
          </a:prstGeom>
        </p:spPr>
      </p:pic>
    </p:spTree>
    <p:extLst>
      <p:ext uri="{BB962C8B-B14F-4D97-AF65-F5344CB8AC3E}">
        <p14:creationId xmlns:p14="http://schemas.microsoft.com/office/powerpoint/2010/main" val="349207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5" name="Google Shape;165;p27"/>
          <p:cNvSpPr txBox="1">
            <a:spLocks noGrp="1"/>
          </p:cNvSpPr>
          <p:nvPr>
            <p:ph type="title"/>
          </p:nvPr>
        </p:nvSpPr>
        <p:spPr>
          <a:xfrm>
            <a:off x="2359302" y="195323"/>
            <a:ext cx="5109029" cy="8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sz="4400" dirty="0">
                <a:solidFill>
                  <a:srgbClr val="000000"/>
                </a:solidFill>
                <a:latin typeface="Arial" panose="020B0604020202020204" pitchFamily="34" charset="0"/>
                <a:cs typeface="Arial" panose="020B0604020202020204" pitchFamily="34" charset="0"/>
              </a:rPr>
              <a:t>USED TECHNOLOGIES</a:t>
            </a:r>
            <a:endParaRPr sz="4400" dirty="0">
              <a:solidFill>
                <a:srgbClr val="000000"/>
              </a:solidFill>
              <a:latin typeface="Arial" panose="020B0604020202020204" pitchFamily="34" charset="0"/>
              <a:cs typeface="Arial" panose="020B0604020202020204" pitchFamily="34" charset="0"/>
            </a:endParaRPr>
          </a:p>
        </p:txBody>
      </p:sp>
      <p:sp>
        <p:nvSpPr>
          <p:cNvPr id="167" name="Google Shape;167;p27"/>
          <p:cNvSpPr/>
          <p:nvPr/>
        </p:nvSpPr>
        <p:spPr>
          <a:xfrm>
            <a:off x="0" y="1577400"/>
            <a:ext cx="362100" cy="198870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108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22">
            <a:extLst>
              <a:ext uri="{FF2B5EF4-FFF2-40B4-BE49-F238E27FC236}">
                <a16:creationId xmlns:a16="http://schemas.microsoft.com/office/drawing/2014/main" id="{EE915D9D-8F4D-F555-92FD-6604BEC47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073026" y="3121658"/>
            <a:ext cx="3681583" cy="3621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Google Shape;167;p27">
            <a:extLst>
              <a:ext uri="{FF2B5EF4-FFF2-40B4-BE49-F238E27FC236}">
                <a16:creationId xmlns:a16="http://schemas.microsoft.com/office/drawing/2014/main" id="{3FD2483D-9C4B-5C44-C6BE-E319C10E57A0}"/>
              </a:ext>
            </a:extLst>
          </p:cNvPr>
          <p:cNvSpPr/>
          <p:nvPr/>
        </p:nvSpPr>
        <p:spPr>
          <a:xfrm flipH="1">
            <a:off x="8781900" y="1577400"/>
            <a:ext cx="362101" cy="198870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108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Straight Connector 5">
            <a:extLst>
              <a:ext uri="{FF2B5EF4-FFF2-40B4-BE49-F238E27FC236}">
                <a16:creationId xmlns:a16="http://schemas.microsoft.com/office/drawing/2014/main" id="{DA46EB46-47D8-3065-A979-B8F69B8E2F02}"/>
              </a:ext>
            </a:extLst>
          </p:cNvPr>
          <p:cNvCxnSpPr>
            <a:stCxn id="165" idx="1"/>
            <a:endCxn id="165" idx="3"/>
          </p:cNvCxnSpPr>
          <p:nvPr/>
        </p:nvCxnSpPr>
        <p:spPr>
          <a:xfrm>
            <a:off x="2359302" y="643673"/>
            <a:ext cx="5109029" cy="0"/>
          </a:xfrm>
          <a:prstGeom prst="line">
            <a:avLst/>
          </a:prstGeom>
        </p:spPr>
        <p:style>
          <a:lnRef idx="1">
            <a:schemeClr val="dk1"/>
          </a:lnRef>
          <a:fillRef idx="0">
            <a:schemeClr val="dk1"/>
          </a:fillRef>
          <a:effectRef idx="0">
            <a:schemeClr val="dk1"/>
          </a:effectRef>
          <a:fontRef idx="minor">
            <a:schemeClr val="tx1"/>
          </a:fontRef>
        </p:style>
      </p:cxnSp>
      <p:pic>
        <p:nvPicPr>
          <p:cNvPr id="9" name="Картина 11">
            <a:extLst>
              <a:ext uri="{FF2B5EF4-FFF2-40B4-BE49-F238E27FC236}">
                <a16:creationId xmlns:a16="http://schemas.microsoft.com/office/drawing/2014/main" id="{1A20C907-3B06-5B35-B8E0-106702742039}"/>
              </a:ext>
            </a:extLst>
          </p:cNvPr>
          <p:cNvPicPr>
            <a:picLocks noChangeAspect="1"/>
          </p:cNvPicPr>
          <p:nvPr/>
        </p:nvPicPr>
        <p:blipFill>
          <a:blip r:embed="rId4"/>
          <a:stretch>
            <a:fillRect/>
          </a:stretch>
        </p:blipFill>
        <p:spPr>
          <a:xfrm>
            <a:off x="675493" y="1715544"/>
            <a:ext cx="1451151" cy="1451151"/>
          </a:xfrm>
          <a:prstGeom prst="rect">
            <a:avLst/>
          </a:prstGeom>
        </p:spPr>
      </p:pic>
      <p:pic>
        <p:nvPicPr>
          <p:cNvPr id="10" name="Картина 13">
            <a:extLst>
              <a:ext uri="{FF2B5EF4-FFF2-40B4-BE49-F238E27FC236}">
                <a16:creationId xmlns:a16="http://schemas.microsoft.com/office/drawing/2014/main" id="{7A3A62F0-D1E8-6563-4ADE-2CCBB6561B90}"/>
              </a:ext>
            </a:extLst>
          </p:cNvPr>
          <p:cNvPicPr>
            <a:picLocks noChangeAspect="1"/>
          </p:cNvPicPr>
          <p:nvPr/>
        </p:nvPicPr>
        <p:blipFill>
          <a:blip r:embed="rId5"/>
          <a:stretch>
            <a:fillRect/>
          </a:stretch>
        </p:blipFill>
        <p:spPr>
          <a:xfrm>
            <a:off x="3122107" y="3408125"/>
            <a:ext cx="916368" cy="1028752"/>
          </a:xfrm>
          <a:prstGeom prst="rect">
            <a:avLst/>
          </a:prstGeom>
        </p:spPr>
      </p:pic>
      <p:sp>
        <p:nvSpPr>
          <p:cNvPr id="11" name="Google Shape;163;p27">
            <a:extLst>
              <a:ext uri="{FF2B5EF4-FFF2-40B4-BE49-F238E27FC236}">
                <a16:creationId xmlns:a16="http://schemas.microsoft.com/office/drawing/2014/main" id="{B1DB0CA7-02E8-06FB-06B5-B429FFB8B5AD}"/>
              </a:ext>
            </a:extLst>
          </p:cNvPr>
          <p:cNvSpPr/>
          <p:nvPr/>
        </p:nvSpPr>
        <p:spPr>
          <a:xfrm>
            <a:off x="3948074" y="-253028"/>
            <a:ext cx="1931484" cy="896701"/>
          </a:xfrm>
          <a:prstGeom prst="rect">
            <a:avLst/>
          </a:prstGeom>
          <a:solidFill>
            <a:schemeClr val="tx1">
              <a:lumMod val="20000"/>
              <a:lumOff val="80000"/>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0E62882E-C046-2A2D-01B7-D3C629C7D73B}"/>
              </a:ext>
            </a:extLst>
          </p:cNvPr>
          <p:cNvPicPr>
            <a:picLocks noChangeAspect="1"/>
          </p:cNvPicPr>
          <p:nvPr/>
        </p:nvPicPr>
        <p:blipFill>
          <a:blip r:embed="rId6"/>
          <a:stretch>
            <a:fillRect/>
          </a:stretch>
        </p:blipFill>
        <p:spPr>
          <a:xfrm>
            <a:off x="5357293" y="1809074"/>
            <a:ext cx="1317601" cy="896701"/>
          </a:xfrm>
          <a:prstGeom prst="rect">
            <a:avLst/>
          </a:prstGeom>
        </p:spPr>
      </p:pic>
      <p:pic>
        <p:nvPicPr>
          <p:cNvPr id="16" name="Picture 15">
            <a:extLst>
              <a:ext uri="{FF2B5EF4-FFF2-40B4-BE49-F238E27FC236}">
                <a16:creationId xmlns:a16="http://schemas.microsoft.com/office/drawing/2014/main" id="{385D86C8-53D9-17B5-BB56-345AF7C81708}"/>
              </a:ext>
            </a:extLst>
          </p:cNvPr>
          <p:cNvPicPr>
            <a:picLocks noChangeAspect="1"/>
          </p:cNvPicPr>
          <p:nvPr/>
        </p:nvPicPr>
        <p:blipFill>
          <a:blip r:embed="rId7"/>
          <a:stretch>
            <a:fillRect/>
          </a:stretch>
        </p:blipFill>
        <p:spPr>
          <a:xfrm>
            <a:off x="5473634" y="3879996"/>
            <a:ext cx="1101040" cy="1025037"/>
          </a:xfrm>
          <a:prstGeom prst="rect">
            <a:avLst/>
          </a:prstGeom>
        </p:spPr>
      </p:pic>
      <p:pic>
        <p:nvPicPr>
          <p:cNvPr id="17" name="Picture 16">
            <a:extLst>
              <a:ext uri="{FF2B5EF4-FFF2-40B4-BE49-F238E27FC236}">
                <a16:creationId xmlns:a16="http://schemas.microsoft.com/office/drawing/2014/main" id="{5C8941D6-ECA7-6A56-E3EC-5A7FE61515AD}"/>
              </a:ext>
            </a:extLst>
          </p:cNvPr>
          <p:cNvPicPr>
            <a:picLocks noChangeAspect="1"/>
          </p:cNvPicPr>
          <p:nvPr/>
        </p:nvPicPr>
        <p:blipFill>
          <a:blip r:embed="rId8"/>
          <a:stretch>
            <a:fillRect/>
          </a:stretch>
        </p:blipFill>
        <p:spPr>
          <a:xfrm>
            <a:off x="7344219" y="2441121"/>
            <a:ext cx="1175256" cy="1154454"/>
          </a:xfrm>
          <a:prstGeom prst="rect">
            <a:avLst/>
          </a:prstGeom>
        </p:spPr>
      </p:pic>
      <p:pic>
        <p:nvPicPr>
          <p:cNvPr id="2" name="Picture 1">
            <a:extLst>
              <a:ext uri="{FF2B5EF4-FFF2-40B4-BE49-F238E27FC236}">
                <a16:creationId xmlns:a16="http://schemas.microsoft.com/office/drawing/2014/main" id="{58581ACC-8279-C873-EACA-7A6C9AB4706D}"/>
              </a:ext>
            </a:extLst>
          </p:cNvPr>
          <p:cNvPicPr>
            <a:picLocks noChangeAspect="1"/>
          </p:cNvPicPr>
          <p:nvPr/>
        </p:nvPicPr>
        <p:blipFill>
          <a:blip r:embed="rId9"/>
          <a:stretch>
            <a:fillRect/>
          </a:stretch>
        </p:blipFill>
        <p:spPr>
          <a:xfrm>
            <a:off x="2948246" y="1809074"/>
            <a:ext cx="1264089" cy="1264089"/>
          </a:xfrm>
          <a:prstGeom prst="rect">
            <a:avLst/>
          </a:prstGeom>
        </p:spPr>
      </p:pic>
      <p:pic>
        <p:nvPicPr>
          <p:cNvPr id="7" name="Picture 6" descr="A close-up of a globe&#10;&#10;Description automatically generated">
            <a:extLst>
              <a:ext uri="{FF2B5EF4-FFF2-40B4-BE49-F238E27FC236}">
                <a16:creationId xmlns:a16="http://schemas.microsoft.com/office/drawing/2014/main" id="{6E514B88-527F-0B31-07DC-4EB95D5C2530}"/>
              </a:ext>
            </a:extLst>
          </p:cNvPr>
          <p:cNvPicPr>
            <a:picLocks noChangeAspect="1"/>
          </p:cNvPicPr>
          <p:nvPr/>
        </p:nvPicPr>
        <p:blipFill>
          <a:blip r:embed="rId10"/>
          <a:stretch>
            <a:fillRect/>
          </a:stretch>
        </p:blipFill>
        <p:spPr>
          <a:xfrm>
            <a:off x="8313059" y="4436877"/>
            <a:ext cx="830941" cy="580570"/>
          </a:xfrm>
          <a:prstGeom prst="rect">
            <a:avLst/>
          </a:prstGeom>
        </p:spPr>
      </p:pic>
      <p:pic>
        <p:nvPicPr>
          <p:cNvPr id="8" name="Picture 7">
            <a:extLst>
              <a:ext uri="{FF2B5EF4-FFF2-40B4-BE49-F238E27FC236}">
                <a16:creationId xmlns:a16="http://schemas.microsoft.com/office/drawing/2014/main" id="{8AABF3EA-853A-1124-3309-D70020B919CE}"/>
              </a:ext>
            </a:extLst>
          </p:cNvPr>
          <p:cNvPicPr>
            <a:picLocks noChangeAspect="1"/>
          </p:cNvPicPr>
          <p:nvPr/>
        </p:nvPicPr>
        <p:blipFill>
          <a:blip r:embed="rId11"/>
          <a:stretch>
            <a:fillRect/>
          </a:stretch>
        </p:blipFill>
        <p:spPr>
          <a:xfrm>
            <a:off x="867948" y="3646788"/>
            <a:ext cx="1615468" cy="673953"/>
          </a:xfrm>
          <a:prstGeom prst="rect">
            <a:avLst/>
          </a:prstGeom>
        </p:spPr>
      </p:pic>
    </p:spTree>
    <p:extLst>
      <p:ext uri="{BB962C8B-B14F-4D97-AF65-F5344CB8AC3E}">
        <p14:creationId xmlns:p14="http://schemas.microsoft.com/office/powerpoint/2010/main" val="246819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5" name="Picture 4">
            <a:extLst>
              <a:ext uri="{FF2B5EF4-FFF2-40B4-BE49-F238E27FC236}">
                <a16:creationId xmlns:a16="http://schemas.microsoft.com/office/drawing/2014/main" id="{15C7B045-8F50-C67B-89F1-B27B8E19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509" t="16025" r="3150" b="17483"/>
          <a:stretch>
            <a:fillRect/>
          </a:stretch>
        </p:blipFill>
        <p:spPr bwMode="auto">
          <a:xfrm>
            <a:off x="936267" y="706623"/>
            <a:ext cx="7895819" cy="4310824"/>
          </a:xfrm>
          <a:custGeom>
            <a:avLst/>
            <a:gdLst/>
            <a:ahLst/>
            <a:cxnLst/>
            <a:rect l="l" t="t" r="r" b="b"/>
            <a:pathLst>
              <a:path w="7026474" h="3836194">
                <a:moveTo>
                  <a:pt x="1494830" y="3096220"/>
                </a:moveTo>
                <a:lnTo>
                  <a:pt x="1494830" y="3674269"/>
                </a:lnTo>
                <a:lnTo>
                  <a:pt x="1626394" y="3674269"/>
                </a:lnTo>
                <a:cubicBezTo>
                  <a:pt x="1675607" y="3674269"/>
                  <a:pt x="1711127" y="3671491"/>
                  <a:pt x="1732955" y="3665934"/>
                </a:cubicBezTo>
                <a:cubicBezTo>
                  <a:pt x="1761530" y="3658791"/>
                  <a:pt x="1785243" y="3646686"/>
                  <a:pt x="1804095" y="3629620"/>
                </a:cubicBezTo>
                <a:cubicBezTo>
                  <a:pt x="1822946" y="3612555"/>
                  <a:pt x="1838326" y="3584476"/>
                  <a:pt x="1850232" y="3545384"/>
                </a:cubicBezTo>
                <a:cubicBezTo>
                  <a:pt x="1862138" y="3506292"/>
                  <a:pt x="1868091" y="3453011"/>
                  <a:pt x="1868091" y="3385542"/>
                </a:cubicBezTo>
                <a:cubicBezTo>
                  <a:pt x="1868091" y="3318074"/>
                  <a:pt x="1862138" y="3266282"/>
                  <a:pt x="1850232" y="3230166"/>
                </a:cubicBezTo>
                <a:cubicBezTo>
                  <a:pt x="1838326" y="3194050"/>
                  <a:pt x="1821657" y="3165872"/>
                  <a:pt x="1800226" y="3145631"/>
                </a:cubicBezTo>
                <a:cubicBezTo>
                  <a:pt x="1778794" y="3125391"/>
                  <a:pt x="1751608" y="3111699"/>
                  <a:pt x="1718668" y="3104555"/>
                </a:cubicBezTo>
                <a:cubicBezTo>
                  <a:pt x="1694061" y="3098999"/>
                  <a:pt x="1645841" y="3096220"/>
                  <a:pt x="1574007" y="3096220"/>
                </a:cubicBezTo>
                <a:close/>
                <a:moveTo>
                  <a:pt x="5033963" y="2948583"/>
                </a:moveTo>
                <a:lnTo>
                  <a:pt x="5681067" y="2948583"/>
                </a:lnTo>
                <a:lnTo>
                  <a:pt x="5681067" y="3096220"/>
                </a:lnTo>
                <a:lnTo>
                  <a:pt x="5210175" y="3096220"/>
                </a:lnTo>
                <a:lnTo>
                  <a:pt x="5210175" y="3289697"/>
                </a:lnTo>
                <a:lnTo>
                  <a:pt x="5648325" y="3289697"/>
                </a:lnTo>
                <a:lnTo>
                  <a:pt x="5648325" y="3436739"/>
                </a:lnTo>
                <a:lnTo>
                  <a:pt x="5210175" y="3436739"/>
                </a:lnTo>
                <a:lnTo>
                  <a:pt x="5210175" y="3674269"/>
                </a:lnTo>
                <a:lnTo>
                  <a:pt x="5697736" y="3674269"/>
                </a:lnTo>
                <a:lnTo>
                  <a:pt x="5697736" y="3821311"/>
                </a:lnTo>
                <a:lnTo>
                  <a:pt x="5033963" y="3821311"/>
                </a:lnTo>
                <a:close/>
                <a:moveTo>
                  <a:pt x="3809405" y="2948583"/>
                </a:moveTo>
                <a:lnTo>
                  <a:pt x="3985617" y="2948583"/>
                </a:lnTo>
                <a:lnTo>
                  <a:pt x="3985617" y="3821311"/>
                </a:lnTo>
                <a:lnTo>
                  <a:pt x="3809405" y="3821311"/>
                </a:lnTo>
                <a:close/>
                <a:moveTo>
                  <a:pt x="2915841" y="2948583"/>
                </a:moveTo>
                <a:lnTo>
                  <a:pt x="3106937" y="2948583"/>
                </a:lnTo>
                <a:lnTo>
                  <a:pt x="3327797" y="3594497"/>
                </a:lnTo>
                <a:lnTo>
                  <a:pt x="3541514" y="2948583"/>
                </a:lnTo>
                <a:lnTo>
                  <a:pt x="3728442" y="2948583"/>
                </a:lnTo>
                <a:lnTo>
                  <a:pt x="3415903" y="3821311"/>
                </a:lnTo>
                <a:lnTo>
                  <a:pt x="3227785" y="3821311"/>
                </a:lnTo>
                <a:close/>
                <a:moveTo>
                  <a:pt x="2195513" y="2948583"/>
                </a:moveTo>
                <a:lnTo>
                  <a:pt x="2842618" y="2948583"/>
                </a:lnTo>
                <a:lnTo>
                  <a:pt x="2842618" y="3096220"/>
                </a:lnTo>
                <a:lnTo>
                  <a:pt x="2371725" y="3096220"/>
                </a:lnTo>
                <a:lnTo>
                  <a:pt x="2371725" y="3289697"/>
                </a:lnTo>
                <a:lnTo>
                  <a:pt x="2809875" y="3289697"/>
                </a:lnTo>
                <a:lnTo>
                  <a:pt x="2809875" y="3436739"/>
                </a:lnTo>
                <a:lnTo>
                  <a:pt x="2371725" y="3436739"/>
                </a:lnTo>
                <a:lnTo>
                  <a:pt x="2371725" y="3674269"/>
                </a:lnTo>
                <a:lnTo>
                  <a:pt x="2859286" y="3674269"/>
                </a:lnTo>
                <a:lnTo>
                  <a:pt x="2859286" y="3821311"/>
                </a:lnTo>
                <a:lnTo>
                  <a:pt x="2195513" y="3821311"/>
                </a:lnTo>
                <a:close/>
                <a:moveTo>
                  <a:pt x="1318618" y="2948583"/>
                </a:moveTo>
                <a:lnTo>
                  <a:pt x="1640682" y="2948583"/>
                </a:lnTo>
                <a:cubicBezTo>
                  <a:pt x="1713310" y="2948583"/>
                  <a:pt x="1768674" y="2954139"/>
                  <a:pt x="1806774" y="2965252"/>
                </a:cubicBezTo>
                <a:cubicBezTo>
                  <a:pt x="1857971" y="2980333"/>
                  <a:pt x="1901826" y="3007122"/>
                  <a:pt x="1938338" y="3045619"/>
                </a:cubicBezTo>
                <a:cubicBezTo>
                  <a:pt x="1974850" y="3084116"/>
                  <a:pt x="2002632" y="3131245"/>
                  <a:pt x="2021681" y="3187006"/>
                </a:cubicBezTo>
                <a:cubicBezTo>
                  <a:pt x="2040731" y="3242767"/>
                  <a:pt x="2050256" y="3311525"/>
                  <a:pt x="2050256" y="3393281"/>
                </a:cubicBezTo>
                <a:cubicBezTo>
                  <a:pt x="2050256" y="3465116"/>
                  <a:pt x="2041327" y="3527028"/>
                  <a:pt x="2023468" y="3579019"/>
                </a:cubicBezTo>
                <a:cubicBezTo>
                  <a:pt x="2001640" y="3642519"/>
                  <a:pt x="1970485" y="3693914"/>
                  <a:pt x="1930004" y="3733205"/>
                </a:cubicBezTo>
                <a:cubicBezTo>
                  <a:pt x="1899444" y="3762970"/>
                  <a:pt x="1858169" y="3786188"/>
                  <a:pt x="1806179" y="3802856"/>
                </a:cubicBezTo>
                <a:cubicBezTo>
                  <a:pt x="1767285" y="3815160"/>
                  <a:pt x="1715294" y="3821311"/>
                  <a:pt x="1650207" y="3821311"/>
                </a:cubicBezTo>
                <a:lnTo>
                  <a:pt x="1318618" y="3821311"/>
                </a:lnTo>
                <a:close/>
                <a:moveTo>
                  <a:pt x="4535091" y="2933700"/>
                </a:moveTo>
                <a:cubicBezTo>
                  <a:pt x="4641850" y="2933700"/>
                  <a:pt x="4728567" y="2965252"/>
                  <a:pt x="4795242" y="3028355"/>
                </a:cubicBezTo>
                <a:cubicBezTo>
                  <a:pt x="4834930" y="3065661"/>
                  <a:pt x="4864696" y="3119239"/>
                  <a:pt x="4884539" y="3189089"/>
                </a:cubicBezTo>
                <a:lnTo>
                  <a:pt x="4710113" y="3230761"/>
                </a:lnTo>
                <a:cubicBezTo>
                  <a:pt x="4699794" y="3185517"/>
                  <a:pt x="4678264" y="3149799"/>
                  <a:pt x="4645521" y="3123605"/>
                </a:cubicBezTo>
                <a:cubicBezTo>
                  <a:pt x="4612779" y="3097411"/>
                  <a:pt x="4572993" y="3084314"/>
                  <a:pt x="4526161" y="3084314"/>
                </a:cubicBezTo>
                <a:cubicBezTo>
                  <a:pt x="4461470" y="3084314"/>
                  <a:pt x="4408984" y="3107531"/>
                  <a:pt x="4368701" y="3153966"/>
                </a:cubicBezTo>
                <a:cubicBezTo>
                  <a:pt x="4328418" y="3200400"/>
                  <a:pt x="4308277" y="3275608"/>
                  <a:pt x="4308277" y="3379589"/>
                </a:cubicBezTo>
                <a:cubicBezTo>
                  <a:pt x="4308277" y="3489920"/>
                  <a:pt x="4328120" y="3568502"/>
                  <a:pt x="4367808" y="3615333"/>
                </a:cubicBezTo>
                <a:cubicBezTo>
                  <a:pt x="4407495" y="3662164"/>
                  <a:pt x="4459089" y="3685580"/>
                  <a:pt x="4522589" y="3685580"/>
                </a:cubicBezTo>
                <a:cubicBezTo>
                  <a:pt x="4569421" y="3685580"/>
                  <a:pt x="4609703" y="3670697"/>
                  <a:pt x="4643438" y="3640931"/>
                </a:cubicBezTo>
                <a:cubicBezTo>
                  <a:pt x="4677172" y="3611166"/>
                  <a:pt x="4701381" y="3564335"/>
                  <a:pt x="4716066" y="3500438"/>
                </a:cubicBezTo>
                <a:lnTo>
                  <a:pt x="4886921" y="3554611"/>
                </a:lnTo>
                <a:cubicBezTo>
                  <a:pt x="4860727" y="3649861"/>
                  <a:pt x="4817170" y="3720604"/>
                  <a:pt x="4756249" y="3766840"/>
                </a:cubicBezTo>
                <a:cubicBezTo>
                  <a:pt x="4695329" y="3813076"/>
                  <a:pt x="4618038" y="3836194"/>
                  <a:pt x="4524375" y="3836194"/>
                </a:cubicBezTo>
                <a:cubicBezTo>
                  <a:pt x="4408488" y="3836194"/>
                  <a:pt x="4313238" y="3796606"/>
                  <a:pt x="4238625" y="3717429"/>
                </a:cubicBezTo>
                <a:cubicBezTo>
                  <a:pt x="4164013" y="3638252"/>
                  <a:pt x="4126707" y="3530005"/>
                  <a:pt x="4126707" y="3392686"/>
                </a:cubicBezTo>
                <a:cubicBezTo>
                  <a:pt x="4126707" y="3247430"/>
                  <a:pt x="4164211" y="3134618"/>
                  <a:pt x="4239221" y="3054251"/>
                </a:cubicBezTo>
                <a:cubicBezTo>
                  <a:pt x="4314230" y="2973884"/>
                  <a:pt x="4412853" y="2933700"/>
                  <a:pt x="4535091" y="2933700"/>
                </a:cubicBezTo>
                <a:close/>
                <a:moveTo>
                  <a:pt x="2488407" y="1617464"/>
                </a:moveTo>
                <a:cubicBezTo>
                  <a:pt x="2415778" y="1617464"/>
                  <a:pt x="2357239" y="1642368"/>
                  <a:pt x="2312789" y="1692176"/>
                </a:cubicBezTo>
                <a:cubicBezTo>
                  <a:pt x="2268339" y="1741984"/>
                  <a:pt x="2246114" y="1817092"/>
                  <a:pt x="2246114" y="1917502"/>
                </a:cubicBezTo>
                <a:cubicBezTo>
                  <a:pt x="2246114" y="2016324"/>
                  <a:pt x="2268935" y="2091234"/>
                  <a:pt x="2314575" y="2142232"/>
                </a:cubicBezTo>
                <a:cubicBezTo>
                  <a:pt x="2360216" y="2193231"/>
                  <a:pt x="2418160" y="2218730"/>
                  <a:pt x="2488407" y="2218730"/>
                </a:cubicBezTo>
                <a:cubicBezTo>
                  <a:pt x="2558653" y="2218730"/>
                  <a:pt x="2616300" y="2193429"/>
                  <a:pt x="2661345" y="2142827"/>
                </a:cubicBezTo>
                <a:cubicBezTo>
                  <a:pt x="2706390" y="2092226"/>
                  <a:pt x="2728913" y="2016324"/>
                  <a:pt x="2728913" y="1915121"/>
                </a:cubicBezTo>
                <a:cubicBezTo>
                  <a:pt x="2728913" y="1815108"/>
                  <a:pt x="2706986" y="1740496"/>
                  <a:pt x="2663131" y="1691283"/>
                </a:cubicBezTo>
                <a:cubicBezTo>
                  <a:pt x="2619276" y="1642071"/>
                  <a:pt x="2561035" y="1617464"/>
                  <a:pt x="2488407" y="1617464"/>
                </a:cubicBezTo>
                <a:close/>
                <a:moveTo>
                  <a:pt x="5005388" y="1481733"/>
                </a:moveTo>
                <a:lnTo>
                  <a:pt x="5652492" y="1481733"/>
                </a:lnTo>
                <a:lnTo>
                  <a:pt x="5652492" y="1629371"/>
                </a:lnTo>
                <a:lnTo>
                  <a:pt x="5181600" y="1629371"/>
                </a:lnTo>
                <a:lnTo>
                  <a:pt x="5181600" y="1822847"/>
                </a:lnTo>
                <a:lnTo>
                  <a:pt x="5619750" y="1822847"/>
                </a:lnTo>
                <a:lnTo>
                  <a:pt x="5619750" y="1969889"/>
                </a:lnTo>
                <a:lnTo>
                  <a:pt x="5181600" y="1969889"/>
                </a:lnTo>
                <a:lnTo>
                  <a:pt x="5181600" y="2207419"/>
                </a:lnTo>
                <a:lnTo>
                  <a:pt x="5669161" y="2207419"/>
                </a:lnTo>
                <a:lnTo>
                  <a:pt x="5669161" y="2354461"/>
                </a:lnTo>
                <a:lnTo>
                  <a:pt x="5005388" y="2354461"/>
                </a:lnTo>
                <a:close/>
                <a:moveTo>
                  <a:pt x="4129683" y="1481733"/>
                </a:moveTo>
                <a:lnTo>
                  <a:pt x="4305896" y="1481733"/>
                </a:lnTo>
                <a:lnTo>
                  <a:pt x="4305896" y="1825228"/>
                </a:lnTo>
                <a:lnTo>
                  <a:pt x="4651177" y="1825228"/>
                </a:lnTo>
                <a:lnTo>
                  <a:pt x="4651177" y="1481733"/>
                </a:lnTo>
                <a:lnTo>
                  <a:pt x="4827389" y="1481733"/>
                </a:lnTo>
                <a:lnTo>
                  <a:pt x="4827389" y="2354461"/>
                </a:lnTo>
                <a:lnTo>
                  <a:pt x="4651177" y="2354461"/>
                </a:lnTo>
                <a:lnTo>
                  <a:pt x="4651177" y="1972866"/>
                </a:lnTo>
                <a:lnTo>
                  <a:pt x="4305896" y="1972866"/>
                </a:lnTo>
                <a:lnTo>
                  <a:pt x="4305896" y="2354461"/>
                </a:lnTo>
                <a:lnTo>
                  <a:pt x="4129683" y="2354461"/>
                </a:lnTo>
                <a:close/>
                <a:moveTo>
                  <a:pt x="3323630" y="1481733"/>
                </a:moveTo>
                <a:lnTo>
                  <a:pt x="4017169" y="1481733"/>
                </a:lnTo>
                <a:lnTo>
                  <a:pt x="4017169" y="1629371"/>
                </a:lnTo>
                <a:lnTo>
                  <a:pt x="3758803" y="1629371"/>
                </a:lnTo>
                <a:lnTo>
                  <a:pt x="3758803" y="2354461"/>
                </a:lnTo>
                <a:lnTo>
                  <a:pt x="3582591" y="2354461"/>
                </a:lnTo>
                <a:lnTo>
                  <a:pt x="3582591" y="1629371"/>
                </a:lnTo>
                <a:lnTo>
                  <a:pt x="3323630" y="1629371"/>
                </a:lnTo>
                <a:close/>
                <a:moveTo>
                  <a:pt x="1294806" y="1481733"/>
                </a:moveTo>
                <a:lnTo>
                  <a:pt x="1988345" y="1481733"/>
                </a:lnTo>
                <a:lnTo>
                  <a:pt x="1988345" y="1629371"/>
                </a:lnTo>
                <a:lnTo>
                  <a:pt x="1729978" y="1629371"/>
                </a:lnTo>
                <a:lnTo>
                  <a:pt x="1729978" y="2354461"/>
                </a:lnTo>
                <a:lnTo>
                  <a:pt x="1553766" y="2354461"/>
                </a:lnTo>
                <a:lnTo>
                  <a:pt x="1553766" y="1629371"/>
                </a:lnTo>
                <a:lnTo>
                  <a:pt x="1294806" y="1629371"/>
                </a:lnTo>
                <a:close/>
                <a:moveTo>
                  <a:pt x="2486620" y="1466850"/>
                </a:moveTo>
                <a:cubicBezTo>
                  <a:pt x="2615208" y="1466850"/>
                  <a:pt x="2718098" y="1506736"/>
                  <a:pt x="2795290" y="1586508"/>
                </a:cubicBezTo>
                <a:cubicBezTo>
                  <a:pt x="2872482" y="1666280"/>
                  <a:pt x="2911078" y="1777207"/>
                  <a:pt x="2911078" y="1919288"/>
                </a:cubicBezTo>
                <a:cubicBezTo>
                  <a:pt x="2911078" y="2060178"/>
                  <a:pt x="2872780" y="2170410"/>
                  <a:pt x="2796183" y="2249984"/>
                </a:cubicBezTo>
                <a:cubicBezTo>
                  <a:pt x="2719586" y="2329557"/>
                  <a:pt x="2617192" y="2369344"/>
                  <a:pt x="2489002" y="2369344"/>
                </a:cubicBezTo>
                <a:cubicBezTo>
                  <a:pt x="2359224" y="2369344"/>
                  <a:pt x="2256036" y="2329756"/>
                  <a:pt x="2179439" y="2250579"/>
                </a:cubicBezTo>
                <a:cubicBezTo>
                  <a:pt x="2102843" y="2171402"/>
                  <a:pt x="2064544" y="2062361"/>
                  <a:pt x="2064544" y="1923455"/>
                </a:cubicBezTo>
                <a:cubicBezTo>
                  <a:pt x="2064544" y="1834555"/>
                  <a:pt x="2077839" y="1759942"/>
                  <a:pt x="2104430" y="1699617"/>
                </a:cubicBezTo>
                <a:cubicBezTo>
                  <a:pt x="2124274" y="1655167"/>
                  <a:pt x="2151360" y="1615281"/>
                  <a:pt x="2185690" y="1579960"/>
                </a:cubicBezTo>
                <a:cubicBezTo>
                  <a:pt x="2220020" y="1544638"/>
                  <a:pt x="2257624" y="1518444"/>
                  <a:pt x="2298502" y="1501378"/>
                </a:cubicBezTo>
                <a:cubicBezTo>
                  <a:pt x="2352874" y="1478360"/>
                  <a:pt x="2415580" y="1466850"/>
                  <a:pt x="2486620" y="1466850"/>
                </a:cubicBezTo>
                <a:close/>
                <a:moveTo>
                  <a:pt x="6534150" y="162521"/>
                </a:moveTo>
                <a:lnTo>
                  <a:pt x="6534150" y="410171"/>
                </a:lnTo>
                <a:lnTo>
                  <a:pt x="6630591" y="410171"/>
                </a:lnTo>
                <a:cubicBezTo>
                  <a:pt x="6700044" y="410171"/>
                  <a:pt x="6746478" y="405607"/>
                  <a:pt x="6769894" y="396478"/>
                </a:cubicBezTo>
                <a:cubicBezTo>
                  <a:pt x="6793309" y="387350"/>
                  <a:pt x="6811665" y="373063"/>
                  <a:pt x="6824960" y="353616"/>
                </a:cubicBezTo>
                <a:cubicBezTo>
                  <a:pt x="6838256" y="334169"/>
                  <a:pt x="6844903" y="311547"/>
                  <a:pt x="6844903" y="285750"/>
                </a:cubicBezTo>
                <a:cubicBezTo>
                  <a:pt x="6844903" y="254000"/>
                  <a:pt x="6835577" y="227807"/>
                  <a:pt x="6816924" y="207169"/>
                </a:cubicBezTo>
                <a:cubicBezTo>
                  <a:pt x="6798270" y="186532"/>
                  <a:pt x="6774657" y="173633"/>
                  <a:pt x="6746082" y="168474"/>
                </a:cubicBezTo>
                <a:cubicBezTo>
                  <a:pt x="6725047" y="164505"/>
                  <a:pt x="6682780" y="162521"/>
                  <a:pt x="6619280" y="162521"/>
                </a:cubicBezTo>
                <a:close/>
                <a:moveTo>
                  <a:pt x="0" y="22027"/>
                </a:moveTo>
                <a:lnTo>
                  <a:pt x="176213" y="22027"/>
                </a:lnTo>
                <a:lnTo>
                  <a:pt x="176213" y="740569"/>
                </a:lnTo>
                <a:lnTo>
                  <a:pt x="614363" y="740569"/>
                </a:lnTo>
                <a:lnTo>
                  <a:pt x="614363" y="887611"/>
                </a:lnTo>
                <a:lnTo>
                  <a:pt x="0" y="887611"/>
                </a:lnTo>
                <a:close/>
                <a:moveTo>
                  <a:pt x="2285405" y="17264"/>
                </a:moveTo>
                <a:lnTo>
                  <a:pt x="2452688" y="17264"/>
                </a:lnTo>
                <a:lnTo>
                  <a:pt x="2452688" y="136922"/>
                </a:lnTo>
                <a:cubicBezTo>
                  <a:pt x="2452688" y="185341"/>
                  <a:pt x="2448521" y="223540"/>
                  <a:pt x="2440186" y="251520"/>
                </a:cubicBezTo>
                <a:cubicBezTo>
                  <a:pt x="2431852" y="279500"/>
                  <a:pt x="2416076" y="304602"/>
                  <a:pt x="2392859" y="326827"/>
                </a:cubicBezTo>
                <a:cubicBezTo>
                  <a:pt x="2369642" y="349052"/>
                  <a:pt x="2340174" y="366514"/>
                  <a:pt x="2304456" y="379214"/>
                </a:cubicBezTo>
                <a:lnTo>
                  <a:pt x="2271713" y="310158"/>
                </a:lnTo>
                <a:cubicBezTo>
                  <a:pt x="2305447" y="299046"/>
                  <a:pt x="2329458" y="283766"/>
                  <a:pt x="2343746" y="264319"/>
                </a:cubicBezTo>
                <a:cubicBezTo>
                  <a:pt x="2358033" y="244872"/>
                  <a:pt x="2365573" y="218282"/>
                  <a:pt x="2366368" y="184547"/>
                </a:cubicBezTo>
                <a:lnTo>
                  <a:pt x="2285405" y="184547"/>
                </a:lnTo>
                <a:close/>
                <a:moveTo>
                  <a:pt x="6357938" y="14883"/>
                </a:moveTo>
                <a:lnTo>
                  <a:pt x="6640711" y="14883"/>
                </a:lnTo>
                <a:cubicBezTo>
                  <a:pt x="6747867" y="14883"/>
                  <a:pt x="6817717" y="19249"/>
                  <a:pt x="6850261" y="27980"/>
                </a:cubicBezTo>
                <a:cubicBezTo>
                  <a:pt x="6900267" y="41077"/>
                  <a:pt x="6942138" y="69553"/>
                  <a:pt x="6975872" y="113407"/>
                </a:cubicBezTo>
                <a:cubicBezTo>
                  <a:pt x="7009606" y="157262"/>
                  <a:pt x="7026474" y="213916"/>
                  <a:pt x="7026474" y="283369"/>
                </a:cubicBezTo>
                <a:cubicBezTo>
                  <a:pt x="7026474" y="336947"/>
                  <a:pt x="7016750" y="381992"/>
                  <a:pt x="6997303" y="418505"/>
                </a:cubicBezTo>
                <a:cubicBezTo>
                  <a:pt x="6977856" y="455017"/>
                  <a:pt x="6953151" y="483692"/>
                  <a:pt x="6923187" y="504528"/>
                </a:cubicBezTo>
                <a:cubicBezTo>
                  <a:pt x="6893223" y="525364"/>
                  <a:pt x="6862763" y="539155"/>
                  <a:pt x="6831807" y="545902"/>
                </a:cubicBezTo>
                <a:cubicBezTo>
                  <a:pt x="6789738" y="554236"/>
                  <a:pt x="6728817" y="558403"/>
                  <a:pt x="6649046" y="558403"/>
                </a:cubicBezTo>
                <a:lnTo>
                  <a:pt x="6534150" y="558403"/>
                </a:lnTo>
                <a:lnTo>
                  <a:pt x="6534150" y="887611"/>
                </a:lnTo>
                <a:lnTo>
                  <a:pt x="6357938" y="887611"/>
                </a:lnTo>
                <a:close/>
                <a:moveTo>
                  <a:pt x="5336382" y="14883"/>
                </a:moveTo>
                <a:lnTo>
                  <a:pt x="5600105" y="14883"/>
                </a:lnTo>
                <a:lnTo>
                  <a:pt x="5758458" y="610195"/>
                </a:lnTo>
                <a:lnTo>
                  <a:pt x="5915025" y="14883"/>
                </a:lnTo>
                <a:lnTo>
                  <a:pt x="6179344" y="14883"/>
                </a:lnTo>
                <a:lnTo>
                  <a:pt x="6179344" y="887611"/>
                </a:lnTo>
                <a:lnTo>
                  <a:pt x="6015633" y="887611"/>
                </a:lnTo>
                <a:lnTo>
                  <a:pt x="6015633" y="200621"/>
                </a:lnTo>
                <a:lnTo>
                  <a:pt x="5842397" y="887611"/>
                </a:lnTo>
                <a:lnTo>
                  <a:pt x="5672733" y="887611"/>
                </a:lnTo>
                <a:lnTo>
                  <a:pt x="5500092" y="200621"/>
                </a:lnTo>
                <a:lnTo>
                  <a:pt x="5500092" y="887611"/>
                </a:lnTo>
                <a:lnTo>
                  <a:pt x="5336382" y="887611"/>
                </a:lnTo>
                <a:close/>
                <a:moveTo>
                  <a:pt x="4461272" y="14883"/>
                </a:moveTo>
                <a:lnTo>
                  <a:pt x="4637485" y="14883"/>
                </a:lnTo>
                <a:lnTo>
                  <a:pt x="4637485" y="487561"/>
                </a:lnTo>
                <a:cubicBezTo>
                  <a:pt x="4637485" y="562571"/>
                  <a:pt x="4639667" y="611188"/>
                  <a:pt x="4644033" y="633413"/>
                </a:cubicBezTo>
                <a:cubicBezTo>
                  <a:pt x="4651573" y="669131"/>
                  <a:pt x="4669532" y="697806"/>
                  <a:pt x="4697909" y="719435"/>
                </a:cubicBezTo>
                <a:cubicBezTo>
                  <a:pt x="4726286" y="741065"/>
                  <a:pt x="4765080" y="751880"/>
                  <a:pt x="4814292" y="751880"/>
                </a:cubicBezTo>
                <a:cubicBezTo>
                  <a:pt x="4864299" y="751880"/>
                  <a:pt x="4902002" y="741660"/>
                  <a:pt x="4927402" y="721221"/>
                </a:cubicBezTo>
                <a:cubicBezTo>
                  <a:pt x="4952801" y="700782"/>
                  <a:pt x="4968081" y="675680"/>
                  <a:pt x="4973241" y="645914"/>
                </a:cubicBezTo>
                <a:cubicBezTo>
                  <a:pt x="4978400" y="616149"/>
                  <a:pt x="4980980" y="566738"/>
                  <a:pt x="4980980" y="497681"/>
                </a:cubicBezTo>
                <a:lnTo>
                  <a:pt x="4980980" y="14883"/>
                </a:lnTo>
                <a:lnTo>
                  <a:pt x="5157192" y="14883"/>
                </a:lnTo>
                <a:lnTo>
                  <a:pt x="5157192" y="473274"/>
                </a:lnTo>
                <a:cubicBezTo>
                  <a:pt x="5157192" y="578049"/>
                  <a:pt x="5152430" y="652066"/>
                  <a:pt x="5142905" y="695325"/>
                </a:cubicBezTo>
                <a:cubicBezTo>
                  <a:pt x="5133380" y="738585"/>
                  <a:pt x="5115818" y="775097"/>
                  <a:pt x="5090220" y="804863"/>
                </a:cubicBezTo>
                <a:cubicBezTo>
                  <a:pt x="5064621" y="834628"/>
                  <a:pt x="5030391" y="858342"/>
                  <a:pt x="4987528" y="876003"/>
                </a:cubicBezTo>
                <a:cubicBezTo>
                  <a:pt x="4944666" y="893663"/>
                  <a:pt x="4888707" y="902494"/>
                  <a:pt x="4819650" y="902494"/>
                </a:cubicBezTo>
                <a:cubicBezTo>
                  <a:pt x="4736307" y="902494"/>
                  <a:pt x="4673104" y="892870"/>
                  <a:pt x="4630043" y="873621"/>
                </a:cubicBezTo>
                <a:cubicBezTo>
                  <a:pt x="4586982" y="854373"/>
                  <a:pt x="4552950" y="829370"/>
                  <a:pt x="4527947" y="798612"/>
                </a:cubicBezTo>
                <a:cubicBezTo>
                  <a:pt x="4502944" y="767854"/>
                  <a:pt x="4486474" y="735608"/>
                  <a:pt x="4478536" y="701874"/>
                </a:cubicBezTo>
                <a:cubicBezTo>
                  <a:pt x="4467027" y="651867"/>
                  <a:pt x="4461272" y="578049"/>
                  <a:pt x="4461272" y="480418"/>
                </a:cubicBezTo>
                <a:close/>
                <a:moveTo>
                  <a:pt x="4101108" y="14883"/>
                </a:moveTo>
                <a:lnTo>
                  <a:pt x="4276725" y="14883"/>
                </a:lnTo>
                <a:lnTo>
                  <a:pt x="4276725" y="567333"/>
                </a:lnTo>
                <a:cubicBezTo>
                  <a:pt x="4276725" y="639564"/>
                  <a:pt x="4270375" y="695127"/>
                  <a:pt x="4257675" y="734021"/>
                </a:cubicBezTo>
                <a:cubicBezTo>
                  <a:pt x="4240609" y="784821"/>
                  <a:pt x="4209653" y="825599"/>
                  <a:pt x="4164807" y="856357"/>
                </a:cubicBezTo>
                <a:cubicBezTo>
                  <a:pt x="4119960" y="887115"/>
                  <a:pt x="4060825" y="902494"/>
                  <a:pt x="3987403" y="902494"/>
                </a:cubicBezTo>
                <a:cubicBezTo>
                  <a:pt x="3901281" y="902494"/>
                  <a:pt x="3835003" y="878384"/>
                  <a:pt x="3788569" y="830164"/>
                </a:cubicBezTo>
                <a:cubicBezTo>
                  <a:pt x="3742135" y="781943"/>
                  <a:pt x="3718719" y="711200"/>
                  <a:pt x="3718322" y="617935"/>
                </a:cubicBezTo>
                <a:lnTo>
                  <a:pt x="3884414" y="598885"/>
                </a:lnTo>
                <a:cubicBezTo>
                  <a:pt x="3886399" y="648891"/>
                  <a:pt x="3893741" y="684213"/>
                  <a:pt x="3906441" y="704850"/>
                </a:cubicBezTo>
                <a:cubicBezTo>
                  <a:pt x="3925491" y="736203"/>
                  <a:pt x="3954463" y="751880"/>
                  <a:pt x="3993357" y="751880"/>
                </a:cubicBezTo>
                <a:cubicBezTo>
                  <a:pt x="4032647" y="751880"/>
                  <a:pt x="4060428" y="740668"/>
                  <a:pt x="4076700" y="718245"/>
                </a:cubicBezTo>
                <a:cubicBezTo>
                  <a:pt x="4092972" y="695821"/>
                  <a:pt x="4101108" y="649288"/>
                  <a:pt x="4101108" y="578644"/>
                </a:cubicBezTo>
                <a:close/>
                <a:moveTo>
                  <a:pt x="1485306" y="14883"/>
                </a:moveTo>
                <a:lnTo>
                  <a:pt x="2178844" y="14883"/>
                </a:lnTo>
                <a:lnTo>
                  <a:pt x="2178844" y="162521"/>
                </a:lnTo>
                <a:lnTo>
                  <a:pt x="1920479" y="162521"/>
                </a:lnTo>
                <a:lnTo>
                  <a:pt x="1920479" y="887611"/>
                </a:lnTo>
                <a:lnTo>
                  <a:pt x="1744266" y="887611"/>
                </a:lnTo>
                <a:lnTo>
                  <a:pt x="1744266" y="162521"/>
                </a:lnTo>
                <a:lnTo>
                  <a:pt x="1485306" y="162521"/>
                </a:lnTo>
                <a:close/>
                <a:moveTo>
                  <a:pt x="738188" y="14883"/>
                </a:moveTo>
                <a:lnTo>
                  <a:pt x="1385293" y="14883"/>
                </a:lnTo>
                <a:lnTo>
                  <a:pt x="1385293" y="162521"/>
                </a:lnTo>
                <a:lnTo>
                  <a:pt x="914401" y="162521"/>
                </a:lnTo>
                <a:lnTo>
                  <a:pt x="914401" y="355997"/>
                </a:lnTo>
                <a:lnTo>
                  <a:pt x="1352550" y="355997"/>
                </a:lnTo>
                <a:lnTo>
                  <a:pt x="1352550" y="503039"/>
                </a:lnTo>
                <a:lnTo>
                  <a:pt x="914401" y="503039"/>
                </a:lnTo>
                <a:lnTo>
                  <a:pt x="914401" y="740569"/>
                </a:lnTo>
                <a:lnTo>
                  <a:pt x="1401961" y="740569"/>
                </a:lnTo>
                <a:lnTo>
                  <a:pt x="1401961" y="887611"/>
                </a:lnTo>
                <a:lnTo>
                  <a:pt x="738188" y="887611"/>
                </a:lnTo>
                <a:close/>
                <a:moveTo>
                  <a:pt x="2939058" y="0"/>
                </a:moveTo>
                <a:cubicBezTo>
                  <a:pt x="3048595" y="0"/>
                  <a:pt x="3131046" y="24011"/>
                  <a:pt x="3186410" y="72033"/>
                </a:cubicBezTo>
                <a:cubicBezTo>
                  <a:pt x="3241774" y="120055"/>
                  <a:pt x="3270845" y="184150"/>
                  <a:pt x="3273624" y="264319"/>
                </a:cubicBezTo>
                <a:lnTo>
                  <a:pt x="3097411" y="272058"/>
                </a:lnTo>
                <a:cubicBezTo>
                  <a:pt x="3089871" y="227211"/>
                  <a:pt x="3073698" y="194965"/>
                  <a:pt x="3048893" y="175320"/>
                </a:cubicBezTo>
                <a:cubicBezTo>
                  <a:pt x="3024089" y="155674"/>
                  <a:pt x="2986881" y="145852"/>
                  <a:pt x="2937273" y="145852"/>
                </a:cubicBezTo>
                <a:cubicBezTo>
                  <a:pt x="2886076" y="145852"/>
                  <a:pt x="2845991" y="156369"/>
                  <a:pt x="2817019" y="177403"/>
                </a:cubicBezTo>
                <a:cubicBezTo>
                  <a:pt x="2798366" y="190897"/>
                  <a:pt x="2789039" y="208955"/>
                  <a:pt x="2789039" y="231577"/>
                </a:cubicBezTo>
                <a:cubicBezTo>
                  <a:pt x="2789039" y="252214"/>
                  <a:pt x="2797770" y="269875"/>
                  <a:pt x="2815234" y="284560"/>
                </a:cubicBezTo>
                <a:cubicBezTo>
                  <a:pt x="2837458" y="303213"/>
                  <a:pt x="2891433" y="322660"/>
                  <a:pt x="2977158" y="342900"/>
                </a:cubicBezTo>
                <a:cubicBezTo>
                  <a:pt x="3062883" y="363141"/>
                  <a:pt x="3126284" y="384076"/>
                  <a:pt x="3167361" y="405706"/>
                </a:cubicBezTo>
                <a:cubicBezTo>
                  <a:pt x="3208437" y="427335"/>
                  <a:pt x="3240584" y="456903"/>
                  <a:pt x="3263801" y="494407"/>
                </a:cubicBezTo>
                <a:cubicBezTo>
                  <a:pt x="3287018" y="531912"/>
                  <a:pt x="3298627" y="578247"/>
                  <a:pt x="3298627" y="633413"/>
                </a:cubicBezTo>
                <a:cubicBezTo>
                  <a:pt x="3298627" y="683419"/>
                  <a:pt x="3284736" y="730250"/>
                  <a:pt x="3256955" y="773907"/>
                </a:cubicBezTo>
                <a:cubicBezTo>
                  <a:pt x="3229173" y="817563"/>
                  <a:pt x="3189883" y="850007"/>
                  <a:pt x="3139083" y="871240"/>
                </a:cubicBezTo>
                <a:cubicBezTo>
                  <a:pt x="3088283" y="892473"/>
                  <a:pt x="3024981" y="903089"/>
                  <a:pt x="2949179" y="903089"/>
                </a:cubicBezTo>
                <a:cubicBezTo>
                  <a:pt x="2838847" y="903089"/>
                  <a:pt x="2754114" y="877590"/>
                  <a:pt x="2694980" y="826592"/>
                </a:cubicBezTo>
                <a:cubicBezTo>
                  <a:pt x="2635845" y="775593"/>
                  <a:pt x="2600524" y="701278"/>
                  <a:pt x="2589014" y="603647"/>
                </a:cubicBezTo>
                <a:lnTo>
                  <a:pt x="2760465" y="586979"/>
                </a:lnTo>
                <a:cubicBezTo>
                  <a:pt x="2770783" y="644525"/>
                  <a:pt x="2791718" y="686793"/>
                  <a:pt x="2823270" y="713780"/>
                </a:cubicBezTo>
                <a:cubicBezTo>
                  <a:pt x="2854821" y="740767"/>
                  <a:pt x="2897386" y="754261"/>
                  <a:pt x="2950965" y="754261"/>
                </a:cubicBezTo>
                <a:cubicBezTo>
                  <a:pt x="3007718" y="754261"/>
                  <a:pt x="3050481" y="742256"/>
                  <a:pt x="3079254" y="718245"/>
                </a:cubicBezTo>
                <a:cubicBezTo>
                  <a:pt x="3108028" y="694234"/>
                  <a:pt x="3122414" y="666155"/>
                  <a:pt x="3122414" y="634008"/>
                </a:cubicBezTo>
                <a:cubicBezTo>
                  <a:pt x="3122414" y="613370"/>
                  <a:pt x="3116362" y="595809"/>
                  <a:pt x="3104257" y="581323"/>
                </a:cubicBezTo>
                <a:cubicBezTo>
                  <a:pt x="3092153" y="566837"/>
                  <a:pt x="3071019" y="554236"/>
                  <a:pt x="3040856" y="543521"/>
                </a:cubicBezTo>
                <a:cubicBezTo>
                  <a:pt x="3020219" y="536377"/>
                  <a:pt x="2973189" y="523677"/>
                  <a:pt x="2899768" y="505421"/>
                </a:cubicBezTo>
                <a:cubicBezTo>
                  <a:pt x="2805311" y="482005"/>
                  <a:pt x="2739033" y="453232"/>
                  <a:pt x="2700933" y="419100"/>
                </a:cubicBezTo>
                <a:cubicBezTo>
                  <a:pt x="2647355" y="371078"/>
                  <a:pt x="2620566" y="312539"/>
                  <a:pt x="2620566" y="243483"/>
                </a:cubicBezTo>
                <a:cubicBezTo>
                  <a:pt x="2620566" y="199033"/>
                  <a:pt x="2633167" y="157460"/>
                  <a:pt x="2658368" y="118765"/>
                </a:cubicBezTo>
                <a:cubicBezTo>
                  <a:pt x="2683570" y="80070"/>
                  <a:pt x="2719884" y="50602"/>
                  <a:pt x="2767310" y="30361"/>
                </a:cubicBezTo>
                <a:cubicBezTo>
                  <a:pt x="2814738" y="10121"/>
                  <a:pt x="2871986" y="0"/>
                  <a:pt x="2939058" y="0"/>
                </a:cubicBezTo>
                <a:close/>
              </a:path>
            </a:pathLst>
          </a:cu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A11CFDE5-3C0E-89A2-9E22-EBE4BC66D55F}"/>
              </a:ext>
            </a:extLst>
          </p:cNvPr>
          <p:cNvCxnSpPr/>
          <p:nvPr/>
        </p:nvCxnSpPr>
        <p:spPr>
          <a:xfrm>
            <a:off x="2394857" y="1973943"/>
            <a:ext cx="481874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274CC298-B5A1-F7B8-96AD-4319403EFA7B}"/>
              </a:ext>
            </a:extLst>
          </p:cNvPr>
          <p:cNvCxnSpPr/>
          <p:nvPr/>
        </p:nvCxnSpPr>
        <p:spPr>
          <a:xfrm>
            <a:off x="2394856" y="3737428"/>
            <a:ext cx="4818743"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descr="A close-up of a globe&#10;&#10;Description automatically generated">
            <a:extLst>
              <a:ext uri="{FF2B5EF4-FFF2-40B4-BE49-F238E27FC236}">
                <a16:creationId xmlns:a16="http://schemas.microsoft.com/office/drawing/2014/main" id="{DF85BAF5-C6AB-EB03-17BF-21EBB7BDF201}"/>
              </a:ext>
            </a:extLst>
          </p:cNvPr>
          <p:cNvPicPr>
            <a:picLocks noChangeAspect="1"/>
          </p:cNvPicPr>
          <p:nvPr/>
        </p:nvPicPr>
        <p:blipFill>
          <a:blip r:embed="rId4"/>
          <a:stretch>
            <a:fillRect/>
          </a:stretch>
        </p:blipFill>
        <p:spPr>
          <a:xfrm>
            <a:off x="8313059" y="4436877"/>
            <a:ext cx="830941" cy="580570"/>
          </a:xfrm>
          <a:prstGeom prst="rect">
            <a:avLst/>
          </a:prstGeom>
        </p:spPr>
      </p:pic>
    </p:spTree>
    <p:extLst>
      <p:ext uri="{BB962C8B-B14F-4D97-AF65-F5344CB8AC3E}">
        <p14:creationId xmlns:p14="http://schemas.microsoft.com/office/powerpoint/2010/main" val="1785235252"/>
      </p:ext>
    </p:extLst>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102</Words>
  <Application>Microsoft Macintosh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Söhne</vt:lpstr>
      <vt:lpstr>Livvic</vt:lpstr>
      <vt:lpstr>Arial</vt:lpstr>
      <vt:lpstr>Catamaran Light</vt:lpstr>
      <vt:lpstr>Fira Sans Extra Condensed Medium</vt:lpstr>
      <vt:lpstr>Engineering Project Proposal by Slidesgo</vt:lpstr>
      <vt:lpstr>SMART WASTE MANAGEMENT</vt:lpstr>
      <vt:lpstr>TABLE OF CONTENTS</vt:lpstr>
      <vt:lpstr>OUR TEAM</vt:lpstr>
      <vt:lpstr>OUR IDEA</vt:lpstr>
      <vt:lpstr>PROCESS</vt:lpstr>
      <vt:lpstr>USED 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WASTE MANAGEMENT</dc:title>
  <cp:lastModifiedBy>Атанас Т. Апостолов</cp:lastModifiedBy>
  <cp:revision>3</cp:revision>
  <dcterms:modified xsi:type="dcterms:W3CDTF">2023-11-30T21:16:42Z</dcterms:modified>
</cp:coreProperties>
</file>