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fd100bf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fd100bf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fd100bf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fd100bf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fd100b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fd100b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fd100bf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fd100bf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d100bf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d100bf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fd100b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fd100b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d100bf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fd100bf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fd100bf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fd100bf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d100bf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d100bf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fd100bf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fd100bf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825" y="870138"/>
            <a:ext cx="65394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000"/>
              <a:t>Year categorization </a:t>
            </a:r>
            <a:endParaRPr b="1" sz="5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234" y="0"/>
            <a:ext cx="2292766" cy="2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4600"/>
            <a:ext cx="2629750" cy="31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29750" y="3403225"/>
            <a:ext cx="645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000"/>
              <a:t>of German literature</a:t>
            </a:r>
            <a:endParaRPr b="1"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13" y="2022725"/>
            <a:ext cx="8226175" cy="10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13" y="2022725"/>
            <a:ext cx="8226175" cy="10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5504425" y="3120750"/>
            <a:ext cx="412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latin typeface="Georgia"/>
                <a:ea typeface="Georgia"/>
                <a:cs typeface="Georgia"/>
                <a:sym typeface="Georgia"/>
              </a:rPr>
              <a:t>Goethe, 8. Juni 1821</a:t>
            </a:r>
            <a:endParaRPr b="1" i="1"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9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3020"/>
              <a:t>Motivation</a:t>
            </a:r>
            <a:endParaRPr b="1" sz="30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05125"/>
            <a:ext cx="85206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Style of classical literature changed drastically in time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Usage of words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sz="2000"/>
              <a:t>Sentence structure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Is the publishing year detectable by text alone?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5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3020"/>
              <a:t>Overview</a:t>
            </a:r>
            <a:endParaRPr b="1"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87650"/>
            <a:ext cx="85206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Collection of data: Web Scraping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Data filtering / processing: Tokenization tools from NLTK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Results and Discussion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Ideas for improvement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1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Data Collection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566525"/>
            <a:ext cx="85206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Wikipedia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Authors who published books in the from the in 18th - 20th century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Periods covered: Enlightment (Aufklärung), Sensibility (Empfindsamkeit), Sturm und Drang, Classicism, Romanticism, Realism, Naturalism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Year of birth / death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projekt-gutenberg.org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Collection of books / chapters that are free of copyright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Year of first publication (if stated)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57050" y="4256800"/>
            <a:ext cx="657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36775" y="4163650"/>
            <a:ext cx="558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about 25,000 chapters collected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825" y="198525"/>
            <a:ext cx="5408476" cy="10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Data filtering / Processing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5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Publication year: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No publication year mentioned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Year does not fit birth / death year of author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Chapters: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Collections of books / poems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Additional sites containing information about projekt-gutenberg.org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Tokenization: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Chapters too short to contain useful information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99250" y="4155550"/>
            <a:ext cx="606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701600" y="4060900"/>
            <a:ext cx="446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~ 11,000 chapters left by 41 different authors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00" y="607175"/>
            <a:ext cx="591500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125" y="1351250"/>
            <a:ext cx="12477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725" y="1346475"/>
            <a:ext cx="12192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506225" y="95105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Decade    count        Decade   count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61722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633375" y="878550"/>
            <a:ext cx="3312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First iteration: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Only kept tokens that consist solely of alpha-character.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Max: 500 tokens per chapter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Results: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Biased predictions due to unbalanced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every prediction for the decades 1760s, 1770s, 1830s, 1840s, 1860s, 1870s, 1900s is correct!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Accuracy: ~35%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722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637600" y="1248000"/>
            <a:ext cx="3506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Third iteration (Downsampling):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Restriction to “popular” decades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500 chapters for each decade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no token restriction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Results: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Mostly predictions along the main diagonal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1810s and 1870s stand 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Accuracy: ~53%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Improvement Ideas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Predict training data to check for overfitting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Error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Collect more data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from decades that are underrepresented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from more authors to have more diversity per decade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Other Classification models / Deep Learning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Preprocessing: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stop-word removal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Remove Character names and names of places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Predict literature period instead of publication decade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