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B9EE5-B45C-425F-8D36-A697E718D5D8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082D0B-6993-40C6-9D2E-881B43422983}">
      <dgm:prSet phldrT="[Text]"/>
      <dgm:spPr/>
      <dgm:t>
        <a:bodyPr/>
        <a:lstStyle/>
        <a:p>
          <a:r>
            <a:rPr lang="en-US" dirty="0"/>
            <a:t>Lab</a:t>
          </a:r>
        </a:p>
      </dgm:t>
    </dgm:pt>
    <dgm:pt modelId="{EEAFC0C9-C20F-446C-ABF5-F3815E292111}" type="parTrans" cxnId="{445BD95C-3071-4A16-9E7E-4DD511D30C74}">
      <dgm:prSet/>
      <dgm:spPr/>
      <dgm:t>
        <a:bodyPr/>
        <a:lstStyle/>
        <a:p>
          <a:endParaRPr lang="en-US"/>
        </a:p>
      </dgm:t>
    </dgm:pt>
    <dgm:pt modelId="{F9255B4B-A796-4D03-AFDA-3C4FA18F36F7}" type="sibTrans" cxnId="{445BD95C-3071-4A16-9E7E-4DD511D30C74}">
      <dgm:prSet/>
      <dgm:spPr/>
      <dgm:t>
        <a:bodyPr/>
        <a:lstStyle/>
        <a:p>
          <a:endParaRPr lang="en-US"/>
        </a:p>
      </dgm:t>
    </dgm:pt>
    <dgm:pt modelId="{66F4624D-5769-4295-9AD5-186C728F7BFB}">
      <dgm:prSet phldrT="[Text]"/>
      <dgm:spPr/>
      <dgm:t>
        <a:bodyPr/>
        <a:lstStyle/>
        <a:p>
          <a:r>
            <a:rPr lang="en-US" dirty="0"/>
            <a:t>Experiments</a:t>
          </a:r>
        </a:p>
      </dgm:t>
    </dgm:pt>
    <dgm:pt modelId="{946AE8B9-A82A-4212-B8EF-3E21E18915B1}" type="parTrans" cxnId="{8CFD68B2-7930-4CA3-8837-A0B3321A354E}">
      <dgm:prSet/>
      <dgm:spPr/>
      <dgm:t>
        <a:bodyPr/>
        <a:lstStyle/>
        <a:p>
          <a:endParaRPr lang="en-US"/>
        </a:p>
      </dgm:t>
    </dgm:pt>
    <dgm:pt modelId="{C8DC52C1-25F5-405E-9DAB-C4F6506545DB}" type="sibTrans" cxnId="{8CFD68B2-7930-4CA3-8837-A0B3321A354E}">
      <dgm:prSet/>
      <dgm:spPr/>
      <dgm:t>
        <a:bodyPr/>
        <a:lstStyle/>
        <a:p>
          <a:endParaRPr lang="en-US"/>
        </a:p>
      </dgm:t>
    </dgm:pt>
    <dgm:pt modelId="{35A734AD-4B69-48F3-9CB8-858A252FF4BA}">
      <dgm:prSet phldrT="[Text]"/>
      <dgm:spPr/>
      <dgm:t>
        <a:bodyPr/>
        <a:lstStyle/>
        <a:p>
          <a:r>
            <a:rPr lang="en-US" dirty="0"/>
            <a:t>Subject</a:t>
          </a:r>
        </a:p>
      </dgm:t>
    </dgm:pt>
    <dgm:pt modelId="{AE587A7F-BC9A-4D82-B059-08FF9F66EDCD}" type="parTrans" cxnId="{A587BA28-37FF-4862-89BD-6CFA5D1043A8}">
      <dgm:prSet/>
      <dgm:spPr/>
      <dgm:t>
        <a:bodyPr/>
        <a:lstStyle/>
        <a:p>
          <a:endParaRPr lang="en-US"/>
        </a:p>
      </dgm:t>
    </dgm:pt>
    <dgm:pt modelId="{75E35878-76CE-4E15-9107-AA11D4988D84}" type="sibTrans" cxnId="{A587BA28-37FF-4862-89BD-6CFA5D1043A8}">
      <dgm:prSet/>
      <dgm:spPr/>
      <dgm:t>
        <a:bodyPr/>
        <a:lstStyle/>
        <a:p>
          <a:endParaRPr lang="en-US"/>
        </a:p>
      </dgm:t>
    </dgm:pt>
    <dgm:pt modelId="{30C9936A-FA72-44CA-94EA-591FC84C1124}">
      <dgm:prSet phldrT="[Text]"/>
      <dgm:spPr/>
      <dgm:t>
        <a:bodyPr/>
        <a:lstStyle/>
        <a:p>
          <a:r>
            <a:rPr lang="en-US" dirty="0"/>
            <a:t>Observation</a:t>
          </a:r>
        </a:p>
      </dgm:t>
    </dgm:pt>
    <dgm:pt modelId="{FDE90890-D8FA-47AE-9056-F735EBE75226}" type="parTrans" cxnId="{D4ED1056-D368-4C6B-A45C-5097B5E9FD9C}">
      <dgm:prSet/>
      <dgm:spPr/>
      <dgm:t>
        <a:bodyPr/>
        <a:lstStyle/>
        <a:p>
          <a:endParaRPr lang="en-US"/>
        </a:p>
      </dgm:t>
    </dgm:pt>
    <dgm:pt modelId="{9C708BC0-A7C9-439A-8CD8-BD8BBD5A376B}" type="sibTrans" cxnId="{D4ED1056-D368-4C6B-A45C-5097B5E9FD9C}">
      <dgm:prSet/>
      <dgm:spPr/>
      <dgm:t>
        <a:bodyPr/>
        <a:lstStyle/>
        <a:p>
          <a:endParaRPr lang="en-US"/>
        </a:p>
      </dgm:t>
    </dgm:pt>
    <dgm:pt modelId="{3A4A13F2-65A8-48CF-BFDE-525D2C4CE80B}">
      <dgm:prSet/>
      <dgm:spPr/>
      <dgm:t>
        <a:bodyPr/>
        <a:lstStyle/>
        <a:p>
          <a:r>
            <a:rPr lang="en-US" dirty="0"/>
            <a:t>Study</a:t>
          </a:r>
        </a:p>
      </dgm:t>
    </dgm:pt>
    <dgm:pt modelId="{7BB84E41-94A3-48CE-9B9C-7DCEACD02301}" type="parTrans" cxnId="{58C564B5-1502-417A-A3F7-3A43AECB0A1F}">
      <dgm:prSet/>
      <dgm:spPr/>
      <dgm:t>
        <a:bodyPr/>
        <a:lstStyle/>
        <a:p>
          <a:endParaRPr lang="en-US"/>
        </a:p>
      </dgm:t>
    </dgm:pt>
    <dgm:pt modelId="{A2292C2D-28D2-4422-89D0-A45E53D1CFC5}" type="sibTrans" cxnId="{58C564B5-1502-417A-A3F7-3A43AECB0A1F}">
      <dgm:prSet/>
      <dgm:spPr/>
      <dgm:t>
        <a:bodyPr/>
        <a:lstStyle/>
        <a:p>
          <a:endParaRPr lang="en-US"/>
        </a:p>
      </dgm:t>
    </dgm:pt>
    <dgm:pt modelId="{106C8905-ABE5-43B5-8762-047933416701}" type="pres">
      <dgm:prSet presAssocID="{935B9EE5-B45C-425F-8D36-A697E718D5D8}" presName="Name0" presStyleCnt="0">
        <dgm:presLayoutVars>
          <dgm:chMax val="7"/>
          <dgm:resizeHandles val="exact"/>
        </dgm:presLayoutVars>
      </dgm:prSet>
      <dgm:spPr/>
    </dgm:pt>
    <dgm:pt modelId="{8A9BC37C-BF98-4E9B-80D0-8AC6A055E959}" type="pres">
      <dgm:prSet presAssocID="{935B9EE5-B45C-425F-8D36-A697E718D5D8}" presName="comp1" presStyleCnt="0"/>
      <dgm:spPr/>
    </dgm:pt>
    <dgm:pt modelId="{242A690F-AC94-46A5-A3A9-8BA4FADC04E9}" type="pres">
      <dgm:prSet presAssocID="{935B9EE5-B45C-425F-8D36-A697E718D5D8}" presName="circle1" presStyleLbl="node1" presStyleIdx="0" presStyleCnt="5"/>
      <dgm:spPr/>
    </dgm:pt>
    <dgm:pt modelId="{73B290E7-9854-4597-A6E6-E99F1C55B4C5}" type="pres">
      <dgm:prSet presAssocID="{935B9EE5-B45C-425F-8D36-A697E718D5D8}" presName="c1text" presStyleLbl="node1" presStyleIdx="0" presStyleCnt="5">
        <dgm:presLayoutVars>
          <dgm:bulletEnabled val="1"/>
        </dgm:presLayoutVars>
      </dgm:prSet>
      <dgm:spPr/>
    </dgm:pt>
    <dgm:pt modelId="{D9469733-71F1-4085-BB1C-F783054A27C5}" type="pres">
      <dgm:prSet presAssocID="{935B9EE5-B45C-425F-8D36-A697E718D5D8}" presName="comp2" presStyleCnt="0"/>
      <dgm:spPr/>
    </dgm:pt>
    <dgm:pt modelId="{C3AA36A4-A14A-4B8A-9FF8-A4925528A1AF}" type="pres">
      <dgm:prSet presAssocID="{935B9EE5-B45C-425F-8D36-A697E718D5D8}" presName="circle2" presStyleLbl="node1" presStyleIdx="1" presStyleCnt="5"/>
      <dgm:spPr/>
    </dgm:pt>
    <dgm:pt modelId="{8C7800CE-C834-40B8-885A-6A7E8521FFB3}" type="pres">
      <dgm:prSet presAssocID="{935B9EE5-B45C-425F-8D36-A697E718D5D8}" presName="c2text" presStyleLbl="node1" presStyleIdx="1" presStyleCnt="5">
        <dgm:presLayoutVars>
          <dgm:bulletEnabled val="1"/>
        </dgm:presLayoutVars>
      </dgm:prSet>
      <dgm:spPr/>
    </dgm:pt>
    <dgm:pt modelId="{5DD33B4E-A340-4A25-BABA-CF0B0644D856}" type="pres">
      <dgm:prSet presAssocID="{935B9EE5-B45C-425F-8D36-A697E718D5D8}" presName="comp3" presStyleCnt="0"/>
      <dgm:spPr/>
    </dgm:pt>
    <dgm:pt modelId="{B28A4C4F-6332-4857-A765-9E2E73D6492F}" type="pres">
      <dgm:prSet presAssocID="{935B9EE5-B45C-425F-8D36-A697E718D5D8}" presName="circle3" presStyleLbl="node1" presStyleIdx="2" presStyleCnt="5"/>
      <dgm:spPr/>
    </dgm:pt>
    <dgm:pt modelId="{B9FFAE71-1B8C-4D89-A4F7-A88779256A80}" type="pres">
      <dgm:prSet presAssocID="{935B9EE5-B45C-425F-8D36-A697E718D5D8}" presName="c3text" presStyleLbl="node1" presStyleIdx="2" presStyleCnt="5">
        <dgm:presLayoutVars>
          <dgm:bulletEnabled val="1"/>
        </dgm:presLayoutVars>
      </dgm:prSet>
      <dgm:spPr/>
    </dgm:pt>
    <dgm:pt modelId="{1C9336C4-ADED-425B-BF7E-E77730550549}" type="pres">
      <dgm:prSet presAssocID="{935B9EE5-B45C-425F-8D36-A697E718D5D8}" presName="comp4" presStyleCnt="0"/>
      <dgm:spPr/>
    </dgm:pt>
    <dgm:pt modelId="{02B4B7BB-F948-4798-B61B-78B49ABCFDB6}" type="pres">
      <dgm:prSet presAssocID="{935B9EE5-B45C-425F-8D36-A697E718D5D8}" presName="circle4" presStyleLbl="node1" presStyleIdx="3" presStyleCnt="5"/>
      <dgm:spPr/>
    </dgm:pt>
    <dgm:pt modelId="{231F2261-3EB0-49BC-A143-1CF960013E50}" type="pres">
      <dgm:prSet presAssocID="{935B9EE5-B45C-425F-8D36-A697E718D5D8}" presName="c4text" presStyleLbl="node1" presStyleIdx="3" presStyleCnt="5">
        <dgm:presLayoutVars>
          <dgm:bulletEnabled val="1"/>
        </dgm:presLayoutVars>
      </dgm:prSet>
      <dgm:spPr/>
    </dgm:pt>
    <dgm:pt modelId="{F53AE2B3-5741-4CBE-8EFC-FA13F3E72146}" type="pres">
      <dgm:prSet presAssocID="{935B9EE5-B45C-425F-8D36-A697E718D5D8}" presName="comp5" presStyleCnt="0"/>
      <dgm:spPr/>
    </dgm:pt>
    <dgm:pt modelId="{62B139E6-EB6B-46E7-B977-A9B3671451CF}" type="pres">
      <dgm:prSet presAssocID="{935B9EE5-B45C-425F-8D36-A697E718D5D8}" presName="circle5" presStyleLbl="node1" presStyleIdx="4" presStyleCnt="5"/>
      <dgm:spPr/>
    </dgm:pt>
    <dgm:pt modelId="{7C2AB6BA-1FED-4195-9C4C-34B7D0AC77C8}" type="pres">
      <dgm:prSet presAssocID="{935B9EE5-B45C-425F-8D36-A697E718D5D8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DCA0E00-9899-4945-8A0D-64D2F356EC74}" type="presOf" srcId="{30C9936A-FA72-44CA-94EA-591FC84C1124}" destId="{7C2AB6BA-1FED-4195-9C4C-34B7D0AC77C8}" srcOrd="1" destOrd="0" presId="urn:microsoft.com/office/officeart/2005/8/layout/venn2"/>
    <dgm:cxn modelId="{A587BA28-37FF-4862-89BD-6CFA5D1043A8}" srcId="{935B9EE5-B45C-425F-8D36-A697E718D5D8}" destId="{35A734AD-4B69-48F3-9CB8-858A252FF4BA}" srcOrd="3" destOrd="0" parTransId="{AE587A7F-BC9A-4D82-B059-08FF9F66EDCD}" sibTransId="{75E35878-76CE-4E15-9107-AA11D4988D84}"/>
    <dgm:cxn modelId="{E163332F-BA11-4426-BD7A-6984B3EF80C0}" type="presOf" srcId="{EB082D0B-6993-40C6-9D2E-881B43422983}" destId="{242A690F-AC94-46A5-A3A9-8BA4FADC04E9}" srcOrd="0" destOrd="0" presId="urn:microsoft.com/office/officeart/2005/8/layout/venn2"/>
    <dgm:cxn modelId="{445BD95C-3071-4A16-9E7E-4DD511D30C74}" srcId="{935B9EE5-B45C-425F-8D36-A697E718D5D8}" destId="{EB082D0B-6993-40C6-9D2E-881B43422983}" srcOrd="0" destOrd="0" parTransId="{EEAFC0C9-C20F-446C-ABF5-F3815E292111}" sibTransId="{F9255B4B-A796-4D03-AFDA-3C4FA18F36F7}"/>
    <dgm:cxn modelId="{17D3D765-3F28-4C1C-9930-04ECA74DDCE0}" type="presOf" srcId="{66F4624D-5769-4295-9AD5-186C728F7BFB}" destId="{B9FFAE71-1B8C-4D89-A4F7-A88779256A80}" srcOrd="1" destOrd="0" presId="urn:microsoft.com/office/officeart/2005/8/layout/venn2"/>
    <dgm:cxn modelId="{C07E716E-71A9-48B8-9572-AFF3C7E3545E}" type="presOf" srcId="{66F4624D-5769-4295-9AD5-186C728F7BFB}" destId="{B28A4C4F-6332-4857-A765-9E2E73D6492F}" srcOrd="0" destOrd="0" presId="urn:microsoft.com/office/officeart/2005/8/layout/venn2"/>
    <dgm:cxn modelId="{D4ED1056-D368-4C6B-A45C-5097B5E9FD9C}" srcId="{935B9EE5-B45C-425F-8D36-A697E718D5D8}" destId="{30C9936A-FA72-44CA-94EA-591FC84C1124}" srcOrd="4" destOrd="0" parTransId="{FDE90890-D8FA-47AE-9056-F735EBE75226}" sibTransId="{9C708BC0-A7C9-439A-8CD8-BD8BBD5A376B}"/>
    <dgm:cxn modelId="{3835067B-0E6A-4E97-9130-D1ABD80E87A3}" type="presOf" srcId="{935B9EE5-B45C-425F-8D36-A697E718D5D8}" destId="{106C8905-ABE5-43B5-8762-047933416701}" srcOrd="0" destOrd="0" presId="urn:microsoft.com/office/officeart/2005/8/layout/venn2"/>
    <dgm:cxn modelId="{3413A290-70A6-4384-A4A3-F46B7CBFF626}" type="presOf" srcId="{35A734AD-4B69-48F3-9CB8-858A252FF4BA}" destId="{231F2261-3EB0-49BC-A143-1CF960013E50}" srcOrd="1" destOrd="0" presId="urn:microsoft.com/office/officeart/2005/8/layout/venn2"/>
    <dgm:cxn modelId="{98A38DA5-F396-420D-90C6-62D463D62ED8}" type="presOf" srcId="{35A734AD-4B69-48F3-9CB8-858A252FF4BA}" destId="{02B4B7BB-F948-4798-B61B-78B49ABCFDB6}" srcOrd="0" destOrd="0" presId="urn:microsoft.com/office/officeart/2005/8/layout/venn2"/>
    <dgm:cxn modelId="{FAECEBAA-C900-4448-B3E9-89DDC75F8DB8}" type="presOf" srcId="{EB082D0B-6993-40C6-9D2E-881B43422983}" destId="{73B290E7-9854-4597-A6E6-E99F1C55B4C5}" srcOrd="1" destOrd="0" presId="urn:microsoft.com/office/officeart/2005/8/layout/venn2"/>
    <dgm:cxn modelId="{8A3160AC-8A8D-4369-972C-5E29348F1EA6}" type="presOf" srcId="{3A4A13F2-65A8-48CF-BFDE-525D2C4CE80B}" destId="{C3AA36A4-A14A-4B8A-9FF8-A4925528A1AF}" srcOrd="0" destOrd="0" presId="urn:microsoft.com/office/officeart/2005/8/layout/venn2"/>
    <dgm:cxn modelId="{8CFD68B2-7930-4CA3-8837-A0B3321A354E}" srcId="{935B9EE5-B45C-425F-8D36-A697E718D5D8}" destId="{66F4624D-5769-4295-9AD5-186C728F7BFB}" srcOrd="2" destOrd="0" parTransId="{946AE8B9-A82A-4212-B8EF-3E21E18915B1}" sibTransId="{C8DC52C1-25F5-405E-9DAB-C4F6506545DB}"/>
    <dgm:cxn modelId="{58C564B5-1502-417A-A3F7-3A43AECB0A1F}" srcId="{935B9EE5-B45C-425F-8D36-A697E718D5D8}" destId="{3A4A13F2-65A8-48CF-BFDE-525D2C4CE80B}" srcOrd="1" destOrd="0" parTransId="{7BB84E41-94A3-48CE-9B9C-7DCEACD02301}" sibTransId="{A2292C2D-28D2-4422-89D0-A45E53D1CFC5}"/>
    <dgm:cxn modelId="{5373B5CB-49E3-409B-BDA7-4047FE553A4A}" type="presOf" srcId="{3A4A13F2-65A8-48CF-BFDE-525D2C4CE80B}" destId="{8C7800CE-C834-40B8-885A-6A7E8521FFB3}" srcOrd="1" destOrd="0" presId="urn:microsoft.com/office/officeart/2005/8/layout/venn2"/>
    <dgm:cxn modelId="{DE8153F4-3B6D-4BC0-A5E1-036DA29CEAFA}" type="presOf" srcId="{30C9936A-FA72-44CA-94EA-591FC84C1124}" destId="{62B139E6-EB6B-46E7-B977-A9B3671451CF}" srcOrd="0" destOrd="0" presId="urn:microsoft.com/office/officeart/2005/8/layout/venn2"/>
    <dgm:cxn modelId="{125B608C-1269-4586-93B4-7E83862E9F3F}" type="presParOf" srcId="{106C8905-ABE5-43B5-8762-047933416701}" destId="{8A9BC37C-BF98-4E9B-80D0-8AC6A055E959}" srcOrd="0" destOrd="0" presId="urn:microsoft.com/office/officeart/2005/8/layout/venn2"/>
    <dgm:cxn modelId="{AF31AF9C-938C-4C8F-8CF6-B756902D40F5}" type="presParOf" srcId="{8A9BC37C-BF98-4E9B-80D0-8AC6A055E959}" destId="{242A690F-AC94-46A5-A3A9-8BA4FADC04E9}" srcOrd="0" destOrd="0" presId="urn:microsoft.com/office/officeart/2005/8/layout/venn2"/>
    <dgm:cxn modelId="{30412D03-ECF8-468A-9744-A45E071AED64}" type="presParOf" srcId="{8A9BC37C-BF98-4E9B-80D0-8AC6A055E959}" destId="{73B290E7-9854-4597-A6E6-E99F1C55B4C5}" srcOrd="1" destOrd="0" presId="urn:microsoft.com/office/officeart/2005/8/layout/venn2"/>
    <dgm:cxn modelId="{11EA8760-F6D1-43FE-B102-877945731AC6}" type="presParOf" srcId="{106C8905-ABE5-43B5-8762-047933416701}" destId="{D9469733-71F1-4085-BB1C-F783054A27C5}" srcOrd="1" destOrd="0" presId="urn:microsoft.com/office/officeart/2005/8/layout/venn2"/>
    <dgm:cxn modelId="{2C788169-7BA9-453E-B045-AE824D8ECE1D}" type="presParOf" srcId="{D9469733-71F1-4085-BB1C-F783054A27C5}" destId="{C3AA36A4-A14A-4B8A-9FF8-A4925528A1AF}" srcOrd="0" destOrd="0" presId="urn:microsoft.com/office/officeart/2005/8/layout/venn2"/>
    <dgm:cxn modelId="{74372E9D-1873-4608-BAC6-80E9AFA77233}" type="presParOf" srcId="{D9469733-71F1-4085-BB1C-F783054A27C5}" destId="{8C7800CE-C834-40B8-885A-6A7E8521FFB3}" srcOrd="1" destOrd="0" presId="urn:microsoft.com/office/officeart/2005/8/layout/venn2"/>
    <dgm:cxn modelId="{6DF41E2D-C123-40DD-88BB-90C2B5F90FEB}" type="presParOf" srcId="{106C8905-ABE5-43B5-8762-047933416701}" destId="{5DD33B4E-A340-4A25-BABA-CF0B0644D856}" srcOrd="2" destOrd="0" presId="urn:microsoft.com/office/officeart/2005/8/layout/venn2"/>
    <dgm:cxn modelId="{006BCBAA-DC6F-4A2A-B874-3C44D492E846}" type="presParOf" srcId="{5DD33B4E-A340-4A25-BABA-CF0B0644D856}" destId="{B28A4C4F-6332-4857-A765-9E2E73D6492F}" srcOrd="0" destOrd="0" presId="urn:microsoft.com/office/officeart/2005/8/layout/venn2"/>
    <dgm:cxn modelId="{10528ED6-1885-4C13-B2C8-4084331B6ADA}" type="presParOf" srcId="{5DD33B4E-A340-4A25-BABA-CF0B0644D856}" destId="{B9FFAE71-1B8C-4D89-A4F7-A88779256A80}" srcOrd="1" destOrd="0" presId="urn:microsoft.com/office/officeart/2005/8/layout/venn2"/>
    <dgm:cxn modelId="{25BEFD7A-6442-4182-A39B-3A5583E67E15}" type="presParOf" srcId="{106C8905-ABE5-43B5-8762-047933416701}" destId="{1C9336C4-ADED-425B-BF7E-E77730550549}" srcOrd="3" destOrd="0" presId="urn:microsoft.com/office/officeart/2005/8/layout/venn2"/>
    <dgm:cxn modelId="{2F43632D-FFCF-46B9-A741-C6BB1861116A}" type="presParOf" srcId="{1C9336C4-ADED-425B-BF7E-E77730550549}" destId="{02B4B7BB-F948-4798-B61B-78B49ABCFDB6}" srcOrd="0" destOrd="0" presId="urn:microsoft.com/office/officeart/2005/8/layout/venn2"/>
    <dgm:cxn modelId="{0BABF841-9433-42E5-84BF-E428B0E3168B}" type="presParOf" srcId="{1C9336C4-ADED-425B-BF7E-E77730550549}" destId="{231F2261-3EB0-49BC-A143-1CF960013E50}" srcOrd="1" destOrd="0" presId="urn:microsoft.com/office/officeart/2005/8/layout/venn2"/>
    <dgm:cxn modelId="{BB1560C3-3C84-404C-AE04-1D198B21213F}" type="presParOf" srcId="{106C8905-ABE5-43B5-8762-047933416701}" destId="{F53AE2B3-5741-4CBE-8EFC-FA13F3E72146}" srcOrd="4" destOrd="0" presId="urn:microsoft.com/office/officeart/2005/8/layout/venn2"/>
    <dgm:cxn modelId="{215779F5-9D36-4F58-848C-07112DAA97FE}" type="presParOf" srcId="{F53AE2B3-5741-4CBE-8EFC-FA13F3E72146}" destId="{62B139E6-EB6B-46E7-B977-A9B3671451CF}" srcOrd="0" destOrd="0" presId="urn:microsoft.com/office/officeart/2005/8/layout/venn2"/>
    <dgm:cxn modelId="{FE881707-534C-4A3B-A214-5D18ADC98F45}" type="presParOf" srcId="{F53AE2B3-5741-4CBE-8EFC-FA13F3E72146}" destId="{7C2AB6BA-1FED-4195-9C4C-34B7D0AC77C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E07F8-A4FB-46AE-ADAA-043383A7BA76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39786A-A4C8-4D14-95A9-4B35480834D6}">
      <dgm:prSet phldrT="[Text]"/>
      <dgm:spPr/>
      <dgm:t>
        <a:bodyPr/>
        <a:lstStyle/>
        <a:p>
          <a:r>
            <a:rPr lang="en-US" dirty="0"/>
            <a:t>Collect</a:t>
          </a:r>
        </a:p>
      </dgm:t>
    </dgm:pt>
    <dgm:pt modelId="{BB1CF2DE-CA7C-47D9-9215-C1C97C3AC8CD}" type="parTrans" cxnId="{A341E525-31C4-4751-BBFB-8F93B8596587}">
      <dgm:prSet/>
      <dgm:spPr/>
      <dgm:t>
        <a:bodyPr/>
        <a:lstStyle/>
        <a:p>
          <a:endParaRPr lang="en-US"/>
        </a:p>
      </dgm:t>
    </dgm:pt>
    <dgm:pt modelId="{24B083AD-ACDB-44DC-8123-5DCDEE313510}" type="sibTrans" cxnId="{A341E525-31C4-4751-BBFB-8F93B8596587}">
      <dgm:prSet/>
      <dgm:spPr/>
      <dgm:t>
        <a:bodyPr/>
        <a:lstStyle/>
        <a:p>
          <a:endParaRPr lang="en-US"/>
        </a:p>
      </dgm:t>
    </dgm:pt>
    <dgm:pt modelId="{42A258A3-A052-4979-8C7B-41C4EBEBC155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DBEF911E-CDC9-4A25-920C-64716C4D4618}" type="parTrans" cxnId="{F4287EB2-AF75-4140-8FB9-E2858EBD6793}">
      <dgm:prSet/>
      <dgm:spPr/>
      <dgm:t>
        <a:bodyPr/>
        <a:lstStyle/>
        <a:p>
          <a:endParaRPr lang="en-US"/>
        </a:p>
      </dgm:t>
    </dgm:pt>
    <dgm:pt modelId="{BBC718B6-2088-4B1D-A732-F443F5DF670E}" type="sibTrans" cxnId="{F4287EB2-AF75-4140-8FB9-E2858EBD6793}">
      <dgm:prSet/>
      <dgm:spPr/>
      <dgm:t>
        <a:bodyPr/>
        <a:lstStyle/>
        <a:p>
          <a:endParaRPr lang="en-US"/>
        </a:p>
      </dgm:t>
    </dgm:pt>
    <dgm:pt modelId="{314571D9-2C3B-48AF-93FF-2E5307FDD2C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74FB51B8-DC1B-4FA9-96ED-E7B8FC5DEAF6}" type="parTrans" cxnId="{D5FB0651-A5A3-4EA5-9B17-F584B878A286}">
      <dgm:prSet/>
      <dgm:spPr/>
      <dgm:t>
        <a:bodyPr/>
        <a:lstStyle/>
        <a:p>
          <a:endParaRPr lang="en-US"/>
        </a:p>
      </dgm:t>
    </dgm:pt>
    <dgm:pt modelId="{33DD9E40-582F-4D5B-9442-4CF35B8EDFDD}" type="sibTrans" cxnId="{D5FB0651-A5A3-4EA5-9B17-F584B878A286}">
      <dgm:prSet/>
      <dgm:spPr/>
      <dgm:t>
        <a:bodyPr/>
        <a:lstStyle/>
        <a:p>
          <a:endParaRPr lang="en-US"/>
        </a:p>
      </dgm:t>
    </dgm:pt>
    <dgm:pt modelId="{83A7B32D-8B75-4E49-9C49-C829BCF26597}">
      <dgm:prSet phldrT="[Text]"/>
      <dgm:spPr/>
      <dgm:t>
        <a:bodyPr/>
        <a:lstStyle/>
        <a:p>
          <a:r>
            <a:rPr lang="en-US" dirty="0"/>
            <a:t>Archive</a:t>
          </a:r>
        </a:p>
      </dgm:t>
    </dgm:pt>
    <dgm:pt modelId="{8EBB7E06-1439-4475-B284-37E13686EAA3}" type="parTrans" cxnId="{2EC66002-53DE-4C3A-BDAA-F5D501374724}">
      <dgm:prSet/>
      <dgm:spPr/>
      <dgm:t>
        <a:bodyPr/>
        <a:lstStyle/>
        <a:p>
          <a:endParaRPr lang="en-US"/>
        </a:p>
      </dgm:t>
    </dgm:pt>
    <dgm:pt modelId="{DDD0370F-1757-4158-88A7-094DB90518DB}" type="sibTrans" cxnId="{2EC66002-53DE-4C3A-BDAA-F5D501374724}">
      <dgm:prSet/>
      <dgm:spPr/>
      <dgm:t>
        <a:bodyPr/>
        <a:lstStyle/>
        <a:p>
          <a:endParaRPr lang="en-US"/>
        </a:p>
      </dgm:t>
    </dgm:pt>
    <dgm:pt modelId="{E4D685D6-9873-422F-9462-D4D1DF847184}">
      <dgm:prSet phldrT="[Text]"/>
      <dgm:spPr/>
      <dgm:t>
        <a:bodyPr/>
        <a:lstStyle/>
        <a:p>
          <a:r>
            <a:rPr lang="en-US" dirty="0"/>
            <a:t>Share</a:t>
          </a:r>
        </a:p>
      </dgm:t>
    </dgm:pt>
    <dgm:pt modelId="{32A3DBBC-19DE-499D-8897-ABDE160530AD}" type="parTrans" cxnId="{E0DE2265-F9E3-443E-8961-50F2E81EF0A3}">
      <dgm:prSet/>
      <dgm:spPr/>
      <dgm:t>
        <a:bodyPr/>
        <a:lstStyle/>
        <a:p>
          <a:endParaRPr lang="en-US"/>
        </a:p>
      </dgm:t>
    </dgm:pt>
    <dgm:pt modelId="{F87DC9BE-DD1D-490A-BE21-713548DE0F6A}" type="sibTrans" cxnId="{E0DE2265-F9E3-443E-8961-50F2E81EF0A3}">
      <dgm:prSet/>
      <dgm:spPr/>
      <dgm:t>
        <a:bodyPr/>
        <a:lstStyle/>
        <a:p>
          <a:endParaRPr lang="en-US"/>
        </a:p>
      </dgm:t>
    </dgm:pt>
    <dgm:pt modelId="{4E105E18-E5F9-4EA9-9B67-0A410EE453AB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FA79E554-CF41-4452-A601-DDE0AC13544D}" type="parTrans" cxnId="{C5C8FE85-BEDC-46A9-B666-9D734A5F1F5A}">
      <dgm:prSet/>
      <dgm:spPr/>
      <dgm:t>
        <a:bodyPr/>
        <a:lstStyle/>
        <a:p>
          <a:endParaRPr lang="en-US"/>
        </a:p>
      </dgm:t>
    </dgm:pt>
    <dgm:pt modelId="{43C6C791-BE45-4383-9222-5670F4D07C86}" type="sibTrans" cxnId="{C5C8FE85-BEDC-46A9-B666-9D734A5F1F5A}">
      <dgm:prSet/>
      <dgm:spPr/>
      <dgm:t>
        <a:bodyPr/>
        <a:lstStyle/>
        <a:p>
          <a:endParaRPr lang="en-US"/>
        </a:p>
      </dgm:t>
    </dgm:pt>
    <dgm:pt modelId="{C0C0BCDC-B088-4B8C-B047-2F1900378C2A}">
      <dgm:prSet phldrT="[Text]"/>
      <dgm:spPr/>
      <dgm:t>
        <a:bodyPr/>
        <a:lstStyle/>
        <a:p>
          <a:r>
            <a:rPr lang="en-US" dirty="0"/>
            <a:t>Re-use</a:t>
          </a:r>
        </a:p>
      </dgm:t>
    </dgm:pt>
    <dgm:pt modelId="{B5CF35DF-A4E3-4AE5-957B-02649C85A8BC}" type="parTrans" cxnId="{53BADE0D-464F-4C80-A918-586118734CC5}">
      <dgm:prSet/>
      <dgm:spPr/>
      <dgm:t>
        <a:bodyPr/>
        <a:lstStyle/>
        <a:p>
          <a:endParaRPr lang="en-US"/>
        </a:p>
      </dgm:t>
    </dgm:pt>
    <dgm:pt modelId="{EE4AB42E-868A-4778-920F-B90452D212E2}" type="sibTrans" cxnId="{53BADE0D-464F-4C80-A918-586118734CC5}">
      <dgm:prSet/>
      <dgm:spPr/>
      <dgm:t>
        <a:bodyPr/>
        <a:lstStyle/>
        <a:p>
          <a:endParaRPr lang="en-US"/>
        </a:p>
      </dgm:t>
    </dgm:pt>
    <dgm:pt modelId="{EF7B8DC4-4A69-4FB3-A802-659DC8D44E6D}" type="pres">
      <dgm:prSet presAssocID="{F8AE07F8-A4FB-46AE-ADAA-043383A7BA76}" presName="cycle" presStyleCnt="0">
        <dgm:presLayoutVars>
          <dgm:dir/>
          <dgm:resizeHandles val="exact"/>
        </dgm:presLayoutVars>
      </dgm:prSet>
      <dgm:spPr/>
    </dgm:pt>
    <dgm:pt modelId="{B3969C82-F583-42B8-88B9-D55CC464211B}" type="pres">
      <dgm:prSet presAssocID="{4E105E18-E5F9-4EA9-9B67-0A410EE453AB}" presName="node" presStyleLbl="node1" presStyleIdx="0" presStyleCnt="7">
        <dgm:presLayoutVars>
          <dgm:bulletEnabled val="1"/>
        </dgm:presLayoutVars>
      </dgm:prSet>
      <dgm:spPr/>
    </dgm:pt>
    <dgm:pt modelId="{5AAD6384-9C76-4D84-A50D-ACCD55D63FE3}" type="pres">
      <dgm:prSet presAssocID="{43C6C791-BE45-4383-9222-5670F4D07C86}" presName="sibTrans" presStyleLbl="sibTrans2D1" presStyleIdx="0" presStyleCnt="7"/>
      <dgm:spPr/>
    </dgm:pt>
    <dgm:pt modelId="{C8473724-29A2-4DBE-BB1C-5EE3CD9D2033}" type="pres">
      <dgm:prSet presAssocID="{43C6C791-BE45-4383-9222-5670F4D07C86}" presName="connectorText" presStyleLbl="sibTrans2D1" presStyleIdx="0" presStyleCnt="7"/>
      <dgm:spPr/>
    </dgm:pt>
    <dgm:pt modelId="{0AB5BCDF-3CA5-4B0D-9D57-0420FDA61F7F}" type="pres">
      <dgm:prSet presAssocID="{6939786A-A4C8-4D14-95A9-4B35480834D6}" presName="node" presStyleLbl="node1" presStyleIdx="1" presStyleCnt="7">
        <dgm:presLayoutVars>
          <dgm:bulletEnabled val="1"/>
        </dgm:presLayoutVars>
      </dgm:prSet>
      <dgm:spPr/>
    </dgm:pt>
    <dgm:pt modelId="{80E1AB5A-52BA-412F-8C4B-6A32E346C5BA}" type="pres">
      <dgm:prSet presAssocID="{24B083AD-ACDB-44DC-8123-5DCDEE313510}" presName="sibTrans" presStyleLbl="sibTrans2D1" presStyleIdx="1" presStyleCnt="7"/>
      <dgm:spPr/>
    </dgm:pt>
    <dgm:pt modelId="{CC5F644E-58C7-49FD-8D65-AF0187D388C6}" type="pres">
      <dgm:prSet presAssocID="{24B083AD-ACDB-44DC-8123-5DCDEE313510}" presName="connectorText" presStyleLbl="sibTrans2D1" presStyleIdx="1" presStyleCnt="7"/>
      <dgm:spPr/>
    </dgm:pt>
    <dgm:pt modelId="{A31B0AA3-FD3A-4FAC-9900-AEB212631FDD}" type="pres">
      <dgm:prSet presAssocID="{42A258A3-A052-4979-8C7B-41C4EBEBC155}" presName="node" presStyleLbl="node1" presStyleIdx="2" presStyleCnt="7">
        <dgm:presLayoutVars>
          <dgm:bulletEnabled val="1"/>
        </dgm:presLayoutVars>
      </dgm:prSet>
      <dgm:spPr/>
    </dgm:pt>
    <dgm:pt modelId="{0611CE5A-F1AF-4D4E-8DD8-75E4D6F5B864}" type="pres">
      <dgm:prSet presAssocID="{BBC718B6-2088-4B1D-A732-F443F5DF670E}" presName="sibTrans" presStyleLbl="sibTrans2D1" presStyleIdx="2" presStyleCnt="7"/>
      <dgm:spPr/>
    </dgm:pt>
    <dgm:pt modelId="{0F0E2905-57E4-44A6-9F75-051DAC0419EA}" type="pres">
      <dgm:prSet presAssocID="{BBC718B6-2088-4B1D-A732-F443F5DF670E}" presName="connectorText" presStyleLbl="sibTrans2D1" presStyleIdx="2" presStyleCnt="7"/>
      <dgm:spPr/>
    </dgm:pt>
    <dgm:pt modelId="{E54C9B86-ECCF-457C-B25A-60AE2F2A53AE}" type="pres">
      <dgm:prSet presAssocID="{314571D9-2C3B-48AF-93FF-2E5307FDD2C0}" presName="node" presStyleLbl="node1" presStyleIdx="3" presStyleCnt="7">
        <dgm:presLayoutVars>
          <dgm:bulletEnabled val="1"/>
        </dgm:presLayoutVars>
      </dgm:prSet>
      <dgm:spPr/>
    </dgm:pt>
    <dgm:pt modelId="{AA8D1D0C-5EC0-4C75-BC46-8552B0610E8B}" type="pres">
      <dgm:prSet presAssocID="{33DD9E40-582F-4D5B-9442-4CF35B8EDFDD}" presName="sibTrans" presStyleLbl="sibTrans2D1" presStyleIdx="3" presStyleCnt="7"/>
      <dgm:spPr/>
    </dgm:pt>
    <dgm:pt modelId="{A186B98E-2804-4146-9031-7583BCD02D10}" type="pres">
      <dgm:prSet presAssocID="{33DD9E40-582F-4D5B-9442-4CF35B8EDFDD}" presName="connectorText" presStyleLbl="sibTrans2D1" presStyleIdx="3" presStyleCnt="7"/>
      <dgm:spPr/>
    </dgm:pt>
    <dgm:pt modelId="{E59B8932-CEC9-47A9-B7C8-DF536B06F37C}" type="pres">
      <dgm:prSet presAssocID="{83A7B32D-8B75-4E49-9C49-C829BCF26597}" presName="node" presStyleLbl="node1" presStyleIdx="4" presStyleCnt="7">
        <dgm:presLayoutVars>
          <dgm:bulletEnabled val="1"/>
        </dgm:presLayoutVars>
      </dgm:prSet>
      <dgm:spPr/>
    </dgm:pt>
    <dgm:pt modelId="{7EFAF2D7-872E-4614-90DD-45395D0ED4FE}" type="pres">
      <dgm:prSet presAssocID="{DDD0370F-1757-4158-88A7-094DB90518DB}" presName="sibTrans" presStyleLbl="sibTrans2D1" presStyleIdx="4" presStyleCnt="7"/>
      <dgm:spPr/>
    </dgm:pt>
    <dgm:pt modelId="{9BA5A956-59A2-4D80-AF42-97B63EFB4051}" type="pres">
      <dgm:prSet presAssocID="{DDD0370F-1757-4158-88A7-094DB90518DB}" presName="connectorText" presStyleLbl="sibTrans2D1" presStyleIdx="4" presStyleCnt="7"/>
      <dgm:spPr/>
    </dgm:pt>
    <dgm:pt modelId="{77F32816-604F-4E2B-B8CA-3A9AB698693E}" type="pres">
      <dgm:prSet presAssocID="{E4D685D6-9873-422F-9462-D4D1DF847184}" presName="node" presStyleLbl="node1" presStyleIdx="5" presStyleCnt="7">
        <dgm:presLayoutVars>
          <dgm:bulletEnabled val="1"/>
        </dgm:presLayoutVars>
      </dgm:prSet>
      <dgm:spPr/>
    </dgm:pt>
    <dgm:pt modelId="{C542B007-25D7-424B-90E7-387113B197BC}" type="pres">
      <dgm:prSet presAssocID="{F87DC9BE-DD1D-490A-BE21-713548DE0F6A}" presName="sibTrans" presStyleLbl="sibTrans2D1" presStyleIdx="5" presStyleCnt="7"/>
      <dgm:spPr/>
    </dgm:pt>
    <dgm:pt modelId="{72BDF5C1-8614-4131-A05D-C2A49FA5DBF2}" type="pres">
      <dgm:prSet presAssocID="{F87DC9BE-DD1D-490A-BE21-713548DE0F6A}" presName="connectorText" presStyleLbl="sibTrans2D1" presStyleIdx="5" presStyleCnt="7"/>
      <dgm:spPr/>
    </dgm:pt>
    <dgm:pt modelId="{8EEC6FAB-8CB1-43D2-A4B6-479CAFD8F52A}" type="pres">
      <dgm:prSet presAssocID="{C0C0BCDC-B088-4B8C-B047-2F1900378C2A}" presName="node" presStyleLbl="node1" presStyleIdx="6" presStyleCnt="7">
        <dgm:presLayoutVars>
          <dgm:bulletEnabled val="1"/>
        </dgm:presLayoutVars>
      </dgm:prSet>
      <dgm:spPr/>
    </dgm:pt>
    <dgm:pt modelId="{3881D48B-4EC5-481A-8143-DE0F0FF813E1}" type="pres">
      <dgm:prSet presAssocID="{EE4AB42E-868A-4778-920F-B90452D212E2}" presName="sibTrans" presStyleLbl="sibTrans2D1" presStyleIdx="6" presStyleCnt="7"/>
      <dgm:spPr/>
    </dgm:pt>
    <dgm:pt modelId="{5AB02850-65B9-48B0-B553-5294A9107D47}" type="pres">
      <dgm:prSet presAssocID="{EE4AB42E-868A-4778-920F-B90452D212E2}" presName="connectorText" presStyleLbl="sibTrans2D1" presStyleIdx="6" presStyleCnt="7"/>
      <dgm:spPr/>
    </dgm:pt>
  </dgm:ptLst>
  <dgm:cxnLst>
    <dgm:cxn modelId="{2EC66002-53DE-4C3A-BDAA-F5D501374724}" srcId="{F8AE07F8-A4FB-46AE-ADAA-043383A7BA76}" destId="{83A7B32D-8B75-4E49-9C49-C829BCF26597}" srcOrd="4" destOrd="0" parTransId="{8EBB7E06-1439-4475-B284-37E13686EAA3}" sibTransId="{DDD0370F-1757-4158-88A7-094DB90518DB}"/>
    <dgm:cxn modelId="{53BADE0D-464F-4C80-A918-586118734CC5}" srcId="{F8AE07F8-A4FB-46AE-ADAA-043383A7BA76}" destId="{C0C0BCDC-B088-4B8C-B047-2F1900378C2A}" srcOrd="6" destOrd="0" parTransId="{B5CF35DF-A4E3-4AE5-957B-02649C85A8BC}" sibTransId="{EE4AB42E-868A-4778-920F-B90452D212E2}"/>
    <dgm:cxn modelId="{53235514-DDD1-4AA4-A374-51E7DA18A033}" type="presOf" srcId="{C0C0BCDC-B088-4B8C-B047-2F1900378C2A}" destId="{8EEC6FAB-8CB1-43D2-A4B6-479CAFD8F52A}" srcOrd="0" destOrd="0" presId="urn:microsoft.com/office/officeart/2005/8/layout/cycle2"/>
    <dgm:cxn modelId="{4EFFAB16-461A-41C6-89C1-D5B9FC3276E7}" type="presOf" srcId="{DDD0370F-1757-4158-88A7-094DB90518DB}" destId="{7EFAF2D7-872E-4614-90DD-45395D0ED4FE}" srcOrd="0" destOrd="0" presId="urn:microsoft.com/office/officeart/2005/8/layout/cycle2"/>
    <dgm:cxn modelId="{4873D61A-3F11-4740-8ABD-CE785DA7104B}" type="presOf" srcId="{BBC718B6-2088-4B1D-A732-F443F5DF670E}" destId="{0611CE5A-F1AF-4D4E-8DD8-75E4D6F5B864}" srcOrd="0" destOrd="0" presId="urn:microsoft.com/office/officeart/2005/8/layout/cycle2"/>
    <dgm:cxn modelId="{78318722-0238-48F9-B77D-0F249D8F0201}" type="presOf" srcId="{42A258A3-A052-4979-8C7B-41C4EBEBC155}" destId="{A31B0AA3-FD3A-4FAC-9900-AEB212631FDD}" srcOrd="0" destOrd="0" presId="urn:microsoft.com/office/officeart/2005/8/layout/cycle2"/>
    <dgm:cxn modelId="{A341E525-31C4-4751-BBFB-8F93B8596587}" srcId="{F8AE07F8-A4FB-46AE-ADAA-043383A7BA76}" destId="{6939786A-A4C8-4D14-95A9-4B35480834D6}" srcOrd="1" destOrd="0" parTransId="{BB1CF2DE-CA7C-47D9-9215-C1C97C3AC8CD}" sibTransId="{24B083AD-ACDB-44DC-8123-5DCDEE313510}"/>
    <dgm:cxn modelId="{60CA3A28-BC18-44F9-BEE4-AAAAC88B22B9}" type="presOf" srcId="{33DD9E40-582F-4D5B-9442-4CF35B8EDFDD}" destId="{AA8D1D0C-5EC0-4C75-BC46-8552B0610E8B}" srcOrd="0" destOrd="0" presId="urn:microsoft.com/office/officeart/2005/8/layout/cycle2"/>
    <dgm:cxn modelId="{CC405633-3821-4BC4-9337-CA69865673C5}" type="presOf" srcId="{EE4AB42E-868A-4778-920F-B90452D212E2}" destId="{3881D48B-4EC5-481A-8143-DE0F0FF813E1}" srcOrd="0" destOrd="0" presId="urn:microsoft.com/office/officeart/2005/8/layout/cycle2"/>
    <dgm:cxn modelId="{E0DE2265-F9E3-443E-8961-50F2E81EF0A3}" srcId="{F8AE07F8-A4FB-46AE-ADAA-043383A7BA76}" destId="{E4D685D6-9873-422F-9462-D4D1DF847184}" srcOrd="5" destOrd="0" parTransId="{32A3DBBC-19DE-499D-8897-ABDE160530AD}" sibTransId="{F87DC9BE-DD1D-490A-BE21-713548DE0F6A}"/>
    <dgm:cxn modelId="{F1139C47-D882-48B1-A0E7-4451C4F9A7E7}" type="presOf" srcId="{DDD0370F-1757-4158-88A7-094DB90518DB}" destId="{9BA5A956-59A2-4D80-AF42-97B63EFB4051}" srcOrd="1" destOrd="0" presId="urn:microsoft.com/office/officeart/2005/8/layout/cycle2"/>
    <dgm:cxn modelId="{D5FB0651-A5A3-4EA5-9B17-F584B878A286}" srcId="{F8AE07F8-A4FB-46AE-ADAA-043383A7BA76}" destId="{314571D9-2C3B-48AF-93FF-2E5307FDD2C0}" srcOrd="3" destOrd="0" parTransId="{74FB51B8-DC1B-4FA9-96ED-E7B8FC5DEAF6}" sibTransId="{33DD9E40-582F-4D5B-9442-4CF35B8EDFDD}"/>
    <dgm:cxn modelId="{54AE0C51-CAEF-441F-A586-7963806C58EF}" type="presOf" srcId="{314571D9-2C3B-48AF-93FF-2E5307FDD2C0}" destId="{E54C9B86-ECCF-457C-B25A-60AE2F2A53AE}" srcOrd="0" destOrd="0" presId="urn:microsoft.com/office/officeart/2005/8/layout/cycle2"/>
    <dgm:cxn modelId="{099E1B7A-C7A2-44A1-9C74-DFF2570291BC}" type="presOf" srcId="{43C6C791-BE45-4383-9222-5670F4D07C86}" destId="{C8473724-29A2-4DBE-BB1C-5EE3CD9D2033}" srcOrd="1" destOrd="0" presId="urn:microsoft.com/office/officeart/2005/8/layout/cycle2"/>
    <dgm:cxn modelId="{3EC4977F-3BCE-425A-9FD3-3681F63D06D3}" type="presOf" srcId="{33DD9E40-582F-4D5B-9442-4CF35B8EDFDD}" destId="{A186B98E-2804-4146-9031-7583BCD02D10}" srcOrd="1" destOrd="0" presId="urn:microsoft.com/office/officeart/2005/8/layout/cycle2"/>
    <dgm:cxn modelId="{CD05B583-155D-4E06-B3E1-C7C0ABAC5C36}" type="presOf" srcId="{BBC718B6-2088-4B1D-A732-F443F5DF670E}" destId="{0F0E2905-57E4-44A6-9F75-051DAC0419EA}" srcOrd="1" destOrd="0" presId="urn:microsoft.com/office/officeart/2005/8/layout/cycle2"/>
    <dgm:cxn modelId="{C5C8FE85-BEDC-46A9-B666-9D734A5F1F5A}" srcId="{F8AE07F8-A4FB-46AE-ADAA-043383A7BA76}" destId="{4E105E18-E5F9-4EA9-9B67-0A410EE453AB}" srcOrd="0" destOrd="0" parTransId="{FA79E554-CF41-4452-A601-DDE0AC13544D}" sibTransId="{43C6C791-BE45-4383-9222-5670F4D07C86}"/>
    <dgm:cxn modelId="{F9DF6D8D-B622-449D-B790-F97EE6F745FD}" type="presOf" srcId="{4E105E18-E5F9-4EA9-9B67-0A410EE453AB}" destId="{B3969C82-F583-42B8-88B9-D55CC464211B}" srcOrd="0" destOrd="0" presId="urn:microsoft.com/office/officeart/2005/8/layout/cycle2"/>
    <dgm:cxn modelId="{A5CDE595-C980-4494-BCA6-AA9E345A1ECA}" type="presOf" srcId="{F87DC9BE-DD1D-490A-BE21-713548DE0F6A}" destId="{C542B007-25D7-424B-90E7-387113B197BC}" srcOrd="0" destOrd="0" presId="urn:microsoft.com/office/officeart/2005/8/layout/cycle2"/>
    <dgm:cxn modelId="{351167A0-939B-49F2-A882-A3F2170DE34E}" type="presOf" srcId="{43C6C791-BE45-4383-9222-5670F4D07C86}" destId="{5AAD6384-9C76-4D84-A50D-ACCD55D63FE3}" srcOrd="0" destOrd="0" presId="urn:microsoft.com/office/officeart/2005/8/layout/cycle2"/>
    <dgm:cxn modelId="{AE1FA5A9-65A6-490D-8D7A-6BE15DC8BF63}" type="presOf" srcId="{24B083AD-ACDB-44DC-8123-5DCDEE313510}" destId="{80E1AB5A-52BA-412F-8C4B-6A32E346C5BA}" srcOrd="0" destOrd="0" presId="urn:microsoft.com/office/officeart/2005/8/layout/cycle2"/>
    <dgm:cxn modelId="{49E7C3AA-C678-41B0-8580-F2C9C50B8BD0}" type="presOf" srcId="{F8AE07F8-A4FB-46AE-ADAA-043383A7BA76}" destId="{EF7B8DC4-4A69-4FB3-A802-659DC8D44E6D}" srcOrd="0" destOrd="0" presId="urn:microsoft.com/office/officeart/2005/8/layout/cycle2"/>
    <dgm:cxn modelId="{F4287EB2-AF75-4140-8FB9-E2858EBD6793}" srcId="{F8AE07F8-A4FB-46AE-ADAA-043383A7BA76}" destId="{42A258A3-A052-4979-8C7B-41C4EBEBC155}" srcOrd="2" destOrd="0" parTransId="{DBEF911E-CDC9-4A25-920C-64716C4D4618}" sibTransId="{BBC718B6-2088-4B1D-A732-F443F5DF670E}"/>
    <dgm:cxn modelId="{3AF068BA-E5E7-43B4-AD57-34F3E6B2F79F}" type="presOf" srcId="{83A7B32D-8B75-4E49-9C49-C829BCF26597}" destId="{E59B8932-CEC9-47A9-B7C8-DF536B06F37C}" srcOrd="0" destOrd="0" presId="urn:microsoft.com/office/officeart/2005/8/layout/cycle2"/>
    <dgm:cxn modelId="{DE01ADBD-445C-41BC-A05B-D938BDD7ADB0}" type="presOf" srcId="{EE4AB42E-868A-4778-920F-B90452D212E2}" destId="{5AB02850-65B9-48B0-B553-5294A9107D47}" srcOrd="1" destOrd="0" presId="urn:microsoft.com/office/officeart/2005/8/layout/cycle2"/>
    <dgm:cxn modelId="{9210BAC4-8C8D-4B63-87F5-E889F2E566D5}" type="presOf" srcId="{24B083AD-ACDB-44DC-8123-5DCDEE313510}" destId="{CC5F644E-58C7-49FD-8D65-AF0187D388C6}" srcOrd="1" destOrd="0" presId="urn:microsoft.com/office/officeart/2005/8/layout/cycle2"/>
    <dgm:cxn modelId="{9B47F4F3-A2D7-41EA-AC93-D2A756832977}" type="presOf" srcId="{6939786A-A4C8-4D14-95A9-4B35480834D6}" destId="{0AB5BCDF-3CA5-4B0D-9D57-0420FDA61F7F}" srcOrd="0" destOrd="0" presId="urn:microsoft.com/office/officeart/2005/8/layout/cycle2"/>
    <dgm:cxn modelId="{4C8031F4-BC29-4853-97D7-C8FEB14E30FC}" type="presOf" srcId="{E4D685D6-9873-422F-9462-D4D1DF847184}" destId="{77F32816-604F-4E2B-B8CA-3A9AB698693E}" srcOrd="0" destOrd="0" presId="urn:microsoft.com/office/officeart/2005/8/layout/cycle2"/>
    <dgm:cxn modelId="{3D9A24FB-7A47-41F1-AA3B-C04D45AD6F1E}" type="presOf" srcId="{F87DC9BE-DD1D-490A-BE21-713548DE0F6A}" destId="{72BDF5C1-8614-4131-A05D-C2A49FA5DBF2}" srcOrd="1" destOrd="0" presId="urn:microsoft.com/office/officeart/2005/8/layout/cycle2"/>
    <dgm:cxn modelId="{56EB6CC5-4F89-4DF1-AB67-1417484A9857}" type="presParOf" srcId="{EF7B8DC4-4A69-4FB3-A802-659DC8D44E6D}" destId="{B3969C82-F583-42B8-88B9-D55CC464211B}" srcOrd="0" destOrd="0" presId="urn:microsoft.com/office/officeart/2005/8/layout/cycle2"/>
    <dgm:cxn modelId="{6DB3B90F-0D30-4A55-A75A-394115BAA20B}" type="presParOf" srcId="{EF7B8DC4-4A69-4FB3-A802-659DC8D44E6D}" destId="{5AAD6384-9C76-4D84-A50D-ACCD55D63FE3}" srcOrd="1" destOrd="0" presId="urn:microsoft.com/office/officeart/2005/8/layout/cycle2"/>
    <dgm:cxn modelId="{0CB67175-2F5A-455D-B57C-8A3058806515}" type="presParOf" srcId="{5AAD6384-9C76-4D84-A50D-ACCD55D63FE3}" destId="{C8473724-29A2-4DBE-BB1C-5EE3CD9D2033}" srcOrd="0" destOrd="0" presId="urn:microsoft.com/office/officeart/2005/8/layout/cycle2"/>
    <dgm:cxn modelId="{17927712-C585-49CF-9DB7-70C1274D6FEC}" type="presParOf" srcId="{EF7B8DC4-4A69-4FB3-A802-659DC8D44E6D}" destId="{0AB5BCDF-3CA5-4B0D-9D57-0420FDA61F7F}" srcOrd="2" destOrd="0" presId="urn:microsoft.com/office/officeart/2005/8/layout/cycle2"/>
    <dgm:cxn modelId="{8404AA06-164B-4CD5-86BE-A60E1A764169}" type="presParOf" srcId="{EF7B8DC4-4A69-4FB3-A802-659DC8D44E6D}" destId="{80E1AB5A-52BA-412F-8C4B-6A32E346C5BA}" srcOrd="3" destOrd="0" presId="urn:microsoft.com/office/officeart/2005/8/layout/cycle2"/>
    <dgm:cxn modelId="{63BC0931-8F26-423F-9CEF-7DD4F9F24F31}" type="presParOf" srcId="{80E1AB5A-52BA-412F-8C4B-6A32E346C5BA}" destId="{CC5F644E-58C7-49FD-8D65-AF0187D388C6}" srcOrd="0" destOrd="0" presId="urn:microsoft.com/office/officeart/2005/8/layout/cycle2"/>
    <dgm:cxn modelId="{3D96001A-58F2-42D1-A983-7CFF96EDA925}" type="presParOf" srcId="{EF7B8DC4-4A69-4FB3-A802-659DC8D44E6D}" destId="{A31B0AA3-FD3A-4FAC-9900-AEB212631FDD}" srcOrd="4" destOrd="0" presId="urn:microsoft.com/office/officeart/2005/8/layout/cycle2"/>
    <dgm:cxn modelId="{826A91EB-B2A1-4F5F-8FD5-F95F293B03FF}" type="presParOf" srcId="{EF7B8DC4-4A69-4FB3-A802-659DC8D44E6D}" destId="{0611CE5A-F1AF-4D4E-8DD8-75E4D6F5B864}" srcOrd="5" destOrd="0" presId="urn:microsoft.com/office/officeart/2005/8/layout/cycle2"/>
    <dgm:cxn modelId="{33896EB5-5222-4C4C-B728-182590BC3FE5}" type="presParOf" srcId="{0611CE5A-F1AF-4D4E-8DD8-75E4D6F5B864}" destId="{0F0E2905-57E4-44A6-9F75-051DAC0419EA}" srcOrd="0" destOrd="0" presId="urn:microsoft.com/office/officeart/2005/8/layout/cycle2"/>
    <dgm:cxn modelId="{78DA0FE8-A1D0-4D26-AA8B-B5D00FB793ED}" type="presParOf" srcId="{EF7B8DC4-4A69-4FB3-A802-659DC8D44E6D}" destId="{E54C9B86-ECCF-457C-B25A-60AE2F2A53AE}" srcOrd="6" destOrd="0" presId="urn:microsoft.com/office/officeart/2005/8/layout/cycle2"/>
    <dgm:cxn modelId="{47CAA9D2-63B1-43DA-9CE2-F955799D58CF}" type="presParOf" srcId="{EF7B8DC4-4A69-4FB3-A802-659DC8D44E6D}" destId="{AA8D1D0C-5EC0-4C75-BC46-8552B0610E8B}" srcOrd="7" destOrd="0" presId="urn:microsoft.com/office/officeart/2005/8/layout/cycle2"/>
    <dgm:cxn modelId="{08FD7F1B-BD39-4EA5-8696-93DE36ED6D7D}" type="presParOf" srcId="{AA8D1D0C-5EC0-4C75-BC46-8552B0610E8B}" destId="{A186B98E-2804-4146-9031-7583BCD02D10}" srcOrd="0" destOrd="0" presId="urn:microsoft.com/office/officeart/2005/8/layout/cycle2"/>
    <dgm:cxn modelId="{23EF2AEB-5C0D-4346-93E1-0FF6491F4131}" type="presParOf" srcId="{EF7B8DC4-4A69-4FB3-A802-659DC8D44E6D}" destId="{E59B8932-CEC9-47A9-B7C8-DF536B06F37C}" srcOrd="8" destOrd="0" presId="urn:microsoft.com/office/officeart/2005/8/layout/cycle2"/>
    <dgm:cxn modelId="{09D50045-B2ED-470D-9C8E-D4608781DC18}" type="presParOf" srcId="{EF7B8DC4-4A69-4FB3-A802-659DC8D44E6D}" destId="{7EFAF2D7-872E-4614-90DD-45395D0ED4FE}" srcOrd="9" destOrd="0" presId="urn:microsoft.com/office/officeart/2005/8/layout/cycle2"/>
    <dgm:cxn modelId="{9E196738-8819-4503-95F8-F95FEF5E67C8}" type="presParOf" srcId="{7EFAF2D7-872E-4614-90DD-45395D0ED4FE}" destId="{9BA5A956-59A2-4D80-AF42-97B63EFB4051}" srcOrd="0" destOrd="0" presId="urn:microsoft.com/office/officeart/2005/8/layout/cycle2"/>
    <dgm:cxn modelId="{B30E42F2-B8D3-4924-9318-5B5594755BCE}" type="presParOf" srcId="{EF7B8DC4-4A69-4FB3-A802-659DC8D44E6D}" destId="{77F32816-604F-4E2B-B8CA-3A9AB698693E}" srcOrd="10" destOrd="0" presId="urn:microsoft.com/office/officeart/2005/8/layout/cycle2"/>
    <dgm:cxn modelId="{0F15E07D-A0D9-4E87-B184-ED518FB6AA33}" type="presParOf" srcId="{EF7B8DC4-4A69-4FB3-A802-659DC8D44E6D}" destId="{C542B007-25D7-424B-90E7-387113B197BC}" srcOrd="11" destOrd="0" presId="urn:microsoft.com/office/officeart/2005/8/layout/cycle2"/>
    <dgm:cxn modelId="{1153BE4F-F570-478D-BD7C-60382CCA82E8}" type="presParOf" srcId="{C542B007-25D7-424B-90E7-387113B197BC}" destId="{72BDF5C1-8614-4131-A05D-C2A49FA5DBF2}" srcOrd="0" destOrd="0" presId="urn:microsoft.com/office/officeart/2005/8/layout/cycle2"/>
    <dgm:cxn modelId="{9569582B-05CC-4CDD-93C5-9C3F4CD63858}" type="presParOf" srcId="{EF7B8DC4-4A69-4FB3-A802-659DC8D44E6D}" destId="{8EEC6FAB-8CB1-43D2-A4B6-479CAFD8F52A}" srcOrd="12" destOrd="0" presId="urn:microsoft.com/office/officeart/2005/8/layout/cycle2"/>
    <dgm:cxn modelId="{4698B6D9-633D-4890-9DF8-2F4C213B4233}" type="presParOf" srcId="{EF7B8DC4-4A69-4FB3-A802-659DC8D44E6D}" destId="{3881D48B-4EC5-481A-8143-DE0F0FF813E1}" srcOrd="13" destOrd="0" presId="urn:microsoft.com/office/officeart/2005/8/layout/cycle2"/>
    <dgm:cxn modelId="{1D2A4E37-7EE2-4D8F-9B02-A6A042365389}" type="presParOf" srcId="{3881D48B-4EC5-481A-8143-DE0F0FF813E1}" destId="{5AB02850-65B9-48B0-B553-5294A9107D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A690F-AC94-46A5-A3A9-8BA4FADC04E9}">
      <dsp:nvSpPr>
        <dsp:cNvPr id="0" name=""/>
        <dsp:cNvSpPr/>
      </dsp:nvSpPr>
      <dsp:spPr>
        <a:xfrm>
          <a:off x="1361159" y="0"/>
          <a:ext cx="4988677" cy="4988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Lab</a:t>
          </a:r>
        </a:p>
      </dsp:txBody>
      <dsp:txXfrm>
        <a:off x="2920121" y="249433"/>
        <a:ext cx="1870753" cy="498867"/>
      </dsp:txXfrm>
    </dsp:sp>
    <dsp:sp modelId="{C3AA36A4-A14A-4B8A-9FF8-A4925528A1AF}">
      <dsp:nvSpPr>
        <dsp:cNvPr id="0" name=""/>
        <dsp:cNvSpPr/>
      </dsp:nvSpPr>
      <dsp:spPr>
        <a:xfrm>
          <a:off x="1735310" y="748301"/>
          <a:ext cx="4240375" cy="4240375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Study</a:t>
          </a:r>
        </a:p>
      </dsp:txBody>
      <dsp:txXfrm>
        <a:off x="2941167" y="992123"/>
        <a:ext cx="1828661" cy="487643"/>
      </dsp:txXfrm>
    </dsp:sp>
    <dsp:sp modelId="{B28A4C4F-6332-4857-A765-9E2E73D6492F}">
      <dsp:nvSpPr>
        <dsp:cNvPr id="0" name=""/>
        <dsp:cNvSpPr/>
      </dsp:nvSpPr>
      <dsp:spPr>
        <a:xfrm>
          <a:off x="2109461" y="1496603"/>
          <a:ext cx="3492073" cy="3492073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Experiments</a:t>
          </a:r>
        </a:p>
      </dsp:txBody>
      <dsp:txXfrm>
        <a:off x="2951923" y="1737556"/>
        <a:ext cx="1807148" cy="481906"/>
      </dsp:txXfrm>
    </dsp:sp>
    <dsp:sp modelId="{02B4B7BB-F948-4798-B61B-78B49ABCFDB6}">
      <dsp:nvSpPr>
        <dsp:cNvPr id="0" name=""/>
        <dsp:cNvSpPr/>
      </dsp:nvSpPr>
      <dsp:spPr>
        <a:xfrm>
          <a:off x="2483611" y="2244904"/>
          <a:ext cx="2743772" cy="2743772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Subject</a:t>
          </a:r>
        </a:p>
      </dsp:txBody>
      <dsp:txXfrm>
        <a:off x="3114679" y="2491844"/>
        <a:ext cx="1481637" cy="493879"/>
      </dsp:txXfrm>
    </dsp:sp>
    <dsp:sp modelId="{62B139E6-EB6B-46E7-B977-A9B3671451CF}">
      <dsp:nvSpPr>
        <dsp:cNvPr id="0" name=""/>
        <dsp:cNvSpPr/>
      </dsp:nvSpPr>
      <dsp:spPr>
        <a:xfrm>
          <a:off x="2857762" y="2993206"/>
          <a:ext cx="1995470" cy="199547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</a:t>
          </a:r>
        </a:p>
      </dsp:txBody>
      <dsp:txXfrm>
        <a:off x="3149992" y="3492073"/>
        <a:ext cx="1411010" cy="997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69C82-F583-42B8-88B9-D55CC464211B}">
      <dsp:nvSpPr>
        <dsp:cNvPr id="0" name=""/>
        <dsp:cNvSpPr/>
      </dsp:nvSpPr>
      <dsp:spPr>
        <a:xfrm>
          <a:off x="3682535" y="2622"/>
          <a:ext cx="1407052" cy="14070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Plan</a:t>
          </a:r>
        </a:p>
      </dsp:txBody>
      <dsp:txXfrm>
        <a:off x="3888593" y="208680"/>
        <a:ext cx="994936" cy="994936"/>
      </dsp:txXfrm>
    </dsp:sp>
    <dsp:sp modelId="{5AAD6384-9C76-4D84-A50D-ACCD55D63FE3}">
      <dsp:nvSpPr>
        <dsp:cNvPr id="0" name=""/>
        <dsp:cNvSpPr/>
      </dsp:nvSpPr>
      <dsp:spPr>
        <a:xfrm rot="1542857">
          <a:off x="5141363" y="922567"/>
          <a:ext cx="374290" cy="474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146923" y="993183"/>
        <a:ext cx="262003" cy="284928"/>
      </dsp:txXfrm>
    </dsp:sp>
    <dsp:sp modelId="{0AB5BCDF-3CA5-4B0D-9D57-0420FDA61F7F}">
      <dsp:nvSpPr>
        <dsp:cNvPr id="0" name=""/>
        <dsp:cNvSpPr/>
      </dsp:nvSpPr>
      <dsp:spPr>
        <a:xfrm>
          <a:off x="5586518" y="919532"/>
          <a:ext cx="1407052" cy="14070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</a:t>
          </a:r>
        </a:p>
      </dsp:txBody>
      <dsp:txXfrm>
        <a:off x="5792576" y="1125590"/>
        <a:ext cx="994936" cy="994936"/>
      </dsp:txXfrm>
    </dsp:sp>
    <dsp:sp modelId="{80E1AB5A-52BA-412F-8C4B-6A32E346C5BA}">
      <dsp:nvSpPr>
        <dsp:cNvPr id="0" name=""/>
        <dsp:cNvSpPr/>
      </dsp:nvSpPr>
      <dsp:spPr>
        <a:xfrm rot="4628571">
          <a:off x="6335664" y="2405429"/>
          <a:ext cx="374290" cy="474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379314" y="2445669"/>
        <a:ext cx="262003" cy="284928"/>
      </dsp:txXfrm>
    </dsp:sp>
    <dsp:sp modelId="{A31B0AA3-FD3A-4FAC-9900-AEB212631FDD}">
      <dsp:nvSpPr>
        <dsp:cNvPr id="0" name=""/>
        <dsp:cNvSpPr/>
      </dsp:nvSpPr>
      <dsp:spPr>
        <a:xfrm>
          <a:off x="6056763" y="2979809"/>
          <a:ext cx="1407052" cy="14070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Process</a:t>
          </a:r>
        </a:p>
      </dsp:txBody>
      <dsp:txXfrm>
        <a:off x="6262821" y="3185867"/>
        <a:ext cx="994936" cy="994936"/>
      </dsp:txXfrm>
    </dsp:sp>
    <dsp:sp modelId="{0611CE5A-F1AF-4D4E-8DD8-75E4D6F5B864}">
      <dsp:nvSpPr>
        <dsp:cNvPr id="0" name=""/>
        <dsp:cNvSpPr/>
      </dsp:nvSpPr>
      <dsp:spPr>
        <a:xfrm rot="7714286">
          <a:off x="5920950" y="4263720"/>
          <a:ext cx="374290" cy="474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6012098" y="4314801"/>
        <a:ext cx="262003" cy="284928"/>
      </dsp:txXfrm>
    </dsp:sp>
    <dsp:sp modelId="{E54C9B86-ECCF-457C-B25A-60AE2F2A53AE}">
      <dsp:nvSpPr>
        <dsp:cNvPr id="0" name=""/>
        <dsp:cNvSpPr/>
      </dsp:nvSpPr>
      <dsp:spPr>
        <a:xfrm>
          <a:off x="4739166" y="4632023"/>
          <a:ext cx="1407052" cy="14070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Analyze</a:t>
          </a:r>
        </a:p>
      </dsp:txBody>
      <dsp:txXfrm>
        <a:off x="4945224" y="4838081"/>
        <a:ext cx="994936" cy="994936"/>
      </dsp:txXfrm>
    </dsp:sp>
    <dsp:sp modelId="{AA8D1D0C-5EC0-4C75-BC46-8552B0610E8B}">
      <dsp:nvSpPr>
        <dsp:cNvPr id="0" name=""/>
        <dsp:cNvSpPr/>
      </dsp:nvSpPr>
      <dsp:spPr>
        <a:xfrm rot="10800000">
          <a:off x="4209509" y="5098109"/>
          <a:ext cx="374290" cy="474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321796" y="5193085"/>
        <a:ext cx="262003" cy="284928"/>
      </dsp:txXfrm>
    </dsp:sp>
    <dsp:sp modelId="{E59B8932-CEC9-47A9-B7C8-DF536B06F37C}">
      <dsp:nvSpPr>
        <dsp:cNvPr id="0" name=""/>
        <dsp:cNvSpPr/>
      </dsp:nvSpPr>
      <dsp:spPr>
        <a:xfrm>
          <a:off x="2625905" y="4632023"/>
          <a:ext cx="1407052" cy="14070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Archive</a:t>
          </a:r>
        </a:p>
      </dsp:txBody>
      <dsp:txXfrm>
        <a:off x="2831963" y="4838081"/>
        <a:ext cx="994936" cy="994936"/>
      </dsp:txXfrm>
    </dsp:sp>
    <dsp:sp modelId="{7EFAF2D7-872E-4614-90DD-45395D0ED4FE}">
      <dsp:nvSpPr>
        <dsp:cNvPr id="0" name=""/>
        <dsp:cNvSpPr/>
      </dsp:nvSpPr>
      <dsp:spPr>
        <a:xfrm rot="13885714">
          <a:off x="2490092" y="4280284"/>
          <a:ext cx="374290" cy="474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581240" y="4419155"/>
        <a:ext cx="262003" cy="284928"/>
      </dsp:txXfrm>
    </dsp:sp>
    <dsp:sp modelId="{77F32816-604F-4E2B-B8CA-3A9AB698693E}">
      <dsp:nvSpPr>
        <dsp:cNvPr id="0" name=""/>
        <dsp:cNvSpPr/>
      </dsp:nvSpPr>
      <dsp:spPr>
        <a:xfrm>
          <a:off x="1308308" y="2979809"/>
          <a:ext cx="1407052" cy="14070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Share</a:t>
          </a:r>
        </a:p>
      </dsp:txBody>
      <dsp:txXfrm>
        <a:off x="1514366" y="3185867"/>
        <a:ext cx="994936" cy="994936"/>
      </dsp:txXfrm>
    </dsp:sp>
    <dsp:sp modelId="{C542B007-25D7-424B-90E7-387113B197BC}">
      <dsp:nvSpPr>
        <dsp:cNvPr id="0" name=""/>
        <dsp:cNvSpPr/>
      </dsp:nvSpPr>
      <dsp:spPr>
        <a:xfrm rot="16971429">
          <a:off x="2057454" y="2426084"/>
          <a:ext cx="374290" cy="474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01104" y="2575796"/>
        <a:ext cx="262003" cy="284928"/>
      </dsp:txXfrm>
    </dsp:sp>
    <dsp:sp modelId="{8EEC6FAB-8CB1-43D2-A4B6-479CAFD8F52A}">
      <dsp:nvSpPr>
        <dsp:cNvPr id="0" name=""/>
        <dsp:cNvSpPr/>
      </dsp:nvSpPr>
      <dsp:spPr>
        <a:xfrm>
          <a:off x="1778553" y="919532"/>
          <a:ext cx="1407052" cy="14070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Re-use</a:t>
          </a:r>
        </a:p>
      </dsp:txBody>
      <dsp:txXfrm>
        <a:off x="1984611" y="1125590"/>
        <a:ext cx="994936" cy="994936"/>
      </dsp:txXfrm>
    </dsp:sp>
    <dsp:sp modelId="{3881D48B-4EC5-481A-8143-DE0F0FF813E1}">
      <dsp:nvSpPr>
        <dsp:cNvPr id="0" name=""/>
        <dsp:cNvSpPr/>
      </dsp:nvSpPr>
      <dsp:spPr>
        <a:xfrm rot="20057143">
          <a:off x="3237381" y="931759"/>
          <a:ext cx="374290" cy="474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242941" y="1051095"/>
        <a:ext cx="262003" cy="284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06A9-8673-4385-9E02-8C017E7A688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D6B6-1EC0-4EA8-A22B-A924921A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E560-083B-45A3-A5E2-24AA6992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EF40E-2891-4987-9A93-CB128D9E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57A21-BA0B-46FE-AD06-0825E933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2F7A-044B-44BB-AF81-2AFA598C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B208-5E1B-4566-AFF9-083A0874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6228-62B1-4093-A7D1-27BD0914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DA27A-4E00-4A0A-A110-8CD9C8FB2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B58C-EDBA-4777-8621-577564D5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CF24-6ACB-4A2F-8B28-8DE370C2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3796-AB3F-4185-9A3E-E4C68B79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DB03F-D08B-463B-98F8-F300C9EE1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732FB-AFD3-440B-82F1-392455485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65FB-466A-4A67-9AA8-7AE1AE5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AE93-2218-4BD3-BC2C-406479D1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5E2F-2AED-46BA-B2A2-600115E3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8A9B-CF13-4B68-89C9-58BAB337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218F-A97A-4CA5-A059-98B87477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9781-6983-4248-A437-8D24A5A5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815E-C194-4993-A1BC-C312DC6D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DBB8-D50B-4B21-93C3-62947B3A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4FAA-0924-4BB8-845C-A8BD6850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2793-8A9F-4070-B4DC-1E693D5D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FB9B-3BEA-427C-B741-327A515F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C4A0-124A-4F9D-806E-257BAE4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6CFB-6CCF-4F9A-B07D-D77D17E7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6B4A-67E1-45CE-BA11-550FA533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840F-8F37-4D02-90CB-F0744E999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5977-2A73-4CD2-BB0B-A0876235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DD3F-E5B7-4609-B5C2-E5E559CE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AB36-C9BC-4768-9DFA-977627F5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172E-C265-4831-9962-2FBE215B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EEA5-FBF9-42D8-9186-2E79D179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96F8A-6100-4E63-9A7D-1EED8825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CB9C4-352B-4B21-970E-ACBEF6C9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48791-7780-4C33-8B1C-50988E66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DC625-5866-4894-8BAC-82F7E8A26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3046-7286-4383-9C96-9B44A35F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B652-E600-4AD8-9CAA-B7E7356E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22FAD-C7EB-48B4-94D1-38EA687E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A622-E225-4C6A-A3CA-616A7CDD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7CEFA-69D7-46E8-A641-623F10F4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3CBAC-0793-4CAB-89F7-8C99ECDC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4CA77-6C6D-46A4-BDD3-48CB064C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9F5DF-5935-4B63-9B20-5D4646C1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8BE1D-8B32-4124-8F87-C4304D3E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D67D-E71B-4EF0-834B-284D3C02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B04A-6525-4398-AF4F-43A11F38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F280-D604-447A-B120-BEF54CDE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DEA5-5A54-4560-BCC2-E71DF47E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C5200-6976-45F0-9D08-5F6BE525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45D2B-46AE-4B7C-B31A-EC672C6B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FC4B5-3BBE-4F9A-AB78-618CF490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86CE-E4E5-4FA2-9748-255ADC0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C8017-D7F0-4754-8C79-8BC8E92F6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6226F-CEB2-4743-A934-83E0D311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4A7E-AD56-473B-8BBB-61865887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42F8-0A8F-4B8F-BB35-7BEC3B5A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803E-DB71-48D2-A303-2C352FC9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FDC43-32CA-49E7-87C8-4346F970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A9EA-3944-4E1F-8DBA-2482D496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21BE-9CE6-4040-8412-9BC4A3B8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DDDD-BC9D-43D8-9BB0-68540B3030E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BC57-BF16-4B00-902C-B4E51108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1FD1-4D41-4BC8-9F57-759BBD1A0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04CCA-D92F-4CFA-9D4E-80A52F1D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i.org/10.1080/00031305.2017.137598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246C3-37EF-4C8D-BBF2-FE2591AD9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6412" y="1784416"/>
            <a:ext cx="5416206" cy="1920995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Example of a simple data organization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14C4F-CD92-4ECE-A81F-798BAE48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8464" y="4580368"/>
            <a:ext cx="6024154" cy="1233995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</a:rPr>
              <a:t>A practical guide to data management and sharing for biomedical laboratory researchers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Fouad K*, </a:t>
            </a:r>
            <a:r>
              <a:rPr lang="en-US" sz="1600" dirty="0" err="1">
                <a:solidFill>
                  <a:schemeClr val="bg1"/>
                </a:solidFill>
              </a:rPr>
              <a:t>Vavrek</a:t>
            </a:r>
            <a:r>
              <a:rPr lang="en-US" sz="1600" dirty="0">
                <a:solidFill>
                  <a:schemeClr val="bg1"/>
                </a:solidFill>
              </a:rPr>
              <a:t> R, </a:t>
            </a:r>
            <a:r>
              <a:rPr lang="en-US" sz="1600" dirty="0" err="1">
                <a:solidFill>
                  <a:schemeClr val="bg1"/>
                </a:solidFill>
              </a:rPr>
              <a:t>Surles</a:t>
            </a:r>
            <a:r>
              <a:rPr lang="en-US" sz="1600" dirty="0">
                <a:solidFill>
                  <a:schemeClr val="bg1"/>
                </a:solidFill>
              </a:rPr>
              <a:t>-Zeigler MC, </a:t>
            </a:r>
            <a:r>
              <a:rPr lang="en-US" sz="1600" dirty="0" err="1">
                <a:solidFill>
                  <a:schemeClr val="bg1"/>
                </a:solidFill>
              </a:rPr>
              <a:t>Huie</a:t>
            </a:r>
            <a:r>
              <a:rPr lang="en-US" sz="1600" dirty="0">
                <a:solidFill>
                  <a:schemeClr val="bg1"/>
                </a:solidFill>
              </a:rPr>
              <a:t> JR, </a:t>
            </a:r>
            <a:r>
              <a:rPr lang="en-US" sz="1600" dirty="0" err="1">
                <a:solidFill>
                  <a:schemeClr val="bg1"/>
                </a:solidFill>
              </a:rPr>
              <a:t>Radabaugh</a:t>
            </a:r>
            <a:r>
              <a:rPr lang="en-US" sz="1600" dirty="0">
                <a:solidFill>
                  <a:schemeClr val="bg1"/>
                </a:solidFill>
              </a:rPr>
              <a:t> H, </a:t>
            </a:r>
            <a:r>
              <a:rPr lang="en-US" sz="1600" dirty="0" err="1">
                <a:solidFill>
                  <a:schemeClr val="bg1"/>
                </a:solidFill>
              </a:rPr>
              <a:t>Gurkoff</a:t>
            </a:r>
            <a:r>
              <a:rPr lang="en-US" sz="1600" dirty="0">
                <a:solidFill>
                  <a:schemeClr val="bg1"/>
                </a:solidFill>
              </a:rPr>
              <a:t> GG, Visser U, </a:t>
            </a:r>
            <a:r>
              <a:rPr lang="en-US" sz="1600" dirty="0" err="1">
                <a:solidFill>
                  <a:schemeClr val="bg1"/>
                </a:solidFill>
              </a:rPr>
              <a:t>Grethe</a:t>
            </a:r>
            <a:r>
              <a:rPr lang="en-US" sz="1600" dirty="0">
                <a:solidFill>
                  <a:schemeClr val="bg1"/>
                </a:solidFill>
              </a:rPr>
              <a:t> JS, Martone ME, Ferguson AR, </a:t>
            </a:r>
            <a:r>
              <a:rPr lang="en-US" sz="1600" dirty="0" err="1">
                <a:solidFill>
                  <a:schemeClr val="bg1"/>
                </a:solidFill>
              </a:rPr>
              <a:t>Gensel</a:t>
            </a:r>
            <a:r>
              <a:rPr lang="en-US" sz="1600" dirty="0">
                <a:solidFill>
                  <a:schemeClr val="bg1"/>
                </a:solidFill>
              </a:rPr>
              <a:t> JC*, Torres-</a:t>
            </a:r>
            <a:r>
              <a:rPr lang="en-US" sz="1600" dirty="0" err="1">
                <a:solidFill>
                  <a:schemeClr val="bg1"/>
                </a:solidFill>
              </a:rPr>
              <a:t>Espin</a:t>
            </a:r>
            <a:r>
              <a:rPr lang="en-US" sz="1600" dirty="0">
                <a:solidFill>
                  <a:schemeClr val="bg1"/>
                </a:solidFill>
              </a:rPr>
              <a:t> A*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3B280BEA-BF7D-90A2-744B-1C21DA06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86631" cy="5516363"/>
              <a:chOff x="492038" y="544130"/>
              <a:chExt cx="4486631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198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62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70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62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67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77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F1D6F-02C7-9AEB-5B2D-1D15457914B1}"/>
              </a:ext>
            </a:extLst>
          </p:cNvPr>
          <p:cNvCxnSpPr>
            <a:cxnSpLocks/>
          </p:cNvCxnSpPr>
          <p:nvPr/>
        </p:nvCxnSpPr>
        <p:spPr>
          <a:xfrm>
            <a:off x="4588761" y="5353287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F2CAC9-C31C-73F6-9E3A-57C2CA89D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852" y="4475876"/>
            <a:ext cx="491133" cy="5238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E642E39-601C-2F25-56E3-8E9E862ED221}"/>
              </a:ext>
            </a:extLst>
          </p:cNvPr>
          <p:cNvSpPr txBox="1"/>
          <p:nvPr/>
        </p:nvSpPr>
        <p:spPr>
          <a:xfrm>
            <a:off x="6392861" y="455314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AA1 IBB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C0E2D70A-865A-8A0D-2781-0B685DB54507}"/>
              </a:ext>
            </a:extLst>
          </p:cNvPr>
          <p:cNvSpPr/>
          <p:nvPr/>
        </p:nvSpPr>
        <p:spPr>
          <a:xfrm>
            <a:off x="5676404" y="4470226"/>
            <a:ext cx="300035" cy="1796524"/>
          </a:xfrm>
          <a:prstGeom prst="leftBrace">
            <a:avLst>
              <a:gd name="adj1" fmla="val 731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9C5B0AE-9C9D-A3A6-C1BF-190A98BB5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207" y="4956755"/>
            <a:ext cx="491133" cy="5238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2C3E202-BF13-3BA1-CB92-64F5AB2978AA}"/>
              </a:ext>
            </a:extLst>
          </p:cNvPr>
          <p:cNvSpPr txBox="1"/>
          <p:nvPr/>
        </p:nvSpPr>
        <p:spPr>
          <a:xfrm>
            <a:off x="6403216" y="503402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AA1 SPG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0818650-57DF-7138-57DC-1316B2085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207" y="5468167"/>
            <a:ext cx="491133" cy="5238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14202F-6E27-E4FF-BE6D-08B039537648}"/>
              </a:ext>
            </a:extLst>
          </p:cNvPr>
          <p:cNvSpPr txBox="1"/>
          <p:nvPr/>
        </p:nvSpPr>
        <p:spPr>
          <a:xfrm>
            <a:off x="6403216" y="554543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AA1 Histology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DC5A6-FC36-FA34-91A3-D20863B23E98}"/>
              </a:ext>
            </a:extLst>
          </p:cNvPr>
          <p:cNvSpPr txBox="1"/>
          <p:nvPr/>
        </p:nvSpPr>
        <p:spPr>
          <a:xfrm>
            <a:off x="5950547" y="58754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9632B9-67EB-597A-D320-17C3649AF047}"/>
              </a:ext>
            </a:extLst>
          </p:cNvPr>
          <p:cNvGrpSpPr/>
          <p:nvPr/>
        </p:nvGrpSpPr>
        <p:grpSpPr>
          <a:xfrm>
            <a:off x="6428413" y="1155980"/>
            <a:ext cx="5549392" cy="3189957"/>
            <a:chOff x="6534946" y="1280269"/>
            <a:chExt cx="5549392" cy="318995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5C7F5AE-ACD8-8E73-8889-71070BBB52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3052" t="12" r="-753" b="31399"/>
            <a:stretch/>
          </p:blipFill>
          <p:spPr>
            <a:xfrm>
              <a:off x="10930890" y="1286323"/>
              <a:ext cx="1153448" cy="31839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7BAD03-FE36-ACC0-6827-FF98F061143E}"/>
                </a:ext>
              </a:extLst>
            </p:cNvPr>
            <p:cNvSpPr txBox="1"/>
            <p:nvPr/>
          </p:nvSpPr>
          <p:spPr>
            <a:xfrm>
              <a:off x="10871915" y="1643546"/>
              <a:ext cx="1180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solidFill>
                    <a:srgbClr val="00B0F0"/>
                  </a:solidFill>
                </a:rPr>
                <a:t>Link to raw 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8DEE38-88D2-A92E-95F7-617EF8B23AE6}"/>
                </a:ext>
              </a:extLst>
            </p:cNvPr>
            <p:cNvSpPr txBox="1"/>
            <p:nvPr/>
          </p:nvSpPr>
          <p:spPr>
            <a:xfrm>
              <a:off x="10880642" y="1857328"/>
              <a:ext cx="1180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solidFill>
                    <a:srgbClr val="00B0F0"/>
                  </a:solidFill>
                </a:rPr>
                <a:t>Link to raw data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0C2BC9E-02F6-2FCF-3285-3AFADF779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1460" b="31411"/>
            <a:stretch/>
          </p:blipFill>
          <p:spPr>
            <a:xfrm>
              <a:off x="6534946" y="1286323"/>
              <a:ext cx="4034581" cy="31697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84A96B5-834E-28C4-A3A8-C2A5BA5135F3}"/>
                </a:ext>
              </a:extLst>
            </p:cNvPr>
            <p:cNvSpPr txBox="1"/>
            <p:nvPr/>
          </p:nvSpPr>
          <p:spPr>
            <a:xfrm>
              <a:off x="10946130" y="1490923"/>
              <a:ext cx="1017270" cy="184666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lIns="91440" tIns="0" rIns="91440" bIns="0" rtlCol="0">
              <a:spAutoFit/>
            </a:bodyPr>
            <a:lstStyle/>
            <a:p>
              <a:r>
                <a:rPr lang="en-US" sz="1200" b="1" dirty="0"/>
                <a:t>Link_to_data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ED5F32-F3E7-4EC7-793E-63278B6AF061}"/>
                </a:ext>
              </a:extLst>
            </p:cNvPr>
            <p:cNvSpPr txBox="1"/>
            <p:nvPr/>
          </p:nvSpPr>
          <p:spPr>
            <a:xfrm>
              <a:off x="11307930" y="1286323"/>
              <a:ext cx="293670" cy="184666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91440" tIns="0" rIns="91440" bIns="0" rtlCol="0" anchor="ctr">
              <a:spAutoFit/>
            </a:bodyPr>
            <a:lstStyle/>
            <a:p>
              <a:pPr algn="ctr"/>
              <a:r>
                <a:rPr lang="en-US" sz="1200" b="1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42609D-1E8E-876F-E66C-B58575597B36}"/>
                </a:ext>
              </a:extLst>
            </p:cNvPr>
            <p:cNvSpPr txBox="1"/>
            <p:nvPr/>
          </p:nvSpPr>
          <p:spPr>
            <a:xfrm>
              <a:off x="10616611" y="1280269"/>
              <a:ext cx="293670" cy="184666"/>
            </a:xfrm>
            <a:prstGeom prst="rect">
              <a:avLst/>
            </a:prstGeom>
            <a:noFill/>
          </p:spPr>
          <p:txBody>
            <a:bodyPr wrap="none" lIns="91440" tIns="0" rIns="91440" bIns="0" rtlCol="0" anchor="ctr">
              <a:spAutoFit/>
            </a:bodyPr>
            <a:lstStyle/>
            <a:p>
              <a:pPr algn="ctr"/>
              <a:r>
                <a:rPr lang="en-US" sz="1200" b="1" dirty="0"/>
                <a:t>…</a:t>
              </a:r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8B3BA5-07A6-0DF3-1FD0-7D1988028631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435480" y="4331812"/>
            <a:ext cx="1010224" cy="387622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1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86631" cy="5516363"/>
              <a:chOff x="492038" y="544130"/>
              <a:chExt cx="4486631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198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62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77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70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62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67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77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F1D6F-02C7-9AEB-5B2D-1D15457914B1}"/>
              </a:ext>
            </a:extLst>
          </p:cNvPr>
          <p:cNvCxnSpPr>
            <a:cxnSpLocks/>
          </p:cNvCxnSpPr>
          <p:nvPr/>
        </p:nvCxnSpPr>
        <p:spPr>
          <a:xfrm>
            <a:off x="4117537" y="5749956"/>
            <a:ext cx="132447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3094F2-CF84-A751-C2F8-45EB40D04A3F}"/>
              </a:ext>
            </a:extLst>
          </p:cNvPr>
          <p:cNvSpPr txBox="1"/>
          <p:nvPr/>
        </p:nvSpPr>
        <p:spPr>
          <a:xfrm>
            <a:off x="6298474" y="515638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AA1_1 SPG 2dpo video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FC5C6DDD-E071-7DF3-874F-4B0EE5983AAC}"/>
              </a:ext>
            </a:extLst>
          </p:cNvPr>
          <p:cNvSpPr/>
          <p:nvPr/>
        </p:nvSpPr>
        <p:spPr>
          <a:xfrm>
            <a:off x="5594500" y="5102279"/>
            <a:ext cx="300035" cy="1356227"/>
          </a:xfrm>
          <a:prstGeom prst="leftBrace">
            <a:avLst>
              <a:gd name="adj1" fmla="val 731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7" name="Picture 2" descr="video-file Vector Icons free download in SVG, PNG Format">
            <a:extLst>
              <a:ext uri="{FF2B5EF4-FFF2-40B4-BE49-F238E27FC236}">
                <a16:creationId xmlns:a16="http://schemas.microsoft.com/office/drawing/2014/main" id="{6CDBD691-1CE2-061A-76CE-FF7FAE6C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62" y="5104498"/>
            <a:ext cx="473100" cy="4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01A26B-97A2-8AF0-EFC7-5417F0D66E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6141" y="5570227"/>
            <a:ext cx="544395" cy="54439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3225129-6248-BAA5-2703-6CB77DCD2B49}"/>
              </a:ext>
            </a:extLst>
          </p:cNvPr>
          <p:cNvSpPr txBox="1"/>
          <p:nvPr/>
        </p:nvSpPr>
        <p:spPr>
          <a:xfrm>
            <a:off x="6290596" y="565775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AA1_1 SPG 2dpo C5 </a:t>
            </a:r>
            <a:r>
              <a:rPr lang="en-US" dirty="0" err="1"/>
              <a:t>NeuN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841FCC-8428-0AC2-DB3D-18C4C2F5334A}"/>
              </a:ext>
            </a:extLst>
          </p:cNvPr>
          <p:cNvSpPr txBox="1"/>
          <p:nvPr/>
        </p:nvSpPr>
        <p:spPr>
          <a:xfrm>
            <a:off x="5922604" y="60270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679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5213F50-4616-4E50-98D7-5759204DC0BC}"/>
              </a:ext>
            </a:extLst>
          </p:cNvPr>
          <p:cNvSpPr txBox="1"/>
          <p:nvPr/>
        </p:nvSpPr>
        <p:spPr>
          <a:xfrm>
            <a:off x="2104346" y="6148480"/>
            <a:ext cx="798330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Broman &amp; Woo (2018)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 Organization in Spreadsheets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 The American Statistician, 72:1, 2-10, 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DOI: 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2"/>
              </a:rPr>
              <a:t>10.1080/00031305.2017.1375989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1B043-EB07-4404-BBB5-97A3450F7A6E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The tidy data: </a:t>
            </a:r>
            <a:r>
              <a:rPr lang="en-US" sz="3200" dirty="0"/>
              <a:t>how to organize data on a spreadsheet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28226B-92D8-C032-BAB6-AB46B1AAC6CE}"/>
              </a:ext>
            </a:extLst>
          </p:cNvPr>
          <p:cNvGrpSpPr/>
          <p:nvPr/>
        </p:nvGrpSpPr>
        <p:grpSpPr>
          <a:xfrm>
            <a:off x="1200655" y="1135891"/>
            <a:ext cx="9230607" cy="4787723"/>
            <a:chOff x="298705" y="3788514"/>
            <a:chExt cx="5553456" cy="26197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47F53-DB6A-2867-CA98-DCF1B051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05" y="3788514"/>
              <a:ext cx="5553456" cy="2619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BBC3E-5D5F-352F-02F2-13B18F771757}"/>
                </a:ext>
              </a:extLst>
            </p:cNvPr>
            <p:cNvSpPr txBox="1"/>
            <p:nvPr/>
          </p:nvSpPr>
          <p:spPr>
            <a:xfrm>
              <a:off x="2746417" y="4150721"/>
              <a:ext cx="1365166" cy="297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First row are variable names (headers)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3A30598-1113-E809-0222-86AAE0A4326E}"/>
                </a:ext>
              </a:extLst>
            </p:cNvPr>
            <p:cNvSpPr/>
            <p:nvPr/>
          </p:nvSpPr>
          <p:spPr>
            <a:xfrm>
              <a:off x="560962" y="4945596"/>
              <a:ext cx="199748" cy="1259020"/>
            </a:xfrm>
            <a:prstGeom prst="rightBrace">
              <a:avLst>
                <a:gd name="adj1" fmla="val 28333"/>
                <a:gd name="adj2" fmla="val 51092"/>
              </a:avLst>
            </a:prstGeom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A34008-F85B-6B0B-DDFD-D18B3042D5D4}"/>
                </a:ext>
              </a:extLst>
            </p:cNvPr>
            <p:cNvSpPr txBox="1"/>
            <p:nvPr/>
          </p:nvSpPr>
          <p:spPr>
            <a:xfrm>
              <a:off x="809830" y="5494723"/>
              <a:ext cx="1457882" cy="168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All other rows are data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C3C831-3CE9-9902-993C-24D1BCD44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4880" y="6319492"/>
              <a:ext cx="13070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DB3C25-3AC2-6536-5CE1-7B795E97BDD0}"/>
                </a:ext>
              </a:extLst>
            </p:cNvPr>
            <p:cNvSpPr txBox="1"/>
            <p:nvPr/>
          </p:nvSpPr>
          <p:spPr>
            <a:xfrm>
              <a:off x="3127249" y="6208216"/>
              <a:ext cx="1377695" cy="168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There is a single sheet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F5C8C0-5864-A7E1-1EB8-EDE1A9956AE5}"/>
                </a:ext>
              </a:extLst>
            </p:cNvPr>
            <p:cNvSpPr/>
            <p:nvPr/>
          </p:nvSpPr>
          <p:spPr>
            <a:xfrm>
              <a:off x="4675632" y="4664268"/>
              <a:ext cx="658441" cy="1573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03EE7D-8DCC-8261-0797-805E43D49D01}"/>
                </a:ext>
              </a:extLst>
            </p:cNvPr>
            <p:cNvSpPr txBox="1"/>
            <p:nvPr/>
          </p:nvSpPr>
          <p:spPr>
            <a:xfrm>
              <a:off x="4579135" y="4150722"/>
              <a:ext cx="900130" cy="297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Each column is a variable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295699-9634-7649-2F1F-9FD4E66DC970}"/>
                </a:ext>
              </a:extLst>
            </p:cNvPr>
            <p:cNvCxnSpPr/>
            <p:nvPr/>
          </p:nvCxnSpPr>
          <p:spPr>
            <a:xfrm flipH="1">
              <a:off x="560962" y="4113867"/>
              <a:ext cx="48438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41F7EE-9140-2997-F4AE-857F39E3AD12}"/>
                </a:ext>
              </a:extLst>
            </p:cNvPr>
            <p:cNvSpPr txBox="1"/>
            <p:nvPr/>
          </p:nvSpPr>
          <p:spPr>
            <a:xfrm>
              <a:off x="1114429" y="3969582"/>
              <a:ext cx="1253943" cy="252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Save as .csv file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AA89E-CD31-E92F-3026-D54355E6B738}"/>
                </a:ext>
              </a:extLst>
            </p:cNvPr>
            <p:cNvSpPr/>
            <p:nvPr/>
          </p:nvSpPr>
          <p:spPr>
            <a:xfrm>
              <a:off x="298706" y="4664266"/>
              <a:ext cx="5486398" cy="248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A1E40F-3294-1565-3E2D-70D7E99E71D9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3429000" y="4448200"/>
              <a:ext cx="0" cy="2160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6FFE8D-F709-EB0F-CD20-5E912903C021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5029200" y="4448202"/>
              <a:ext cx="0" cy="2160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BE13B6F-42B5-D5D5-B4C2-2E8E185CEE37}"/>
              </a:ext>
            </a:extLst>
          </p:cNvPr>
          <p:cNvSpPr txBox="1"/>
          <p:nvPr/>
        </p:nvSpPr>
        <p:spPr>
          <a:xfrm>
            <a:off x="542700" y="616868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 more at:</a:t>
            </a:r>
          </a:p>
        </p:txBody>
      </p:sp>
    </p:spTree>
    <p:extLst>
      <p:ext uri="{BB962C8B-B14F-4D97-AF65-F5344CB8AC3E}">
        <p14:creationId xmlns:p14="http://schemas.microsoft.com/office/powerpoint/2010/main" val="186204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D3-9766-42DD-8C07-3A72D2E2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435" y="141388"/>
            <a:ext cx="3866965" cy="1325563"/>
          </a:xfrm>
        </p:spPr>
        <p:txBody>
          <a:bodyPr/>
          <a:lstStyle/>
          <a:p>
            <a:r>
              <a:rPr lang="en-US" dirty="0"/>
              <a:t>Levels of 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31F0AE5-4402-427E-BFD9-08D460E22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90889"/>
              </p:ext>
            </p:extLst>
          </p:nvPr>
        </p:nvGraphicFramePr>
        <p:xfrm>
          <a:off x="838200" y="1504198"/>
          <a:ext cx="7710996" cy="498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69BD0E-2AD2-447A-803A-E6E3DED6C710}"/>
              </a:ext>
            </a:extLst>
          </p:cNvPr>
          <p:cNvSpPr txBox="1"/>
          <p:nvPr/>
        </p:nvSpPr>
        <p:spPr>
          <a:xfrm>
            <a:off x="7728011" y="5049943"/>
            <a:ext cx="363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make several observations or measures in different variables per subject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3A86D-2363-4B63-8553-E27682F1DA4B}"/>
              </a:ext>
            </a:extLst>
          </p:cNvPr>
          <p:cNvSpPr txBox="1"/>
          <p:nvPr/>
        </p:nvSpPr>
        <p:spPr>
          <a:xfrm>
            <a:off x="7728011" y="4068677"/>
            <a:ext cx="2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subject is unique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2EFF6-94FB-4E58-842D-ACF384BF3ED9}"/>
              </a:ext>
            </a:extLst>
          </p:cNvPr>
          <p:cNvSpPr txBox="1"/>
          <p:nvPr/>
        </p:nvSpPr>
        <p:spPr>
          <a:xfrm>
            <a:off x="7728011" y="3174998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several subjects per 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17D89-D1BB-42A2-8302-E0B2C3DB0605}"/>
              </a:ext>
            </a:extLst>
          </p:cNvPr>
          <p:cNvSpPr txBox="1"/>
          <p:nvPr/>
        </p:nvSpPr>
        <p:spPr>
          <a:xfrm>
            <a:off x="7728011" y="2448217"/>
            <a:ext cx="294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study may be compressed of several experiments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32C6F-37BD-4EDC-93ED-78E972F55608}"/>
              </a:ext>
            </a:extLst>
          </p:cNvPr>
          <p:cNvSpPr txBox="1"/>
          <p:nvPr/>
        </p:nvSpPr>
        <p:spPr>
          <a:xfrm>
            <a:off x="7728011" y="1691076"/>
            <a:ext cx="363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whole data collection history of the lab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DDA9B-0435-4B4F-B4DD-462E5168F88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62113" y="5511608"/>
            <a:ext cx="2365898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48D6A1-B2DF-4BAF-AAC9-753EDAAD051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237825" y="4253343"/>
            <a:ext cx="249018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D56959-B249-4ECC-A4FF-A309B786B8D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62113" y="3489280"/>
            <a:ext cx="2365898" cy="8884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F25E67-5804-429A-B05F-74A36EA825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011446" y="2766961"/>
            <a:ext cx="2716565" cy="442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2B5EFA-9675-4ADB-9BD4-2C6A42150AF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975934" y="1990640"/>
            <a:ext cx="2752077" cy="2360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DBE39AB-55C1-73B6-2BE4-A9CF7A7C0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303285"/>
              </p:ext>
            </p:extLst>
          </p:nvPr>
        </p:nvGraphicFramePr>
        <p:xfrm>
          <a:off x="1596994" y="444094"/>
          <a:ext cx="8772124" cy="6041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3CCAC2-D44F-29CE-2700-244AA14D3F11}"/>
              </a:ext>
            </a:extLst>
          </p:cNvPr>
          <p:cNvSpPr txBox="1">
            <a:spLocks/>
          </p:cNvSpPr>
          <p:nvPr/>
        </p:nvSpPr>
        <p:spPr>
          <a:xfrm>
            <a:off x="4506474" y="2802161"/>
            <a:ext cx="31790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Research Data 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F30D6-77C5-DCBD-4E4C-DEDDB9FFC95B}"/>
              </a:ext>
            </a:extLst>
          </p:cNvPr>
          <p:cNvSpPr txBox="1"/>
          <p:nvPr/>
        </p:nvSpPr>
        <p:spPr>
          <a:xfrm>
            <a:off x="7543482" y="239043"/>
            <a:ext cx="363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design and planning of research activities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ABD35B-2EF2-F6DC-4D29-0758F90BA9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724650" y="562209"/>
            <a:ext cx="818832" cy="237891"/>
          </a:xfrm>
          <a:prstGeom prst="bentConnector3">
            <a:avLst>
              <a:gd name="adj1" fmla="val 56979"/>
            </a:avLst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D479BD-3A33-62DC-AB49-05271DC33C0E}"/>
              </a:ext>
            </a:extLst>
          </p:cNvPr>
          <p:cNvSpPr txBox="1"/>
          <p:nvPr/>
        </p:nvSpPr>
        <p:spPr>
          <a:xfrm>
            <a:off x="9081326" y="1723095"/>
            <a:ext cx="287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study and collect data, material, samples, etc.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0653CB-D4EC-AC60-1830-5CC7DE2BBD1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17871" y="2046261"/>
            <a:ext cx="363455" cy="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11273E-875E-2D5B-C774-0CC2A72CE376}"/>
              </a:ext>
            </a:extLst>
          </p:cNvPr>
          <p:cNvSpPr txBox="1"/>
          <p:nvPr/>
        </p:nvSpPr>
        <p:spPr>
          <a:xfrm>
            <a:off x="9363404" y="3527559"/>
            <a:ext cx="2877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data from collected samples and material. Process raw data into meaningful read-outs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A0ACBE-54BA-9CB6-A4D3-8941217FD52A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178452" y="4127723"/>
            <a:ext cx="184952" cy="1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38EA8D-BB7A-97F4-3506-6D516531B817}"/>
              </a:ext>
            </a:extLst>
          </p:cNvPr>
          <p:cNvSpPr txBox="1"/>
          <p:nvPr/>
        </p:nvSpPr>
        <p:spPr>
          <a:xfrm>
            <a:off x="8438467" y="5445257"/>
            <a:ext cx="2877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data to generate primary insights and knowledge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2C51FF-0C7A-D091-156D-D627D9A00E0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894289" y="5906922"/>
            <a:ext cx="544178" cy="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146768-B24D-8E29-B1B3-4027752E3613}"/>
              </a:ext>
            </a:extLst>
          </p:cNvPr>
          <p:cNvSpPr txBox="1"/>
          <p:nvPr/>
        </p:nvSpPr>
        <p:spPr>
          <a:xfrm>
            <a:off x="1008673" y="5701354"/>
            <a:ext cx="28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Long-term data preservation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2F95F5-F88A-C4F4-2875-D412152CF6D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886096" y="5886020"/>
            <a:ext cx="243499" cy="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A8603-3D2B-DE9B-3CD0-FDDCF42BE2A8}"/>
              </a:ext>
            </a:extLst>
          </p:cNvPr>
          <p:cNvSpPr txBox="1"/>
          <p:nvPr/>
        </p:nvSpPr>
        <p:spPr>
          <a:xfrm>
            <a:off x="265045" y="3036339"/>
            <a:ext cx="246045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access to others in a usable format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240E8-7DC8-2D7E-6085-199FDE1B09E8}"/>
              </a:ext>
            </a:extLst>
          </p:cNvPr>
          <p:cNvSpPr txBox="1"/>
          <p:nvPr/>
        </p:nvSpPr>
        <p:spPr>
          <a:xfrm>
            <a:off x="921622" y="739330"/>
            <a:ext cx="2646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new knowledge and insights from already collected data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391E60-9012-5B2B-F1EE-35C7B4143C79}"/>
              </a:ext>
            </a:extLst>
          </p:cNvPr>
          <p:cNvCxnSpPr>
            <a:cxnSpLocks/>
            <a:endCxn id="28" idx="2"/>
          </p:cNvCxnSpPr>
          <p:nvPr/>
        </p:nvCxnSpPr>
        <p:spPr>
          <a:xfrm rot="10800000">
            <a:off x="1495272" y="3676420"/>
            <a:ext cx="1195058" cy="567107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1784313-557F-2CDC-68E8-EC242C9D124B}"/>
              </a:ext>
            </a:extLst>
          </p:cNvPr>
          <p:cNvCxnSpPr>
            <a:cxnSpLocks/>
            <a:endCxn id="35" idx="2"/>
          </p:cNvCxnSpPr>
          <p:nvPr/>
        </p:nvCxnSpPr>
        <p:spPr>
          <a:xfrm rot="10800000">
            <a:off x="2245064" y="1662661"/>
            <a:ext cx="943008" cy="341339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39695" cy="5516363"/>
              <a:chOff x="492038" y="544130"/>
              <a:chExt cx="4439695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198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599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33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24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21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30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192468-A807-94A7-F5C8-EA59CC9D79A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777240" y="1956155"/>
            <a:ext cx="1968540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2A9124-C951-CD09-7FFE-FA9370D29571}"/>
              </a:ext>
            </a:extLst>
          </p:cNvPr>
          <p:cNvSpPr txBox="1"/>
          <p:nvPr/>
        </p:nvSpPr>
        <p:spPr>
          <a:xfrm>
            <a:off x="5745780" y="1694545"/>
            <a:ext cx="526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documents needed for the lab to function (e.g., SOPs, training material, product catalogs)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B6657F-D569-3E8F-32F0-EFBE2A1CEF01}"/>
              </a:ext>
            </a:extLst>
          </p:cNvPr>
          <p:cNvSpPr txBox="1"/>
          <p:nvPr/>
        </p:nvSpPr>
        <p:spPr>
          <a:xfrm>
            <a:off x="5745780" y="2280202"/>
            <a:ext cx="468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main folder is where all the data is stored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F16940-869C-2935-AEA5-4B6D55CC3AF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475474" y="2420884"/>
            <a:ext cx="327030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9CA7047-55A1-274C-43B8-5FA04C4B0C94}"/>
              </a:ext>
            </a:extLst>
          </p:cNvPr>
          <p:cNvSpPr txBox="1"/>
          <p:nvPr/>
        </p:nvSpPr>
        <p:spPr>
          <a:xfrm>
            <a:off x="5745780" y="2650415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file to track each experiment and provide basic information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9F7397-CEC2-88D5-600C-37C453F0B22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495800" y="2804304"/>
            <a:ext cx="1249980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80EF85-EB29-4BF7-263B-AD0A3446B268}"/>
              </a:ext>
            </a:extLst>
          </p:cNvPr>
          <p:cNvSpPr txBox="1"/>
          <p:nvPr/>
        </p:nvSpPr>
        <p:spPr>
          <a:xfrm>
            <a:off x="5745780" y="304503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experiment has its folder named with a unique identifier (e.g., AA1)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6FA8F4-8D01-030A-A7D0-4064C8BFB64B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081708" y="3198922"/>
            <a:ext cx="266407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3312330-BA0C-DEB3-4AD0-E06DDF4865F7}"/>
              </a:ext>
            </a:extLst>
          </p:cNvPr>
          <p:cNvSpPr txBox="1"/>
          <p:nvPr/>
        </p:nvSpPr>
        <p:spPr>
          <a:xfrm>
            <a:off x="5745780" y="344907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document that logs the activities that happen for each experiment</a:t>
            </a:r>
            <a:endParaRPr lang="en-US" sz="1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6EDC5-96B1-B150-C633-7D5E6A137E12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819687" y="3602962"/>
            <a:ext cx="926093" cy="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2732F7-C75C-399C-D19A-594F7AE9370E}"/>
              </a:ext>
            </a:extLst>
          </p:cNvPr>
          <p:cNvSpPr txBox="1"/>
          <p:nvPr/>
        </p:nvSpPr>
        <p:spPr>
          <a:xfrm>
            <a:off x="5745780" y="386199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document listing and cataloging each subject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382094-4191-505D-BF57-CCA26B482FB0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000425" y="4015882"/>
            <a:ext cx="74535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CCF2C27-C764-9DBF-B754-6B7463DC9F82}"/>
              </a:ext>
            </a:extLst>
          </p:cNvPr>
          <p:cNvSpPr txBox="1"/>
          <p:nvPr/>
        </p:nvSpPr>
        <p:spPr>
          <a:xfrm>
            <a:off x="5745780" y="497035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folder containing all the analysis documents (e.g., R scripts, SPSS files) and results and outputs of analysis (e.g., graphs, slide presentations)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502C35-4C20-FEFF-74CA-B67AA8B2DA75}"/>
              </a:ext>
            </a:extLst>
          </p:cNvPr>
          <p:cNvSpPr txBox="1"/>
          <p:nvPr/>
        </p:nvSpPr>
        <p:spPr>
          <a:xfrm>
            <a:off x="5742912" y="618537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can be the place to store digital raw data such as microscope images, videos, electrophysiology recordings, etc.</a:t>
            </a:r>
            <a:endParaRPr lang="en-US" sz="14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CF77373-4DEC-977E-E48F-39A986CB12B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961428" y="5775058"/>
            <a:ext cx="1781484" cy="671925"/>
          </a:xfrm>
          <a:prstGeom prst="bentConnector3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B153E9A-0097-23B2-1A11-5F5D98EF8961}"/>
              </a:ext>
            </a:extLst>
          </p:cNvPr>
          <p:cNvSpPr txBox="1"/>
          <p:nvPr/>
        </p:nvSpPr>
        <p:spPr>
          <a:xfrm>
            <a:off x="5741432" y="55958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Files containing the processed data. We recommend having files in a sharable format (e.g., csv) and having data dictionaries</a:t>
            </a:r>
            <a:endParaRPr lang="en-US" sz="1400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6035977-8076-79B9-C010-DCE00EB1D84E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569177" y="5364688"/>
            <a:ext cx="1172255" cy="492789"/>
          </a:xfrm>
          <a:prstGeom prst="bentConnector3">
            <a:avLst>
              <a:gd name="adj1" fmla="val 56067"/>
            </a:avLst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412119-AA68-1915-C33E-17144B70EEEA}"/>
              </a:ext>
            </a:extLst>
          </p:cNvPr>
          <p:cNvSpPr txBox="1"/>
          <p:nvPr/>
        </p:nvSpPr>
        <p:spPr>
          <a:xfrm>
            <a:off x="5741432" y="42653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Contains the definitions for all variables and measurements, their units, permitted values, and other information at the variable level</a:t>
            </a:r>
            <a:endParaRPr lang="en-US" sz="14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6B0D05C-BDC7-80B7-FE0A-B3A404F1AF6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971817" y="4957485"/>
            <a:ext cx="773963" cy="274484"/>
          </a:xfrm>
          <a:prstGeom prst="bentConnector3">
            <a:avLst>
              <a:gd name="adj1" fmla="val 64440"/>
            </a:avLst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9B91C-DE19-33ED-D878-A27A87ADFA5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014263" y="4520665"/>
            <a:ext cx="727169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7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39695" cy="5516363"/>
              <a:chOff x="492038" y="544130"/>
              <a:chExt cx="4439695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2023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599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33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24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21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30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0E4C2-D68A-2BE0-5811-76B5ACD67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351" y="2125644"/>
            <a:ext cx="6202089" cy="1514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48068-667A-FE11-91FD-B0D2BFF9DAB3}"/>
              </a:ext>
            </a:extLst>
          </p:cNvPr>
          <p:cNvCxnSpPr>
            <a:cxnSpLocks/>
          </p:cNvCxnSpPr>
          <p:nvPr/>
        </p:nvCxnSpPr>
        <p:spPr>
          <a:xfrm flipV="1">
            <a:off x="4495800" y="2804304"/>
            <a:ext cx="1249980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291AD6-DCA1-46C6-8E97-E559F336CC2A}"/>
              </a:ext>
            </a:extLst>
          </p:cNvPr>
          <p:cNvSpPr txBox="1"/>
          <p:nvPr/>
        </p:nvSpPr>
        <p:spPr>
          <a:xfrm>
            <a:off x="7140426" y="1680471"/>
            <a:ext cx="402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Keep a list of experiments performed</a:t>
            </a:r>
          </a:p>
        </p:txBody>
      </p:sp>
    </p:spTree>
    <p:extLst>
      <p:ext uri="{BB962C8B-B14F-4D97-AF65-F5344CB8AC3E}">
        <p14:creationId xmlns:p14="http://schemas.microsoft.com/office/powerpoint/2010/main" val="77711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39695" cy="5516363"/>
              <a:chOff x="492038" y="544130"/>
              <a:chExt cx="4439695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198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599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70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24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21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30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FE0716-5C19-6FEA-567B-E22FB46C1116}"/>
              </a:ext>
            </a:extLst>
          </p:cNvPr>
          <p:cNvGrpSpPr/>
          <p:nvPr/>
        </p:nvGrpSpPr>
        <p:grpSpPr>
          <a:xfrm>
            <a:off x="6941268" y="1310640"/>
            <a:ext cx="3597110" cy="4853122"/>
            <a:chOff x="5582402" y="1769898"/>
            <a:chExt cx="3597110" cy="48531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70D5892-57D7-FF93-7477-DB392D728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74" r="33452"/>
            <a:stretch/>
          </p:blipFill>
          <p:spPr>
            <a:xfrm>
              <a:off x="5582402" y="1769898"/>
              <a:ext cx="3597110" cy="48531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3F77FC-398F-89F2-C058-8222D224D94B}"/>
                </a:ext>
              </a:extLst>
            </p:cNvPr>
            <p:cNvSpPr txBox="1"/>
            <p:nvPr/>
          </p:nvSpPr>
          <p:spPr>
            <a:xfrm>
              <a:off x="6603099" y="3178098"/>
              <a:ext cx="182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Project Summary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047471-A794-F538-DF5B-63CF22F530A0}"/>
                </a:ext>
              </a:extLst>
            </p:cNvPr>
            <p:cNvSpPr txBox="1"/>
            <p:nvPr/>
          </p:nvSpPr>
          <p:spPr>
            <a:xfrm>
              <a:off x="6638401" y="4506102"/>
              <a:ext cx="1267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Project log: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EC2211-DFE0-7F1D-4240-845B219C651A}"/>
                </a:ext>
              </a:extLst>
            </p:cNvPr>
            <p:cNvSpPr txBox="1"/>
            <p:nvPr/>
          </p:nvSpPr>
          <p:spPr>
            <a:xfrm>
              <a:off x="6700545" y="4877943"/>
              <a:ext cx="14382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12/10/2022: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Bla</a:t>
              </a:r>
              <a:r>
                <a:rPr lang="en-US" dirty="0"/>
                <a:t> </a:t>
              </a:r>
              <a:r>
                <a:rPr lang="en-US" dirty="0" err="1"/>
                <a:t>bla</a:t>
              </a:r>
              <a:r>
                <a:rPr lang="en-US" dirty="0"/>
                <a:t> </a:t>
              </a:r>
              <a:r>
                <a:rPr lang="en-US" dirty="0" err="1"/>
                <a:t>bla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Bla</a:t>
              </a:r>
              <a:r>
                <a:rPr lang="en-US" dirty="0"/>
                <a:t> </a:t>
              </a:r>
              <a:r>
                <a:rPr lang="en-US" dirty="0" err="1"/>
                <a:t>bla</a:t>
              </a:r>
              <a:r>
                <a:rPr lang="en-US" dirty="0"/>
                <a:t> </a:t>
              </a:r>
              <a:r>
                <a:rPr lang="en-US" dirty="0" err="1"/>
                <a:t>bla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3657A9-5227-8DC8-D193-504B4A14F711}"/>
                </a:ext>
              </a:extLst>
            </p:cNvPr>
            <p:cNvSpPr txBox="1"/>
            <p:nvPr/>
          </p:nvSpPr>
          <p:spPr>
            <a:xfrm>
              <a:off x="6735451" y="5907720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12/09/2022: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F2A99C-FA1E-4E29-D3FD-44A7DDBED791}"/>
                </a:ext>
              </a:extLst>
            </p:cNvPr>
            <p:cNvSpPr txBox="1"/>
            <p:nvPr/>
          </p:nvSpPr>
          <p:spPr>
            <a:xfrm>
              <a:off x="6850215" y="3573813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Title: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BF995E-AD27-3122-8C58-610DC787B1C0}"/>
                </a:ext>
              </a:extLst>
            </p:cNvPr>
            <p:cNvSpPr txBox="1"/>
            <p:nvPr/>
          </p:nvSpPr>
          <p:spPr>
            <a:xfrm>
              <a:off x="6864987" y="384052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Lead researcher: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DA2D92-3B1C-EE9D-0060-FE1BBCD1B991}"/>
                </a:ext>
              </a:extLst>
            </p:cNvPr>
            <p:cNvSpPr txBox="1"/>
            <p:nvPr/>
          </p:nvSpPr>
          <p:spPr>
            <a:xfrm>
              <a:off x="6850215" y="4122217"/>
              <a:ext cx="2240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Description and Aims: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A7636D4-A190-76AA-4B62-8BBB4CFD5787}"/>
              </a:ext>
            </a:extLst>
          </p:cNvPr>
          <p:cNvSpPr txBox="1"/>
          <p:nvPr/>
        </p:nvSpPr>
        <p:spPr>
          <a:xfrm>
            <a:off x="5525162" y="6346796"/>
            <a:ext cx="64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once a week from lab notebook or as electronic notebook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F1D6F-02C7-9AEB-5B2D-1D15457914B1}"/>
              </a:ext>
            </a:extLst>
          </p:cNvPr>
          <p:cNvCxnSpPr>
            <a:cxnSpLocks/>
          </p:cNvCxnSpPr>
          <p:nvPr/>
        </p:nvCxnSpPr>
        <p:spPr>
          <a:xfrm>
            <a:off x="4798516" y="3573813"/>
            <a:ext cx="226268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8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C7362-6369-3021-03A6-2E84BDCFA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70"/>
          <a:stretch/>
        </p:blipFill>
        <p:spPr>
          <a:xfrm>
            <a:off x="5757137" y="1962419"/>
            <a:ext cx="6062099" cy="368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58734" cy="5516363"/>
              <a:chOff x="492038" y="544130"/>
              <a:chExt cx="4458734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198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599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70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62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21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30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F1D6F-02C7-9AEB-5B2D-1D15457914B1}"/>
              </a:ext>
            </a:extLst>
          </p:cNvPr>
          <p:cNvCxnSpPr>
            <a:cxnSpLocks/>
          </p:cNvCxnSpPr>
          <p:nvPr/>
        </p:nvCxnSpPr>
        <p:spPr>
          <a:xfrm>
            <a:off x="5015481" y="3991847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0E06C-8306-5140-3871-04C28C4D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56"/>
          <a:stretch/>
        </p:blipFill>
        <p:spPr>
          <a:xfrm>
            <a:off x="5594874" y="2063204"/>
            <a:ext cx="6342584" cy="4206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86631" cy="5516363"/>
              <a:chOff x="492038" y="544130"/>
              <a:chExt cx="4486631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198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599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70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62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21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77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F1D6F-02C7-9AEB-5B2D-1D15457914B1}"/>
              </a:ext>
            </a:extLst>
          </p:cNvPr>
          <p:cNvCxnSpPr>
            <a:cxnSpLocks/>
          </p:cNvCxnSpPr>
          <p:nvPr/>
        </p:nvCxnSpPr>
        <p:spPr>
          <a:xfrm>
            <a:off x="5015481" y="4479527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5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BEAFE5F-A4FE-0EC8-CF85-DCDE2873CFFC}"/>
              </a:ext>
            </a:extLst>
          </p:cNvPr>
          <p:cNvGrpSpPr/>
          <p:nvPr/>
        </p:nvGrpSpPr>
        <p:grpSpPr>
          <a:xfrm>
            <a:off x="458232" y="954793"/>
            <a:ext cx="4699583" cy="5647237"/>
            <a:chOff x="458232" y="954793"/>
            <a:chExt cx="4699583" cy="56472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A55F1-B6B4-5C07-F276-260464DD4D56}"/>
                </a:ext>
              </a:extLst>
            </p:cNvPr>
            <p:cNvSpPr/>
            <p:nvPr/>
          </p:nvSpPr>
          <p:spPr>
            <a:xfrm>
              <a:off x="458232" y="954793"/>
              <a:ext cx="4699583" cy="5634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0E90DA-AC38-10F1-D4B6-13DDBA13BD71}"/>
                </a:ext>
              </a:extLst>
            </p:cNvPr>
            <p:cNvGrpSpPr/>
            <p:nvPr/>
          </p:nvGrpSpPr>
          <p:grpSpPr>
            <a:xfrm>
              <a:off x="545306" y="1085667"/>
              <a:ext cx="4486631" cy="5516363"/>
              <a:chOff x="492038" y="544130"/>
              <a:chExt cx="4486631" cy="5516363"/>
            </a:xfrm>
          </p:grpSpPr>
          <p:pic>
            <p:nvPicPr>
              <p:cNvPr id="4" name="Graphic 3" descr="Open folder with solid fill">
                <a:extLst>
                  <a:ext uri="{FF2B5EF4-FFF2-40B4-BE49-F238E27FC236}">
                    <a16:creationId xmlns:a16="http://schemas.microsoft.com/office/drawing/2014/main" id="{8D134819-94E4-4C17-25F1-FD7EB66F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2507" y="119228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B872C-79FD-8E34-CAA6-2ADF6E93D839}"/>
                  </a:ext>
                </a:extLst>
              </p:cNvPr>
              <p:cNvSpPr txBox="1"/>
              <p:nvPr/>
            </p:nvSpPr>
            <p:spPr>
              <a:xfrm>
                <a:off x="1237846" y="844406"/>
                <a:ext cx="17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data storage</a:t>
                </a:r>
              </a:p>
            </p:txBody>
          </p:sp>
          <p:pic>
            <p:nvPicPr>
              <p:cNvPr id="6" name="Graphic 5" descr="Cloud Computing with solid fill">
                <a:extLst>
                  <a:ext uri="{FF2B5EF4-FFF2-40B4-BE49-F238E27FC236}">
                    <a16:creationId xmlns:a16="http://schemas.microsoft.com/office/drawing/2014/main" id="{149CD701-88DB-CE2B-91A1-D8D0DB0D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038" y="544130"/>
                <a:ext cx="745808" cy="745808"/>
              </a:xfrm>
              <a:prstGeom prst="rect">
                <a:avLst/>
              </a:prstGeom>
            </p:spPr>
          </p:pic>
          <p:pic>
            <p:nvPicPr>
              <p:cNvPr id="7" name="Graphic 6" descr="Open folder with solid fill">
                <a:extLst>
                  <a:ext uri="{FF2B5EF4-FFF2-40B4-BE49-F238E27FC236}">
                    <a16:creationId xmlns:a16="http://schemas.microsoft.com/office/drawing/2014/main" id="{89D07797-5F88-B1A7-4BAF-4B0534F9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1082" y="1588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282A26-53AF-39C2-C590-7969CBE2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266" y="1996686"/>
                <a:ext cx="491133" cy="523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D17FF-CBC6-624C-1ACB-1769B56DC4A3}"/>
                  </a:ext>
                </a:extLst>
              </p:cNvPr>
              <p:cNvSpPr txBox="1"/>
              <p:nvPr/>
            </p:nvSpPr>
            <p:spPr>
              <a:xfrm>
                <a:off x="1679232" y="1261101"/>
                <a:ext cx="2006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 documentation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1E239F-5780-C75E-8335-5439E6C3CB6D}"/>
                  </a:ext>
                </a:extLst>
              </p:cNvPr>
              <p:cNvSpPr txBox="1"/>
              <p:nvPr/>
            </p:nvSpPr>
            <p:spPr>
              <a:xfrm>
                <a:off x="1679232" y="1667214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BF34C6-51C3-8679-CA53-BE3EE605B30B}"/>
                  </a:ext>
                </a:extLst>
              </p:cNvPr>
              <p:cNvSpPr txBox="1"/>
              <p:nvPr/>
            </p:nvSpPr>
            <p:spPr>
              <a:xfrm>
                <a:off x="2372275" y="2073957"/>
                <a:ext cx="198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catalog</a:t>
                </a:r>
              </a:p>
            </p:txBody>
          </p: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8574A0D5-37BF-BDDE-6C4A-45FD672F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24082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Open folder with solid fill">
                <a:extLst>
                  <a:ext uri="{FF2B5EF4-FFF2-40B4-BE49-F238E27FC236}">
                    <a16:creationId xmlns:a16="http://schemas.microsoft.com/office/drawing/2014/main" id="{8801AFF0-2B43-8B1B-8DE4-27B3F6855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297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Open folder with solid fill">
                <a:extLst>
                  <a:ext uri="{FF2B5EF4-FFF2-40B4-BE49-F238E27FC236}">
                    <a16:creationId xmlns:a16="http://schemas.microsoft.com/office/drawing/2014/main" id="{9E3461BC-1D0D-4300-5385-9E422E4A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15075" y="5603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B6C8-3342-B56C-A27C-37A92CCD20C1}"/>
                  </a:ext>
                </a:extLst>
              </p:cNvPr>
              <p:cNvSpPr txBox="1"/>
              <p:nvPr/>
            </p:nvSpPr>
            <p:spPr>
              <a:xfrm>
                <a:off x="2372275" y="2472719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32708-D3E8-1D70-3C81-5D5C6D57E933}"/>
                  </a:ext>
                </a:extLst>
              </p:cNvPr>
              <p:cNvSpPr txBox="1"/>
              <p:nvPr/>
            </p:nvSpPr>
            <p:spPr>
              <a:xfrm>
                <a:off x="2372275" y="5333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202F7-CB41-E019-A8F1-C406F12FC370}"/>
                  </a:ext>
                </a:extLst>
              </p:cNvPr>
              <p:cNvSpPr txBox="1"/>
              <p:nvPr/>
            </p:nvSpPr>
            <p:spPr>
              <a:xfrm>
                <a:off x="2372275" y="5620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A02A6F9-2593-79D9-2140-A93520E3F3A2}"/>
                  </a:ext>
                </a:extLst>
              </p:cNvPr>
              <p:cNvCxnSpPr>
                <a:stCxn id="6" idx="2"/>
                <a:endCxn id="4" idx="1"/>
              </p:cNvCxnSpPr>
              <p:nvPr/>
            </p:nvCxnSpPr>
            <p:spPr>
              <a:xfrm rot="16200000" flipH="1">
                <a:off x="973252" y="1181627"/>
                <a:ext cx="130945" cy="34756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87E7BE7-E782-D3D6-9C6A-B4DE63BD63F0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789246" y="1365634"/>
                <a:ext cx="527533" cy="37614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66EF990A-B33D-1383-F649-51112D6EAAB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16200000" flipH="1">
                <a:off x="1556698" y="1959055"/>
                <a:ext cx="212553" cy="38658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D09142-0AA8-FA37-43BD-C9356A02FD3E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1396990" y="2118762"/>
                <a:ext cx="590777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609D04E-D021-9270-0CAB-AE688BAE479B}"/>
                  </a:ext>
                </a:extLst>
              </p:cNvPr>
              <p:cNvCxnSpPr>
                <a:stCxn id="7" idx="2"/>
                <a:endCxn id="13" idx="1"/>
              </p:cNvCxnSpPr>
              <p:nvPr/>
            </p:nvCxnSpPr>
            <p:spPr>
              <a:xfrm rot="16200000" flipH="1">
                <a:off x="-47394" y="3563146"/>
                <a:ext cx="3479544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85FBF531-7D5D-68D1-3B0B-D61DBB720CC1}"/>
                  </a:ext>
                </a:extLst>
              </p:cNvPr>
              <p:cNvCxnSpPr>
                <a:stCxn id="7" idx="2"/>
                <a:endCxn id="14" idx="1"/>
              </p:cNvCxnSpPr>
              <p:nvPr/>
            </p:nvCxnSpPr>
            <p:spPr>
              <a:xfrm rot="16200000" flipH="1">
                <a:off x="-200533" y="3716285"/>
                <a:ext cx="3785822" cy="4453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55BEB94C-B34D-460F-52FC-7BCA8B07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2065" y="457885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26A44-CFCC-924F-FED6-715C84E82DC0}"/>
                  </a:ext>
                </a:extLst>
              </p:cNvPr>
              <p:cNvSpPr txBox="1"/>
              <p:nvPr/>
            </p:nvSpPr>
            <p:spPr>
              <a:xfrm>
                <a:off x="2859265" y="4614845"/>
                <a:ext cx="1599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Processed data</a:t>
                </a:r>
              </a:p>
            </p:txBody>
          </p:sp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E4DAA03D-4253-61BE-0D91-30397361A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187" y="496201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0E947D-20FE-163B-E5C2-499587F01A4E}"/>
                  </a:ext>
                </a:extLst>
              </p:cNvPr>
              <p:cNvSpPr txBox="1"/>
              <p:nvPr/>
            </p:nvSpPr>
            <p:spPr>
              <a:xfrm>
                <a:off x="2859265" y="5024633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D768B-50CA-7F70-58F3-94BFAECB2969}"/>
                  </a:ext>
                </a:extLst>
              </p:cNvPr>
              <p:cNvSpPr txBox="1"/>
              <p:nvPr/>
            </p:nvSpPr>
            <p:spPr>
              <a:xfrm>
                <a:off x="2874800" y="2855767"/>
                <a:ext cx="1870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summary log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3E5337-0FFE-C66B-7917-91DA069C9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275" y="31782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DC77F-6EBC-7BD4-645B-4FA54C0FF96F}"/>
                  </a:ext>
                </a:extLst>
              </p:cNvPr>
              <p:cNvSpPr txBox="1"/>
              <p:nvPr/>
            </p:nvSpPr>
            <p:spPr>
              <a:xfrm>
                <a:off x="2888284" y="3255484"/>
                <a:ext cx="2062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subject catalog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36C0D62-ECCA-F69F-AD26-0A386352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664" y="2830090"/>
                <a:ext cx="385460" cy="385460"/>
              </a:xfrm>
              <a:prstGeom prst="rect">
                <a:avLst/>
              </a:prstGeom>
            </p:spPr>
          </p:pic>
          <p:pic>
            <p:nvPicPr>
              <p:cNvPr id="32" name="Graphic 31" descr="Open folder with solid fill">
                <a:extLst>
                  <a:ext uri="{FF2B5EF4-FFF2-40B4-BE49-F238E27FC236}">
                    <a16:creationId xmlns:a16="http://schemas.microsoft.com/office/drawing/2014/main" id="{C8BDBED8-433D-FD71-9A03-718509EB3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2206" y="416466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09B67-9A7A-840D-F244-C508543DD567}"/>
                  </a:ext>
                </a:extLst>
              </p:cNvPr>
              <p:cNvSpPr txBox="1"/>
              <p:nvPr/>
            </p:nvSpPr>
            <p:spPr>
              <a:xfrm>
                <a:off x="2888284" y="4227283"/>
                <a:ext cx="2067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Analysis and results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AAC96C85-F66F-FA7A-7D26-BEA224D98DB6}"/>
                  </a:ext>
                </a:extLst>
              </p:cNvPr>
              <p:cNvCxnSpPr>
                <a:stCxn id="12" idx="2"/>
                <a:endCxn id="31" idx="1"/>
              </p:cNvCxnSpPr>
              <p:nvPr/>
            </p:nvCxnSpPr>
            <p:spPr>
              <a:xfrm rot="16200000" flipH="1">
                <a:off x="2210483" y="2798639"/>
                <a:ext cx="157372" cy="29098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5BB616A6-7417-BECF-5CDF-58164900299A}"/>
                  </a:ext>
                </a:extLst>
              </p:cNvPr>
              <p:cNvCxnSpPr>
                <a:stCxn id="12" idx="2"/>
                <a:endCxn id="29" idx="1"/>
              </p:cNvCxnSpPr>
              <p:nvPr/>
            </p:nvCxnSpPr>
            <p:spPr>
              <a:xfrm rot="16200000" flipH="1">
                <a:off x="1970624" y="3038499"/>
                <a:ext cx="574703" cy="2286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7413903-AE51-BEB9-4BFA-89F556917EEB}"/>
                  </a:ext>
                </a:extLst>
              </p:cNvPr>
              <p:cNvCxnSpPr>
                <a:stCxn id="12" idx="2"/>
                <a:endCxn id="32" idx="1"/>
              </p:cNvCxnSpPr>
              <p:nvPr/>
            </p:nvCxnSpPr>
            <p:spPr>
              <a:xfrm rot="16200000" flipH="1">
                <a:off x="1519033" y="3490089"/>
                <a:ext cx="1527814" cy="27853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3CE2D2-9B81-DC58-05A7-3561378C35CB}"/>
                  </a:ext>
                </a:extLst>
              </p:cNvPr>
              <p:cNvCxnSpPr>
                <a:stCxn id="12" idx="2"/>
                <a:endCxn id="24" idx="1"/>
              </p:cNvCxnSpPr>
              <p:nvPr/>
            </p:nvCxnSpPr>
            <p:spPr>
              <a:xfrm rot="16200000" flipH="1">
                <a:off x="1301865" y="3707258"/>
                <a:ext cx="1942011" cy="25839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5BA0246-95D1-C20B-62E4-3A3B41520AF0}"/>
                  </a:ext>
                </a:extLst>
              </p:cNvPr>
              <p:cNvCxnSpPr>
                <a:stCxn id="12" idx="2"/>
                <a:endCxn id="26" idx="1"/>
              </p:cNvCxnSpPr>
              <p:nvPr/>
            </p:nvCxnSpPr>
            <p:spPr>
              <a:xfrm rot="16200000" flipH="1">
                <a:off x="1105849" y="3903274"/>
                <a:ext cx="2325164" cy="2495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364C73-6551-8879-8C7E-529416308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975" y="3673513"/>
                <a:ext cx="491133" cy="523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6C139F-0777-DDF5-4DC4-4EBBF6CF8238}"/>
                  </a:ext>
                </a:extLst>
              </p:cNvPr>
              <p:cNvSpPr txBox="1"/>
              <p:nvPr/>
            </p:nvSpPr>
            <p:spPr>
              <a:xfrm>
                <a:off x="2900984" y="3750784"/>
                <a:ext cx="2077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AA1 data dictionary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64C331B-6A80-CBAF-27D0-0F52E3114B9F}"/>
                  </a:ext>
                </a:extLst>
              </p:cNvPr>
              <p:cNvCxnSpPr>
                <a:cxnSpLocks/>
                <a:stCxn id="12" idx="2"/>
                <a:endCxn id="39" idx="1"/>
              </p:cNvCxnSpPr>
              <p:nvPr/>
            </p:nvCxnSpPr>
            <p:spPr>
              <a:xfrm rot="16200000" flipH="1">
                <a:off x="1729324" y="3279799"/>
                <a:ext cx="1070003" cy="241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BF05B0-D95B-F7B1-B2F4-7A812E1F95E3}"/>
              </a:ext>
            </a:extLst>
          </p:cNvPr>
          <p:cNvSpPr txBox="1"/>
          <p:nvPr/>
        </p:nvSpPr>
        <p:spPr>
          <a:xfrm>
            <a:off x="470518" y="292340"/>
            <a:ext cx="944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simple data storage and management file structure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F1D6F-02C7-9AEB-5B2D-1D15457914B1}"/>
              </a:ext>
            </a:extLst>
          </p:cNvPr>
          <p:cNvCxnSpPr>
            <a:cxnSpLocks/>
          </p:cNvCxnSpPr>
          <p:nvPr/>
        </p:nvCxnSpPr>
        <p:spPr>
          <a:xfrm>
            <a:off x="5015481" y="4957047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9E8B2A4-660B-0D30-EA9D-E7AEBCF51686}"/>
              </a:ext>
            </a:extLst>
          </p:cNvPr>
          <p:cNvSpPr/>
          <p:nvPr/>
        </p:nvSpPr>
        <p:spPr>
          <a:xfrm>
            <a:off x="6125141" y="4049447"/>
            <a:ext cx="300035" cy="1796524"/>
          </a:xfrm>
          <a:prstGeom prst="leftBrace">
            <a:avLst>
              <a:gd name="adj1" fmla="val 731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5DC5B-535B-93EB-F24F-EAC253015DE1}"/>
              </a:ext>
            </a:extLst>
          </p:cNvPr>
          <p:cNvSpPr txBox="1"/>
          <p:nvPr/>
        </p:nvSpPr>
        <p:spPr>
          <a:xfrm>
            <a:off x="6698012" y="4241659"/>
            <a:ext cx="35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AA1 Results presentation 12102022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15252A9-34A1-0F7D-8DFB-1914F764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87" y="4233470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details - ServiceHub">
            <a:extLst>
              <a:ext uri="{FF2B5EF4-FFF2-40B4-BE49-F238E27FC236}">
                <a16:creationId xmlns:a16="http://schemas.microsoft.com/office/drawing/2014/main" id="{0A9EBB75-BD0B-9FED-82EB-881AE82D7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29" y="4764679"/>
            <a:ext cx="369332" cy="21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AD44328-34D1-7E54-974D-59ED1F01CE8E}"/>
              </a:ext>
            </a:extLst>
          </p:cNvPr>
          <p:cNvSpPr txBox="1"/>
          <p:nvPr/>
        </p:nvSpPr>
        <p:spPr>
          <a:xfrm>
            <a:off x="6728619" y="4688725"/>
            <a:ext cx="292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AA1 prism analysis 12102022</a:t>
            </a:r>
          </a:p>
        </p:txBody>
      </p:sp>
      <p:pic>
        <p:nvPicPr>
          <p:cNvPr id="50" name="Graphic 49" descr="Open folder with solid fill">
            <a:extLst>
              <a:ext uri="{FF2B5EF4-FFF2-40B4-BE49-F238E27FC236}">
                <a16:creationId xmlns:a16="http://schemas.microsoft.com/office/drawing/2014/main" id="{242EF23C-943F-A010-8705-5C986E6E4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2130" y="5181515"/>
            <a:ext cx="457200" cy="457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B24715A-6F7F-17E3-EB61-EB665F0A51C8}"/>
              </a:ext>
            </a:extLst>
          </p:cNvPr>
          <p:cNvSpPr txBox="1"/>
          <p:nvPr/>
        </p:nvSpPr>
        <p:spPr>
          <a:xfrm>
            <a:off x="6829330" y="5217501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scripts</a:t>
            </a:r>
          </a:p>
        </p:txBody>
      </p:sp>
    </p:spTree>
    <p:extLst>
      <p:ext uri="{BB962C8B-B14F-4D97-AF65-F5344CB8AC3E}">
        <p14:creationId xmlns:p14="http://schemas.microsoft.com/office/powerpoint/2010/main" val="323687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780</Words>
  <Application>Microsoft Office PowerPoint</Application>
  <PresentationFormat>Widescreen</PresentationFormat>
  <Paragraphs>186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Example of a simple data organization system</vt:lpstr>
      <vt:lpstr>Levels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Maintaining a good data organization in the lab</dc:title>
  <dc:creator>Torres Espin, Abel</dc:creator>
  <cp:lastModifiedBy>Torres Espin, Abel</cp:lastModifiedBy>
  <cp:revision>11</cp:revision>
  <dcterms:created xsi:type="dcterms:W3CDTF">2022-12-09T22:32:43Z</dcterms:created>
  <dcterms:modified xsi:type="dcterms:W3CDTF">2023-06-22T17:24:28Z</dcterms:modified>
</cp:coreProperties>
</file>