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655955"/>
            <a:ext cx="10546080" cy="5687060"/>
          </a:xfrm>
          <a:solidFill>
            <a:schemeClr val="bg2">
              <a:lumMod val="25000"/>
            </a:schemeClr>
          </a:solidFill>
        </p:spPr>
        <p:txBody>
          <a:bodyPr>
            <a:normAutofit lnSpcReduction="10000"/>
          </a:bodyPr>
          <a:p>
            <a:pPr algn="l">
              <a:buFont typeface="Arial" panose="020B0604020202020204" pitchFamily="34" charset="0"/>
            </a:pPr>
            <a:endParaRPr lang="en-IN" altLang="en-US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			        </a:t>
            </a:r>
            <a:r>
              <a:rPr lang="en-IN" altLang="en-US" sz="3200" b="1">
                <a:solidFill>
                  <a:schemeClr val="bg1"/>
                </a:solidFill>
              </a:rPr>
              <a:t>Murali R</a:t>
            </a:r>
            <a:endParaRPr lang="en-IN" altLang="en-US" sz="32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				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         				     </a:t>
            </a:r>
            <a:r>
              <a:rPr lang="en-IN" altLang="en-US" sz="3200" b="1">
                <a:solidFill>
                  <a:schemeClr val="bg1"/>
                </a:solidFill>
              </a:rPr>
              <a:t>QA </a:t>
            </a:r>
            <a:r>
              <a:rPr lang="en-IN" altLang="en-US" sz="3200" b="1">
                <a:solidFill>
                  <a:schemeClr val="bg1"/>
                </a:solidFill>
              </a:rPr>
              <a:t>Analyst</a:t>
            </a:r>
            <a:endParaRPr lang="en-IN" altLang="en-US" sz="32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		   </a:t>
            </a:r>
            <a:r>
              <a:rPr lang="en-IN" altLang="en-US" sz="3600" b="1">
                <a:solidFill>
                  <a:schemeClr val="bg1"/>
                </a:solidFill>
              </a:rPr>
              <a:t>Quality Assurance Team</a:t>
            </a:r>
            <a:endParaRPr lang="en-IN" altLang="en-US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655955"/>
            <a:ext cx="10546080" cy="5687060"/>
          </a:xfrm>
          <a:solidFill>
            <a:schemeClr val="bg2">
              <a:lumMod val="25000"/>
            </a:schemeClr>
          </a:solidFill>
        </p:spPr>
        <p:txBody>
          <a:bodyPr>
            <a:normAutofit lnSpcReduction="10000"/>
          </a:bodyPr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	</a:t>
            </a:r>
            <a:endParaRPr lang="en-IN" altLang="en-US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              </a:t>
            </a:r>
            <a:r>
              <a:rPr lang="en-IN" altLang="en-US" sz="3600" b="1" u="sng">
                <a:solidFill>
                  <a:schemeClr val="bg1"/>
                </a:solidFill>
              </a:rPr>
              <a:t>TOPIC</a:t>
            </a:r>
            <a:endParaRPr lang="en-IN" altLang="en-US" b="1" u="sng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			</a:t>
            </a:r>
            <a:endParaRPr lang="en-IN" altLang="en-US" sz="3600" b="1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5830" y="2435225"/>
            <a:ext cx="5259705" cy="22796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655955"/>
            <a:ext cx="10546080" cy="5687060"/>
          </a:xfrm>
          <a:solidFill>
            <a:schemeClr val="bg2">
              <a:lumMod val="25000"/>
            </a:schemeClr>
          </a:solidFill>
        </p:spPr>
        <p:txBody>
          <a:bodyPr>
            <a:normAutofit lnSpcReduction="10000"/>
          </a:bodyPr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	</a:t>
            </a:r>
            <a:endParaRPr lang="en-IN" altLang="en-US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          </a:t>
            </a:r>
            <a:r>
              <a:rPr lang="en-IN" altLang="en-US" sz="3600" b="1" u="sng">
                <a:solidFill>
                  <a:schemeClr val="bg1"/>
                </a:solidFill>
              </a:rPr>
              <a:t>AGENDA</a:t>
            </a:r>
            <a:endParaRPr lang="en-IN" altLang="en-US" b="1" u="sng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1.  Regular faced problems regarding file management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2.  GitHub - Introduction, Features, Terminologies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3.  Every process in the Github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4.  Real time Examples				</a:t>
            </a:r>
            <a:endParaRPr lang="en-IN" altLang="en-US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655955"/>
            <a:ext cx="10546080" cy="5687060"/>
          </a:xfrm>
          <a:solidFill>
            <a:schemeClr val="bg2">
              <a:lumMod val="25000"/>
            </a:schemeClr>
          </a:solidFill>
        </p:spPr>
        <p:txBody>
          <a:bodyPr>
            <a:normAutofit lnSpcReduction="10000"/>
          </a:bodyPr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	</a:t>
            </a:r>
            <a:endParaRPr lang="en-IN" altLang="en-US" b="1">
              <a:solidFill>
                <a:schemeClr val="bg1"/>
              </a:solidFill>
            </a:endParaRPr>
          </a:p>
          <a:p>
            <a:pPr algn="ctr">
              <a:buFont typeface="Arial" panose="020B0604020202020204" pitchFamily="34" charset="0"/>
            </a:pPr>
            <a:r>
              <a:rPr lang="en-IN" altLang="en-US" sz="3600" b="1" u="sng">
                <a:solidFill>
                  <a:schemeClr val="bg1"/>
                </a:solidFill>
              </a:rPr>
              <a:t>Regular Problems and it’s solution</a:t>
            </a:r>
            <a:endParaRPr lang="en-IN" altLang="en-US" b="1" u="sng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1.  Recovering the deleted documents and damaged system.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2.  Recovering the document with old content.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3.  Unknown details of the users who made the changes.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 	4.  Unknown details of time details to the changes in the file.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		</a:t>
            </a:r>
            <a:endParaRPr lang="en-IN" altLang="en-US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567</Words>
  <Application>WPS Presentation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Murali.R</cp:lastModifiedBy>
  <cp:revision>38</cp:revision>
  <dcterms:created xsi:type="dcterms:W3CDTF">2022-06-23T13:03:00Z</dcterms:created>
  <dcterms:modified xsi:type="dcterms:W3CDTF">2022-08-11T06:21:46Z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CB0F9302450748FEA6F154B2EFACEBE7</vt:lpwstr>
  </property>
  <property fmtid="{D5CDD505-2E9C-101B-9397-08002B2CF9AE}" pid="3" name="KSOProductBuildVer">
    <vt:lpwstr>1033-11.2.0.11251</vt:lpwstr>
  </property>
</Properties>
</file>