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7" r:id="rId5"/>
    <p:sldId id="272" r:id="rId6"/>
    <p:sldId id="257" r:id="rId7"/>
    <p:sldId id="277" r:id="rId8"/>
    <p:sldId id="259" r:id="rId9"/>
    <p:sldId id="264" r:id="rId10"/>
    <p:sldId id="266" r:id="rId11"/>
    <p:sldId id="281" r:id="rId12"/>
    <p:sldId id="284" r:id="rId13"/>
    <p:sldId id="285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6751955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Branch is a isolate development work without affecting other branches in the repository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 repository has one default branch named Main.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add multiple branches to the repository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7791450" y="2025650"/>
            <a:ext cx="3658235" cy="44875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0"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Uses:</a:t>
            </a:r>
            <a:endParaRPr lang="en-US" altLang="en-IN" sz="209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New Features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Bug fixes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Safely experiment with new ideas </a:t>
            </a:r>
            <a:endParaRPr lang="en-US" altLang="en-I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5445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Commit is a changes made in the Repository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Changes: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Creation of new files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Update of the existing files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Deletion of the existing files	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Commit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Mobile Application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Email Notifications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Teams Notifications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Special Feature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</a:t>
            </a:r>
            <a:r>
              <a:rPr lang="en-IN" altLang="en-US" b="1" u="sng">
                <a:solidFill>
                  <a:schemeClr val="bg1"/>
                </a:solidFill>
              </a:rPr>
              <a:t> </a:t>
            </a:r>
            <a:r>
              <a:rPr lang="en-IN" alt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TOPIC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851660"/>
            <a:ext cx="10546080" cy="4491355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AGENDA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723390"/>
            <a:ext cx="10546080" cy="461962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 Problems and It’s Solution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Can Use..?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992630"/>
            <a:ext cx="3439160" cy="455041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244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991995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992630"/>
            <a:ext cx="3429635" cy="4549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</vt:lpstr>
      <vt:lpstr>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41</cp:revision>
  <dcterms:created xsi:type="dcterms:W3CDTF">2022-06-23T13:03:00Z</dcterms:created>
  <dcterms:modified xsi:type="dcterms:W3CDTF">2022-08-12T23:53:53Z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63AE297764FA4F18BCEFAF2A121C5458</vt:lpwstr>
  </property>
  <property fmtid="{D5CDD505-2E9C-101B-9397-08002B2CF9AE}" pid="3" name="KSOProductBuildVer">
    <vt:lpwstr>1033-11.2.0.11254</vt:lpwstr>
  </property>
</Properties>
</file>