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7" r:id="rId5"/>
    <p:sldId id="272" r:id="rId6"/>
    <p:sldId id="257" r:id="rId7"/>
    <p:sldId id="277" r:id="rId8"/>
    <p:sldId id="259" r:id="rId9"/>
    <p:sldId id="264" r:id="rId10"/>
    <p:sldId id="266" r:id="rId11"/>
    <p:sldId id="281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 Repository is a container which contains all of your project's files and each file's revision history.</a:t>
            </a:r>
            <a:endParaRPr 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Repository is classified into 2 types</a:t>
            </a:r>
            <a:endParaRPr lang="en-IN" altLang="en-US" sz="233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Public - A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nybody can access the Repository and it is a free of cost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Private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- R</a:t>
            </a:r>
            <a:r>
              <a:rPr lang="en-IN" altLang="en-US" sz="2095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estricted person only can access the Repository and it is a paid version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Repository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4240" y="2025650"/>
            <a:ext cx="10546080" cy="4487545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Mobile Application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Email Notifications</a:t>
            </a:r>
            <a:endParaRPr lang="en-IN" altLang="en-US" sz="2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Teams Notifications</a:t>
            </a:r>
            <a:endParaRPr lang="en-IN" altLang="en-US" sz="2095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Subtitle 6"/>
          <p:cNvSpPr>
            <a:spLocks noGrp="1"/>
          </p:cNvSpPr>
          <p:nvPr/>
        </p:nvSpPr>
        <p:spPr>
          <a:xfrm>
            <a:off x="904240" y="855345"/>
            <a:ext cx="10545445" cy="10826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095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095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      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Special Feature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</a:t>
            </a:r>
            <a:r>
              <a:rPr lang="en-IN" altLang="en-US" b="1" u="sng">
                <a:solidFill>
                  <a:schemeClr val="bg1"/>
                </a:solidFill>
              </a:rPr>
              <a:t> </a:t>
            </a:r>
            <a:r>
              <a:rPr lang="en-IN" altLang="en-US" sz="36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TOPIC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851660"/>
            <a:ext cx="10546080" cy="4491355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AGENDA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723390"/>
            <a:ext cx="10546080" cy="4619625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055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Regular Problems and It’s Solution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8469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8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The Git is invented by </a:t>
            </a:r>
            <a:r>
              <a:rPr lang="en-IN" altLang="en-US" sz="2800" b="1">
                <a:solidFill>
                  <a:schemeClr val="bg1"/>
                </a:solidFill>
              </a:rPr>
              <a:t>Linus Torvalds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also core engineer of the Linux OS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developed Git to manage the version  of the Linux OS.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When Linux get popular on the same time Git also get popular in the Market.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GitHub is the Support provider for the Git.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History Behind 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1475105"/>
            <a:ext cx="3190240" cy="449453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200765" y="1475105"/>
            <a:ext cx="181610" cy="449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921625" y="5803900"/>
            <a:ext cx="3279140" cy="16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Developer</a:t>
            </a:r>
            <a:r>
              <a:rPr lang="en-IN" altLang="en-US" sz="2800" b="1">
                <a:solidFill>
                  <a:schemeClr val="bg1"/>
                </a:solidFill>
              </a:rPr>
              <a:t> --&gt;</a:t>
            </a:r>
            <a:r>
              <a:rPr lang="en-IN" altLang="en-US" sz="2800">
                <a:solidFill>
                  <a:schemeClr val="bg1"/>
                </a:solidFill>
              </a:rPr>
              <a:t>  To maintain the Source Code and Build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Tester</a:t>
            </a:r>
            <a:r>
              <a:rPr lang="en-IN" altLang="en-US" sz="2800">
                <a:solidFill>
                  <a:schemeClr val="bg1"/>
                </a:solidFill>
              </a:rPr>
              <a:t> --&gt; To maintain the TestCases and Automation script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Documentation Team</a:t>
            </a:r>
            <a:r>
              <a:rPr lang="en-IN" altLang="en-US" sz="2800">
                <a:solidFill>
                  <a:schemeClr val="bg1"/>
                </a:solidFill>
              </a:rPr>
              <a:t> --&gt; To maintain the Documantation for project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</a:rPr>
              <a:t> Implementation Team</a:t>
            </a:r>
            <a:r>
              <a:rPr lang="en-IN" altLang="en-US" sz="2800" b="1">
                <a:solidFill>
                  <a:schemeClr val="bg1"/>
                </a:solidFill>
              </a:rPr>
              <a:t> </a:t>
            </a:r>
            <a:r>
              <a:rPr lang="en-IN" altLang="en-US" sz="2800">
                <a:solidFill>
                  <a:schemeClr val="bg1"/>
                </a:solidFill>
              </a:rPr>
              <a:t>--&gt; To maintain FRS and CR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  <a:sym typeface="+mn-ea"/>
              </a:rPr>
              <a:t> Support Team</a:t>
            </a:r>
            <a:r>
              <a:rPr lang="en-IN" altLang="en-US" sz="2800" b="1">
                <a:solidFill>
                  <a:schemeClr val="bg1"/>
                </a:solidFill>
                <a:sym typeface="+mn-ea"/>
              </a:rPr>
              <a:t> --&gt;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To maintain the support tickets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Who Can Use..?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Collaboration</a:t>
            </a:r>
            <a:r>
              <a:rPr lang="en-US" altLang="en-IN" sz="2800" b="1">
                <a:solidFill>
                  <a:schemeClr val="bg1"/>
                </a:solidFill>
              </a:rPr>
              <a:t> with multiple members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Integrated issue and bug tracking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Project </a:t>
            </a:r>
            <a:r>
              <a:rPr lang="en-US" altLang="en-IN" sz="2800" b="1">
                <a:solidFill>
                  <a:schemeClr val="bg1"/>
                </a:solidFill>
              </a:rPr>
              <a:t>M</a:t>
            </a:r>
            <a:r>
              <a:rPr lang="en-IN" altLang="en-US" sz="2800" b="1">
                <a:solidFill>
                  <a:schemeClr val="bg1"/>
                </a:solidFill>
              </a:rPr>
              <a:t>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800" b="1">
                <a:solidFill>
                  <a:schemeClr val="bg1"/>
                </a:solidFill>
              </a:rPr>
              <a:t>User Management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Track and assign tasks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We can Manage the Releases</a:t>
            </a:r>
            <a:endParaRPr lang="en-US" altLang="en-IN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Features</a:t>
            </a:r>
            <a:endParaRPr lang="en-US" altLang="en-IN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992630"/>
            <a:ext cx="3439160" cy="4550410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 b="1">
                <a:solidFill>
                  <a:schemeClr val="bg1"/>
                </a:solidFill>
              </a:rPr>
              <a:t>  </a:t>
            </a:r>
            <a:r>
              <a:rPr lang="en-IN" altLang="en-US" sz="3200">
                <a:solidFill>
                  <a:schemeClr val="bg1"/>
                </a:solidFill>
              </a:rPr>
              <a:t> 1.</a:t>
            </a:r>
            <a:r>
              <a:rPr lang="en-IN" altLang="en-US" sz="3200" b="1">
                <a:solidFill>
                  <a:schemeClr val="bg1"/>
                </a:solidFill>
              </a:rPr>
              <a:t> 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r>
              <a:rPr lang="en-US" altLang="en-IN" sz="3200">
                <a:solidFill>
                  <a:schemeClr val="bg1"/>
                </a:solidFill>
              </a:rPr>
              <a:t>Repository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2.  </a:t>
            </a:r>
            <a:r>
              <a:rPr lang="en-US" altLang="en-IN" sz="3200">
                <a:solidFill>
                  <a:schemeClr val="bg1"/>
                </a:solidFill>
              </a:rPr>
              <a:t>Commit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3.  </a:t>
            </a:r>
            <a:r>
              <a:rPr lang="en-US" altLang="en-IN" sz="3200">
                <a:solidFill>
                  <a:schemeClr val="bg1"/>
                </a:solidFill>
              </a:rPr>
              <a:t>Branch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4.  </a:t>
            </a:r>
            <a:r>
              <a:rPr lang="en-US" altLang="en-IN" sz="3200">
                <a:solidFill>
                  <a:schemeClr val="bg1"/>
                </a:solidFill>
              </a:rPr>
              <a:t>Merge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1244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Important Terminologies</a:t>
            </a:r>
            <a:endParaRPr lang="en-IN" altLang="en-US" sz="4400" b="1" u="sng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4373880" y="1991995"/>
            <a:ext cx="3366135" cy="45516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5. </a:t>
            </a:r>
            <a:r>
              <a:rPr lang="en-US" altLang="en-IN" sz="3200">
                <a:solidFill>
                  <a:schemeClr val="bg1"/>
                </a:solidFill>
              </a:rPr>
              <a:t>Push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6. </a:t>
            </a:r>
            <a:r>
              <a:rPr lang="en-US" altLang="en-IN" sz="3200">
                <a:solidFill>
                  <a:schemeClr val="bg1"/>
                </a:solidFill>
              </a:rPr>
              <a:t>Fetch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7.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8.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/>
        </p:nvSpPr>
        <p:spPr>
          <a:xfrm>
            <a:off x="7924165" y="1992630"/>
            <a:ext cx="3429635" cy="4549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9. Release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10. Read me</a:t>
            </a:r>
            <a:endParaRPr lang="en-IN" altLang="en-US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11. </a:t>
            </a:r>
            <a:r>
              <a:rPr lang="en-US" altLang="en-IN" sz="3200">
                <a:solidFill>
                  <a:schemeClr val="bg1"/>
                </a:solidFill>
              </a:rPr>
              <a:t>Revert</a:t>
            </a:r>
            <a:endParaRPr lang="en-US" altLang="en-IN" sz="320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</a:rPr>
              <a:t>   12.</a:t>
            </a:r>
            <a:r>
              <a:rPr lang="en-US" altLang="en-IN" sz="3200">
                <a:solidFill>
                  <a:schemeClr val="bg1"/>
                </a:solidFill>
              </a:rPr>
              <a:t> Fork</a:t>
            </a:r>
            <a:endParaRPr lang="en-US" altLang="en-IN" sz="3200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2117</Words>
  <Application>WPS Presentation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39</cp:revision>
  <dcterms:created xsi:type="dcterms:W3CDTF">2022-06-23T13:03:00Z</dcterms:created>
  <dcterms:modified xsi:type="dcterms:W3CDTF">2022-08-12T05:20:11Z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63AE297764FA4F18BCEFAF2A121C5458</vt:lpwstr>
  </property>
  <property fmtid="{D5CDD505-2E9C-101B-9397-08002B2CF9AE}" pid="3" name="KSOProductBuildVer">
    <vt:lpwstr>1033-11.2.0.11254</vt:lpwstr>
  </property>
</Properties>
</file>