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 </a:t>
            </a:r>
            <a:r>
              <a:rPr lang="en-IN" altLang="en-US" sz="3600" b="1" u="sng">
                <a:solidFill>
                  <a:schemeClr val="bg1"/>
                </a:solidFill>
              </a:rPr>
              <a:t>TOPIC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</a:t>
            </a:r>
            <a:r>
              <a:rPr lang="en-IN" altLang="en-US" sz="3600" b="1" u="sng">
                <a:solidFill>
                  <a:schemeClr val="bg1"/>
                </a:solidFill>
              </a:rPr>
              <a:t>AGENDA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r>
              <a:rPr lang="en-IN" altLang="en-US" sz="3600" b="1" u="sng">
                <a:solidFill>
                  <a:schemeClr val="bg1"/>
                </a:solidFill>
              </a:rPr>
              <a:t>Regular Problems and it’s solution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Presentation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40</cp:revision>
  <dcterms:created xsi:type="dcterms:W3CDTF">2022-06-23T13:03:00Z</dcterms:created>
  <dcterms:modified xsi:type="dcterms:W3CDTF">2022-08-11T06:22:21Z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CB0F9302450748FEA6F154B2EFACEBE7</vt:lpwstr>
  </property>
  <property fmtid="{D5CDD505-2E9C-101B-9397-08002B2CF9AE}" pid="3" name="KSOProductBuildVer">
    <vt:lpwstr>1033-11.2.0.11251</vt:lpwstr>
  </property>
</Properties>
</file>