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3620"/>
          </a:xfrm>
        </p:spPr>
        <p:txBody>
          <a:bodyPr>
            <a:normAutofit fontScale="50000"/>
          </a:bodyPr>
          <a:lstStyle/>
          <a:p>
            <a:endParaRPr lang="en-IN" altLang="en-US"/>
          </a:p>
          <a:p>
            <a:endParaRPr lang="en-IN" altLang="en-US"/>
          </a:p>
          <a:p>
            <a:pPr>
              <a:lnSpc>
                <a:spcPct val="100000"/>
              </a:lnSpc>
            </a:pPr>
            <a:r>
              <a:rPr lang="en-IN" altLang="en-US" sz="5300" b="1"/>
              <a:t>R. Murali</a:t>
            </a:r>
            <a:endParaRPr lang="en-IN" altLang="en-US" sz="5300" b="1"/>
          </a:p>
          <a:p>
            <a:pPr>
              <a:lnSpc>
                <a:spcPct val="100000"/>
              </a:lnSpc>
            </a:pPr>
            <a:r>
              <a:rPr lang="en-IN" altLang="en-US" sz="5300" b="1"/>
              <a:t>Quality Assurance</a:t>
            </a:r>
            <a:endParaRPr lang="en-IN" altLang="en-US" sz="5300" b="1"/>
          </a:p>
          <a:p>
            <a:pPr>
              <a:lnSpc>
                <a:spcPct val="100000"/>
              </a:lnSpc>
            </a:pPr>
            <a:r>
              <a:rPr lang="en-IN" altLang="en-US" sz="5300" b="1"/>
              <a:t>Lims Information Management System</a:t>
            </a:r>
            <a:endParaRPr lang="en-IN" altLang="en-US" sz="53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4095" y="1907540"/>
            <a:ext cx="5083810" cy="144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Regular Issues</a:t>
            </a:r>
            <a:r>
              <a:rPr lang="en-IN" altLang="en-US" sz="4800"/>
              <a:t> </a:t>
            </a:r>
            <a:endParaRPr lang="en-IN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1">
              <a:lnSpc>
                <a:spcPct val="150000"/>
              </a:lnSpc>
            </a:pPr>
            <a:r>
              <a:rPr lang="en-IN" altLang="en-US"/>
              <a:t>Missing the Important Documents</a:t>
            </a:r>
            <a:endParaRPr lang="en-IN" altLang="en-US"/>
          </a:p>
          <a:p>
            <a:pPr lvl="1">
              <a:lnSpc>
                <a:spcPct val="150000"/>
              </a:lnSpc>
            </a:pPr>
            <a:r>
              <a:rPr lang="en-IN" altLang="en-US"/>
              <a:t>Unable to Recover the old document</a:t>
            </a:r>
            <a:endParaRPr lang="en-IN" altLang="en-US"/>
          </a:p>
          <a:p>
            <a:pPr lvl="1">
              <a:lnSpc>
                <a:spcPct val="150000"/>
              </a:lnSpc>
            </a:pPr>
            <a:r>
              <a:rPr lang="en-IN" altLang="en-US"/>
              <a:t>Unable to Trace who made changes the Document</a:t>
            </a:r>
            <a:endParaRPr lang="en-IN" altLang="en-US"/>
          </a:p>
          <a:p>
            <a:pPr lvl="1">
              <a:lnSpc>
                <a:spcPct val="150000"/>
              </a:lnSpc>
            </a:pPr>
            <a:r>
              <a:rPr lang="en-IN" altLang="en-US"/>
              <a:t>Unable to know histrory of the Document</a:t>
            </a:r>
            <a:endParaRPr lang="en-IN" altLang="en-US"/>
          </a:p>
          <a:p>
            <a:pPr lvl="1">
              <a:lnSpc>
                <a:spcPct val="150000"/>
              </a:lnSpc>
            </a:pPr>
            <a:r>
              <a:rPr lang="en-IN" altLang="en-US"/>
              <a:t>Unable to Versioning the Document</a:t>
            </a:r>
            <a:endParaRPr lang="en-IN" altLang="en-US"/>
          </a:p>
          <a:p>
            <a:pPr lvl="1">
              <a:lnSpc>
                <a:spcPct val="150000"/>
              </a:lnSpc>
            </a:pPr>
            <a:r>
              <a:rPr lang="en-IN" altLang="en-US"/>
              <a:t>Unable to Manage the Build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208405"/>
            <a:ext cx="9144000" cy="4049395"/>
          </a:xfrm>
        </p:spPr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/>
              <a:t>GitHub is a Version Control System</a:t>
            </a:r>
            <a:endParaRPr lang="en-I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/>
              <a:t>It allow us to see the changes you make to your code and easily revert them.</a:t>
            </a:r>
            <a:endParaRPr lang="en-I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/>
              <a:t>The open source version control software that lets multiple people make separate changes to web pages at the same time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4850765" y="379730"/>
            <a:ext cx="2152650" cy="74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Presentation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PowerPoint 演示文稿</vt:lpstr>
      <vt:lpstr>Faced Issues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5</cp:revision>
  <dcterms:created xsi:type="dcterms:W3CDTF">2022-06-20T11:18:00Z</dcterms:created>
  <dcterms:modified xsi:type="dcterms:W3CDTF">2022-06-23T12:10:45Z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1A928E5A08C949BB935154A92780D590</vt:lpwstr>
  </property>
  <property fmtid="{D5CDD505-2E9C-101B-9397-08002B2CF9AE}" pid="3" name="KSOProductBuildVer">
    <vt:lpwstr>1033-11.2.0.11156</vt:lpwstr>
  </property>
</Properties>
</file>