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57" r:id="rId5"/>
    <p:sldId id="259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	</a:t>
            </a:r>
            <a:r>
              <a:rPr lang="en-IN" altLang="en-US" sz="3200" b="1">
                <a:solidFill>
                  <a:schemeClr val="bg1"/>
                </a:solidFill>
              </a:rPr>
              <a:t>Murali R</a:t>
            </a:r>
            <a:endParaRPr lang="en-IN" altLang="en-US" sz="32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	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         				     </a:t>
            </a:r>
            <a:r>
              <a:rPr lang="en-IN" altLang="en-US" sz="3200" b="1">
                <a:solidFill>
                  <a:schemeClr val="bg1"/>
                </a:solidFill>
              </a:rPr>
              <a:t>Quality Analyst</a:t>
            </a:r>
            <a:endParaRPr lang="en-IN" altLang="en-US" sz="32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   </a:t>
            </a:r>
            <a:r>
              <a:rPr lang="en-IN" altLang="en-US" sz="3600" b="1">
                <a:solidFill>
                  <a:schemeClr val="bg1"/>
                </a:solidFill>
              </a:rPr>
              <a:t>Quality Assurance Team</a:t>
            </a:r>
            <a:endParaRPr lang="en-I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              </a:t>
            </a:r>
            <a:r>
              <a:rPr lang="en-IN" altLang="en-US" sz="3600" b="1" u="sng">
                <a:solidFill>
                  <a:schemeClr val="bg1"/>
                </a:solidFill>
              </a:rPr>
              <a:t>TOPIC</a:t>
            </a:r>
            <a:endParaRPr lang="en-IN" altLang="en-US" b="1" u="sng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</a:t>
            </a:r>
            <a:endParaRPr lang="en-IN" altLang="en-US" sz="3600" b="1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5830" y="2435225"/>
            <a:ext cx="5259705" cy="2279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475105"/>
            <a:ext cx="7074535" cy="4494530"/>
          </a:xfrm>
          <a:solidFill>
            <a:schemeClr val="bg2">
              <a:lumMod val="25000"/>
            </a:schemeClr>
          </a:solidFill>
        </p:spPr>
        <p:txBody>
          <a:bodyPr>
            <a:normAutofit lnSpcReduction="2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GitHub is a Version Controling System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It used to maintain the proper documentation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GitHub allows multiple members to work 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    on a single project at the same time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 u="sng">
                <a:solidFill>
                  <a:schemeClr val="bg1"/>
                </a:solidFill>
              </a:rPr>
              <a:t>GitHub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6355" y="1475105"/>
            <a:ext cx="3716655" cy="44945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570355"/>
            <a:ext cx="10546080" cy="47726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</a:t>
            </a:r>
            <a:r>
              <a:rPr lang="en-IN" altLang="en-US" sz="2800" b="1" u="sng">
                <a:solidFill>
                  <a:schemeClr val="bg1"/>
                </a:solidFill>
              </a:rPr>
              <a:t>Developer</a:t>
            </a:r>
            <a:r>
              <a:rPr lang="en-IN" altLang="en-US" sz="2800" b="1">
                <a:solidFill>
                  <a:schemeClr val="bg1"/>
                </a:solidFill>
              </a:rPr>
              <a:t> --&gt;</a:t>
            </a:r>
            <a:r>
              <a:rPr lang="en-IN" altLang="en-US" sz="2800">
                <a:solidFill>
                  <a:schemeClr val="bg1"/>
                </a:solidFill>
              </a:rPr>
              <a:t>  To maintain the Source Code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</a:t>
            </a:r>
            <a:r>
              <a:rPr lang="en-IN" altLang="en-US" sz="2800" b="1" u="sng">
                <a:solidFill>
                  <a:schemeClr val="bg1"/>
                </a:solidFill>
              </a:rPr>
              <a:t>Tester</a:t>
            </a:r>
            <a:r>
              <a:rPr lang="en-IN" altLang="en-US" sz="2800">
                <a:solidFill>
                  <a:schemeClr val="bg1"/>
                </a:solidFill>
              </a:rPr>
              <a:t> --&gt; To maintain the TestCases and Automation script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</a:t>
            </a:r>
            <a:r>
              <a:rPr lang="en-IN" altLang="en-US" sz="2800" b="1" u="sng">
                <a:solidFill>
                  <a:schemeClr val="bg1"/>
                </a:solidFill>
              </a:rPr>
              <a:t>Documentation Team</a:t>
            </a:r>
            <a:r>
              <a:rPr lang="en-IN" altLang="en-US" sz="2800">
                <a:solidFill>
                  <a:schemeClr val="bg1"/>
                </a:solidFill>
              </a:rPr>
              <a:t> --&gt; To maintain the Documantation for project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 u="sng">
                <a:solidFill>
                  <a:schemeClr val="bg1"/>
                </a:solidFill>
              </a:rPr>
              <a:t> Implementation Team</a:t>
            </a:r>
            <a:r>
              <a:rPr lang="en-IN" altLang="en-US" sz="2800" b="1">
                <a:solidFill>
                  <a:schemeClr val="bg1"/>
                </a:solidFill>
              </a:rPr>
              <a:t> </a:t>
            </a:r>
            <a:r>
              <a:rPr lang="en-IN" altLang="en-US" sz="2800">
                <a:solidFill>
                  <a:schemeClr val="bg1"/>
                </a:solidFill>
              </a:rPr>
              <a:t>--&gt; To maintain FRS and CR document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>
                <a:solidFill>
                  <a:schemeClr val="bg1"/>
                </a:solidFill>
              </a:rPr>
              <a:t>Who can use...?</a:t>
            </a:r>
            <a:endParaRPr lang="en-IN" altLang="en-US" sz="4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570355"/>
            <a:ext cx="10546080" cy="47726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Collaboration</a:t>
            </a:r>
            <a:r>
              <a:rPr lang="en-US" altLang="en-IN" sz="2800" b="1">
                <a:solidFill>
                  <a:schemeClr val="bg1"/>
                </a:solidFill>
              </a:rPr>
              <a:t> with multiple members</a:t>
            </a: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Integrated issue and bug tracking</a:t>
            </a: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Project </a:t>
            </a:r>
            <a:r>
              <a:rPr lang="en-US" altLang="en-IN" sz="2800" b="1">
                <a:solidFill>
                  <a:schemeClr val="bg1"/>
                </a:solidFill>
              </a:rPr>
              <a:t>M</a:t>
            </a:r>
            <a:r>
              <a:rPr lang="en-IN" altLang="en-US" sz="2800" b="1">
                <a:solidFill>
                  <a:schemeClr val="bg1"/>
                </a:solidFill>
              </a:rPr>
              <a:t>anagement</a:t>
            </a: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800" b="1">
                <a:solidFill>
                  <a:schemeClr val="bg1"/>
                </a:solidFill>
              </a:rPr>
              <a:t>User Management</a:t>
            </a: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Track and assign tasks</a:t>
            </a:r>
            <a:endParaRPr lang="en-US" altLang="en-IN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IN" sz="4000" b="1">
                <a:solidFill>
                  <a:schemeClr val="bg1"/>
                </a:solidFill>
              </a:rPr>
              <a:t>Features</a:t>
            </a:r>
            <a:endParaRPr lang="en-US" altLang="en-IN" sz="4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38200" y="1625600"/>
            <a:ext cx="5181600" cy="4551680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IN" sz="3200" b="1">
                <a:solidFill>
                  <a:schemeClr val="bg1"/>
                </a:solidFill>
              </a:rPr>
              <a:t> Repository</a:t>
            </a:r>
            <a:endParaRPr lang="en-US" altLang="en-IN" sz="3200" b="1">
              <a:solidFill>
                <a:schemeClr val="bg1"/>
              </a:solidFill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IN" sz="3200" b="1">
                <a:solidFill>
                  <a:schemeClr val="bg1"/>
                </a:solidFill>
              </a:rPr>
              <a:t>Commit</a:t>
            </a:r>
            <a:endParaRPr lang="en-US" altLang="en-IN" sz="3200" b="1">
              <a:solidFill>
                <a:schemeClr val="bg1"/>
              </a:solidFill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IN" sz="3200" b="1">
                <a:solidFill>
                  <a:schemeClr val="bg1"/>
                </a:solidFill>
              </a:rPr>
              <a:t>Branch</a:t>
            </a:r>
            <a:endParaRPr lang="en-US" altLang="en-IN" sz="3200" b="1">
              <a:solidFill>
                <a:schemeClr val="bg1"/>
              </a:solidFill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IN" sz="3200" b="1">
                <a:solidFill>
                  <a:schemeClr val="bg1"/>
                </a:solidFill>
              </a:rPr>
              <a:t>Merge</a:t>
            </a:r>
            <a:endParaRPr lang="en-US" altLang="en-IN" sz="3200" b="1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IN" sz="4000" b="1">
                <a:solidFill>
                  <a:schemeClr val="bg1"/>
                </a:solidFill>
              </a:rPr>
              <a:t>Important Terminologies</a:t>
            </a:r>
            <a:endParaRPr lang="en-US" altLang="en-IN" sz="4000" b="1">
              <a:solidFill>
                <a:schemeClr val="bg1"/>
              </a:solidFill>
            </a:endParaRPr>
          </a:p>
        </p:txBody>
      </p:sp>
      <p:sp>
        <p:nvSpPr>
          <p:cNvPr id="5" name="Content Placeholder 6"/>
          <p:cNvSpPr>
            <a:spLocks noGrp="1"/>
          </p:cNvSpPr>
          <p:nvPr/>
        </p:nvSpPr>
        <p:spPr>
          <a:xfrm>
            <a:off x="6094095" y="1625600"/>
            <a:ext cx="5288915" cy="45516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IN" sz="3200" b="1">
                <a:solidFill>
                  <a:schemeClr val="bg1"/>
                </a:solidFill>
              </a:rPr>
              <a:t>	              Push</a:t>
            </a:r>
            <a:endParaRPr lang="en-US" altLang="en-IN" sz="3200" b="1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IN" sz="3200" b="1">
                <a:solidFill>
                  <a:schemeClr val="bg1"/>
                </a:solidFill>
              </a:rPr>
              <a:t>	             Fetch</a:t>
            </a:r>
            <a:endParaRPr lang="en-US" altLang="en-IN" sz="3200" b="1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IN" sz="3200" b="1">
                <a:solidFill>
                  <a:schemeClr val="bg1"/>
                </a:solidFill>
              </a:rPr>
              <a:t>	            Revert</a:t>
            </a:r>
            <a:endParaRPr lang="en-US" altLang="en-IN" sz="3200" b="1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IN" sz="3200" b="1">
                <a:solidFill>
                  <a:schemeClr val="bg1"/>
                </a:solidFill>
              </a:rPr>
              <a:t>	              Fork</a:t>
            </a:r>
            <a:endParaRPr lang="en-US" altLang="en-IN" sz="32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780</Words>
  <Application>WPS Presentation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Murali.R</cp:lastModifiedBy>
  <cp:revision>3</cp:revision>
  <dcterms:created xsi:type="dcterms:W3CDTF">2022-06-23T13:03:00Z</dcterms:created>
  <dcterms:modified xsi:type="dcterms:W3CDTF">2022-06-24T06:10:04Z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0FD7EF6999814FA0BB18D9DA81BED509</vt:lpwstr>
  </property>
  <property fmtid="{D5CDD505-2E9C-101B-9397-08002B2CF9AE}" pid="3" name="KSOProductBuildVer">
    <vt:lpwstr>1033-11.2.0.11156</vt:lpwstr>
  </property>
</Properties>
</file>