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7" r:id="rId5"/>
    <p:sldId id="272" r:id="rId6"/>
    <p:sldId id="257" r:id="rId7"/>
    <p:sldId id="277" r:id="rId8"/>
    <p:sldId id="259" r:id="rId9"/>
    <p:sldId id="264" r:id="rId10"/>
    <p:sldId id="266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        </a:t>
            </a:r>
            <a:r>
              <a:rPr lang="en-IN" altLang="en-US" sz="3200" b="1">
                <a:solidFill>
                  <a:schemeClr val="bg1"/>
                </a:solidFill>
              </a:rPr>
              <a:t>Murali R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         				     </a:t>
            </a:r>
            <a:r>
              <a:rPr lang="en-IN" altLang="en-US" sz="3200" b="1">
                <a:solidFill>
                  <a:schemeClr val="bg1"/>
                </a:solidFill>
              </a:rPr>
              <a:t>QA </a:t>
            </a:r>
            <a:r>
              <a:rPr lang="en-IN" altLang="en-US" sz="3200" b="1">
                <a:solidFill>
                  <a:schemeClr val="bg1"/>
                </a:solidFill>
              </a:rPr>
              <a:t>Analyst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   </a:t>
            </a:r>
            <a:r>
              <a:rPr lang="en-IN" altLang="en-US" sz="3600" b="1">
                <a:solidFill>
                  <a:schemeClr val="bg1"/>
                </a:solidFill>
              </a:rPr>
              <a:t>Quality Assurance Team</a:t>
            </a:r>
            <a:endParaRPr lang="en-I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04240" y="2025650"/>
            <a:ext cx="10546080" cy="4487545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 Repository is a container which contains all of your project's files and each file's revision history.</a:t>
            </a:r>
            <a:endParaRPr lang="en-US" sz="2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A Repository is classified into 2 types</a:t>
            </a:r>
            <a:endParaRPr lang="en-IN" altLang="en-US" sz="233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371600" lvl="2" indent="-4572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Public - A</a:t>
            </a: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nybody can access the Repository and it is a free of cost</a:t>
            </a:r>
            <a:endParaRPr lang="en-IN" altLang="en-US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371600" lvl="2" indent="-4572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Private</a:t>
            </a: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 - R</a:t>
            </a: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estricted person only can access the Repository and it is a paid version</a:t>
            </a:r>
            <a:endParaRPr lang="en-IN" altLang="en-US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Subtitle 6"/>
          <p:cNvSpPr>
            <a:spLocks noGrp="1"/>
          </p:cNvSpPr>
          <p:nvPr/>
        </p:nvSpPr>
        <p:spPr>
          <a:xfrm>
            <a:off x="904240" y="855345"/>
            <a:ext cx="10545445" cy="10826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IN" altLang="en-US" sz="2095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			      </a:t>
            </a:r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Repository</a:t>
            </a:r>
            <a:endParaRPr lang="en-I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             </a:t>
            </a:r>
            <a:r>
              <a:rPr lang="en-IN" altLang="en-US" b="1" u="sng">
                <a:solidFill>
                  <a:schemeClr val="bg1"/>
                </a:solidFill>
              </a:rPr>
              <a:t> </a:t>
            </a:r>
            <a:r>
              <a:rPr lang="en-IN" altLang="en-US" sz="3600" b="1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TOPIC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5830" y="2435225"/>
            <a:ext cx="5259705" cy="2279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851660"/>
            <a:ext cx="10546080" cy="4491355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         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1.  Regular faced problems regarding file management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2.  GitHub - Introduction, Features, Terminologies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3.  Every process in the Github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4.  Real time Examples	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105537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AGENDA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723390"/>
            <a:ext cx="10546080" cy="4619625"/>
          </a:xfrm>
          <a:solidFill>
            <a:schemeClr val="bg2">
              <a:lumMod val="25000"/>
            </a:schemeClr>
          </a:solidFill>
        </p:spPr>
        <p:txBody>
          <a:bodyPr>
            <a:normAutofit lnSpcReduction="2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1.  Recovering the deleted documents and damaged system.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2.  Recovering the document with old content.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3.  Unknown details of the users who made the changes.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 	4.  Unknown details of time details to the changes in the file.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105537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Regular Problems and It’s Solution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475105"/>
            <a:ext cx="7074535" cy="4494530"/>
          </a:xfrm>
          <a:solidFill>
            <a:schemeClr val="bg2">
              <a:lumMod val="25000"/>
            </a:schemeClr>
          </a:solidFill>
        </p:spPr>
        <p:txBody>
          <a:bodyPr>
            <a:normAutofit fontScale="90000"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GitHub is a Version Controling System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Centralised file management system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It used to maintain the proper documentation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GitHub allows multiple members to work 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    on a single project at the same time without 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    much difficulties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GitHub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6355" y="1475105"/>
            <a:ext cx="3716655" cy="4494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475105"/>
            <a:ext cx="7084695" cy="4494530"/>
          </a:xfrm>
          <a:solidFill>
            <a:schemeClr val="bg2">
              <a:lumMod val="25000"/>
            </a:schemeClr>
          </a:solidFill>
        </p:spPr>
        <p:txBody>
          <a:bodyPr>
            <a:normAutofit fontScale="8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The Git is invented by </a:t>
            </a:r>
            <a:r>
              <a:rPr lang="en-IN" altLang="en-US" sz="2800" b="1">
                <a:solidFill>
                  <a:schemeClr val="bg1"/>
                </a:solidFill>
              </a:rPr>
              <a:t>Linus Torvalds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He also core engineer of the Linux OS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He developed Git to manage the version  of the Linux OS.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When Linux get popular on the same time Git also get popular in the Market.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GitHub is the Support provider for the Git.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History Behind Github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4325" y="1475105"/>
            <a:ext cx="3190240" cy="449453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11200765" y="1475105"/>
            <a:ext cx="181610" cy="44951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4000" b="1" u="sng">
              <a:solidFill>
                <a:schemeClr val="bg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921625" y="5803900"/>
            <a:ext cx="3279140" cy="16637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570355"/>
            <a:ext cx="10546080" cy="47726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Developer</a:t>
            </a:r>
            <a:r>
              <a:rPr lang="en-IN" altLang="en-US" sz="2800" b="1">
                <a:solidFill>
                  <a:schemeClr val="bg1"/>
                </a:solidFill>
              </a:rPr>
              <a:t> --&gt;</a:t>
            </a:r>
            <a:r>
              <a:rPr lang="en-IN" altLang="en-US" sz="2800">
                <a:solidFill>
                  <a:schemeClr val="bg1"/>
                </a:solidFill>
              </a:rPr>
              <a:t>  To maintain the Source Code and Build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Tester</a:t>
            </a:r>
            <a:r>
              <a:rPr lang="en-IN" altLang="en-US" sz="2800">
                <a:solidFill>
                  <a:schemeClr val="bg1"/>
                </a:solidFill>
              </a:rPr>
              <a:t> --&gt; To maintain the TestCases and Automation script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Documentation Team</a:t>
            </a:r>
            <a:r>
              <a:rPr lang="en-IN" altLang="en-US" sz="2800">
                <a:solidFill>
                  <a:schemeClr val="bg1"/>
                </a:solidFill>
              </a:rPr>
              <a:t> --&gt; To maintain the Documantation for project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 u="sng">
                <a:solidFill>
                  <a:schemeClr val="bg1"/>
                </a:solidFill>
              </a:rPr>
              <a:t> Implementation Team</a:t>
            </a:r>
            <a:r>
              <a:rPr lang="en-IN" altLang="en-US" sz="2800" b="1">
                <a:solidFill>
                  <a:schemeClr val="bg1"/>
                </a:solidFill>
              </a:rPr>
              <a:t> </a:t>
            </a:r>
            <a:r>
              <a:rPr lang="en-IN" altLang="en-US" sz="2800">
                <a:solidFill>
                  <a:schemeClr val="bg1"/>
                </a:solidFill>
              </a:rPr>
              <a:t>--&gt; To maintain FRS and CR document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 u="sng">
                <a:solidFill>
                  <a:schemeClr val="bg1"/>
                </a:solidFill>
                <a:sym typeface="+mn-ea"/>
              </a:rPr>
              <a:t> Support Team</a:t>
            </a:r>
            <a:r>
              <a:rPr lang="en-IN" altLang="en-US" sz="2800" b="1">
                <a:solidFill>
                  <a:schemeClr val="bg1"/>
                </a:solidFill>
                <a:sym typeface="+mn-ea"/>
              </a:rPr>
              <a:t> --&gt; </a:t>
            </a:r>
            <a:r>
              <a:rPr lang="en-IN" altLang="en-US" sz="2800">
                <a:solidFill>
                  <a:schemeClr val="bg1"/>
                </a:solidFill>
                <a:sym typeface="+mn-ea"/>
              </a:rPr>
              <a:t>To maintain the support tickets document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Who Can Use..?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570355"/>
            <a:ext cx="10546080" cy="4772660"/>
          </a:xfrm>
          <a:solidFill>
            <a:schemeClr val="bg2">
              <a:lumMod val="25000"/>
            </a:schemeClr>
          </a:solidFill>
        </p:spPr>
        <p:txBody>
          <a:bodyPr>
            <a:normAutofit lnSpcReduction="2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Collaboration</a:t>
            </a:r>
            <a:r>
              <a:rPr lang="en-US" altLang="en-IN" sz="2800" b="1">
                <a:solidFill>
                  <a:schemeClr val="bg1"/>
                </a:solidFill>
              </a:rPr>
              <a:t> with multiple members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Integrated issue and bug tracking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Project </a:t>
            </a:r>
            <a:r>
              <a:rPr lang="en-US" altLang="en-IN" sz="2800" b="1">
                <a:solidFill>
                  <a:schemeClr val="bg1"/>
                </a:solidFill>
              </a:rPr>
              <a:t>M</a:t>
            </a:r>
            <a:r>
              <a:rPr lang="en-IN" altLang="en-US" sz="2800" b="1">
                <a:solidFill>
                  <a:schemeClr val="bg1"/>
                </a:solidFill>
              </a:rPr>
              <a:t>anagement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800" b="1">
                <a:solidFill>
                  <a:schemeClr val="bg1"/>
                </a:solidFill>
              </a:rPr>
              <a:t>User Management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Track and assign tasks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We can Manage the Releases</a:t>
            </a:r>
            <a:endParaRPr lang="en-US" altLang="en-IN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Features</a:t>
            </a:r>
            <a:endParaRPr lang="en-US" altLang="en-IN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200" y="1992630"/>
            <a:ext cx="3439160" cy="4550410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 b="1">
                <a:solidFill>
                  <a:schemeClr val="bg1"/>
                </a:solidFill>
              </a:rPr>
              <a:t>  </a:t>
            </a:r>
            <a:r>
              <a:rPr lang="en-IN" altLang="en-US" sz="3200">
                <a:solidFill>
                  <a:schemeClr val="bg1"/>
                </a:solidFill>
              </a:rPr>
              <a:t> 1.</a:t>
            </a:r>
            <a:r>
              <a:rPr lang="en-IN" altLang="en-US" sz="3200" b="1">
                <a:solidFill>
                  <a:schemeClr val="bg1"/>
                </a:solidFill>
              </a:rPr>
              <a:t> </a:t>
            </a:r>
            <a:r>
              <a:rPr lang="en-IN" altLang="en-US" sz="3200">
                <a:solidFill>
                  <a:schemeClr val="bg1"/>
                </a:solidFill>
              </a:rPr>
              <a:t> </a:t>
            </a:r>
            <a:r>
              <a:rPr lang="en-US" altLang="en-IN" sz="3200">
                <a:solidFill>
                  <a:schemeClr val="bg1"/>
                </a:solidFill>
              </a:rPr>
              <a:t>Repository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2.  </a:t>
            </a:r>
            <a:r>
              <a:rPr lang="en-US" altLang="en-IN" sz="3200">
                <a:solidFill>
                  <a:schemeClr val="bg1"/>
                </a:solidFill>
              </a:rPr>
              <a:t>Commit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3.  </a:t>
            </a:r>
            <a:r>
              <a:rPr lang="en-US" altLang="en-IN" sz="3200">
                <a:solidFill>
                  <a:schemeClr val="bg1"/>
                </a:solidFill>
              </a:rPr>
              <a:t>Branch</a:t>
            </a:r>
            <a:r>
              <a:rPr lang="en-IN" altLang="en-US" sz="3200">
                <a:solidFill>
                  <a:schemeClr val="bg1"/>
                </a:solidFill>
              </a:rPr>
              <a:t> </a:t>
            </a:r>
            <a:endParaRPr lang="en-IN" altLang="en-US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4.  </a:t>
            </a:r>
            <a:r>
              <a:rPr lang="en-US" altLang="en-IN" sz="3200">
                <a:solidFill>
                  <a:schemeClr val="bg1"/>
                </a:solidFill>
              </a:rPr>
              <a:t>Merge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1244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Important Terminologies</a:t>
            </a:r>
            <a:endParaRPr lang="en-IN" altLang="en-US" sz="4400" b="1" u="sng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Content Placeholder 6"/>
          <p:cNvSpPr>
            <a:spLocks noGrp="1"/>
          </p:cNvSpPr>
          <p:nvPr/>
        </p:nvSpPr>
        <p:spPr>
          <a:xfrm>
            <a:off x="4373880" y="1991995"/>
            <a:ext cx="3366135" cy="45516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5. </a:t>
            </a:r>
            <a:r>
              <a:rPr lang="en-US" altLang="en-IN" sz="3200">
                <a:solidFill>
                  <a:schemeClr val="bg1"/>
                </a:solidFill>
              </a:rPr>
              <a:t>Push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6. </a:t>
            </a:r>
            <a:r>
              <a:rPr lang="en-US" altLang="en-IN" sz="3200">
                <a:solidFill>
                  <a:schemeClr val="bg1"/>
                </a:solidFill>
              </a:rPr>
              <a:t>Fetch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7. </a:t>
            </a:r>
            <a:r>
              <a:rPr lang="en-US" altLang="en-IN" sz="3200">
                <a:solidFill>
                  <a:schemeClr val="bg1"/>
                </a:solidFill>
              </a:rPr>
              <a:t>Revert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8.</a:t>
            </a:r>
            <a:r>
              <a:rPr lang="en-US" altLang="en-IN" sz="3200">
                <a:solidFill>
                  <a:schemeClr val="bg1"/>
                </a:solidFill>
              </a:rPr>
              <a:t> Fork</a:t>
            </a:r>
            <a:endParaRPr lang="en-US" altLang="en-IN" sz="3200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6" name="Content Placeholder 6"/>
          <p:cNvSpPr>
            <a:spLocks noGrp="1"/>
          </p:cNvSpPr>
          <p:nvPr/>
        </p:nvSpPr>
        <p:spPr>
          <a:xfrm>
            <a:off x="7924165" y="1992630"/>
            <a:ext cx="3429635" cy="4549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9. Release</a:t>
            </a:r>
            <a:endParaRPr lang="en-IN" altLang="en-US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10. Read me</a:t>
            </a:r>
            <a:endParaRPr lang="en-IN" altLang="en-US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11. </a:t>
            </a:r>
            <a:r>
              <a:rPr lang="en-US" altLang="en-IN" sz="3200">
                <a:solidFill>
                  <a:schemeClr val="bg1"/>
                </a:solidFill>
              </a:rPr>
              <a:t>Revert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12.</a:t>
            </a:r>
            <a:r>
              <a:rPr lang="en-US" altLang="en-IN" sz="3200">
                <a:solidFill>
                  <a:schemeClr val="bg1"/>
                </a:solidFill>
              </a:rPr>
              <a:t> Fork</a:t>
            </a:r>
            <a:endParaRPr lang="en-US" altLang="en-IN" sz="3200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2029</Words>
  <Application>WPS Presentation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Calibri</vt:lpstr>
      <vt:lpstr>Calibri Light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Murali.R</cp:lastModifiedBy>
  <cp:revision>37</cp:revision>
  <dcterms:created xsi:type="dcterms:W3CDTF">2022-06-23T13:03:00Z</dcterms:created>
  <dcterms:modified xsi:type="dcterms:W3CDTF">2022-08-11T06:34:57Z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63AE297764FA4F18BCEFAF2A121C5458</vt:lpwstr>
  </property>
  <property fmtid="{D5CDD505-2E9C-101B-9397-08002B2CF9AE}" pid="3" name="KSOProductBuildVer">
    <vt:lpwstr>1033-11.2.0.11251</vt:lpwstr>
  </property>
</Properties>
</file>