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 Repository is a container which contains all of your project's files and each file's revision history.</a:t>
            </a:r>
            <a:endParaRPr 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Repository is classified into 2 types</a:t>
            </a:r>
            <a:endParaRPr lang="en-IN" altLang="en-US" sz="233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Public - A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nybody can access the Repository and it is a free of cost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Private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- R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estricted person only can access the Repository and it is a paid version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lt"/>
                <a:sym typeface="+mn-ea"/>
              </a:rPr>
              <a:t>REPOSITORY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 </a:t>
            </a:r>
            <a:r>
              <a:rPr lang="en-IN" altLang="en-US" sz="3600" b="1" u="sng">
                <a:solidFill>
                  <a:schemeClr val="bg1"/>
                </a:solidFill>
              </a:rPr>
              <a:t>TOPIC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</a:t>
            </a:r>
            <a:r>
              <a:rPr lang="en-IN" altLang="en-US" sz="3600" b="1" u="sng">
                <a:solidFill>
                  <a:schemeClr val="bg1"/>
                </a:solidFill>
              </a:rPr>
              <a:t>AGENDA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r>
              <a:rPr lang="en-IN" altLang="en-US" sz="3600" b="1" u="sng">
                <a:solidFill>
                  <a:schemeClr val="bg1"/>
                </a:solidFill>
              </a:rPr>
              <a:t>Regular Problems and it’s solution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 and Build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  <a:sym typeface="+mn-ea"/>
              </a:rPr>
              <a:t> Support Team</a:t>
            </a:r>
            <a:r>
              <a:rPr lang="en-IN" altLang="en-US" sz="2800" b="1">
                <a:solidFill>
                  <a:schemeClr val="bg1"/>
                </a:solidFill>
                <a:sym typeface="+mn-ea"/>
              </a:rPr>
              <a:t> --&gt;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To maintain the support tickets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Who can use...?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Collaboration</a:t>
            </a:r>
            <a:r>
              <a:rPr lang="en-US" altLang="en-IN" sz="2800" b="1">
                <a:solidFill>
                  <a:schemeClr val="bg1"/>
                </a:solidFill>
              </a:rPr>
              <a:t> with multiple members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Integrated issue and bug tracking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Project </a:t>
            </a:r>
            <a:r>
              <a:rPr lang="en-US" altLang="en-IN" sz="2800" b="1">
                <a:solidFill>
                  <a:schemeClr val="bg1"/>
                </a:solidFill>
              </a:rPr>
              <a:t>M</a:t>
            </a:r>
            <a:r>
              <a:rPr lang="en-IN" altLang="en-US" sz="2800" b="1">
                <a:solidFill>
                  <a:schemeClr val="bg1"/>
                </a:solidFill>
              </a:rPr>
              <a:t>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</a:rPr>
              <a:t>User Management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Track and assign tasks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We can Manage the Releases</a:t>
            </a:r>
            <a:endParaRPr lang="en-US" altLang="en-IN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IN" sz="4000" b="1" u="sng">
                <a:solidFill>
                  <a:schemeClr val="bg1"/>
                </a:solidFill>
              </a:rPr>
              <a:t>Features</a:t>
            </a:r>
            <a:endParaRPr lang="en-US" altLang="en-IN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625600"/>
            <a:ext cx="3439160" cy="455168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 b="1">
                <a:solidFill>
                  <a:schemeClr val="bg1"/>
                </a:solidFill>
              </a:rPr>
              <a:t>  </a:t>
            </a:r>
            <a:r>
              <a:rPr lang="en-IN" altLang="en-US" sz="3200">
                <a:solidFill>
                  <a:schemeClr val="bg1"/>
                </a:solidFill>
              </a:rPr>
              <a:t> 1.</a:t>
            </a:r>
            <a:r>
              <a:rPr lang="en-IN" altLang="en-US" sz="3200" b="1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IN" sz="3200">
                <a:solidFill>
                  <a:schemeClr val="bg1"/>
                </a:solidFill>
              </a:rPr>
              <a:t>Repository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2.  </a:t>
            </a:r>
            <a:r>
              <a:rPr lang="en-US" altLang="en-IN" sz="3200">
                <a:solidFill>
                  <a:schemeClr val="bg1"/>
                </a:solidFill>
              </a:rPr>
              <a:t>Commit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3.  </a:t>
            </a:r>
            <a:r>
              <a:rPr lang="en-US" altLang="en-IN" sz="3200">
                <a:solidFill>
                  <a:schemeClr val="bg1"/>
                </a:solidFill>
              </a:rPr>
              <a:t>Branch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4.  </a:t>
            </a:r>
            <a:r>
              <a:rPr lang="en-US" altLang="en-IN" sz="3200">
                <a:solidFill>
                  <a:schemeClr val="bg1"/>
                </a:solidFill>
              </a:rPr>
              <a:t>Merge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400" b="1">
                <a:solidFill>
                  <a:schemeClr val="bg1"/>
                </a:solidFill>
                <a:sym typeface="+mn-ea"/>
              </a:rPr>
              <a:t>Important Terminologies</a:t>
            </a:r>
            <a:endParaRPr lang="en-IN" altLang="en-US" sz="4400" b="1" u="sng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4373880" y="1625600"/>
            <a:ext cx="3366135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5. </a:t>
            </a:r>
            <a:r>
              <a:rPr lang="en-US" altLang="en-IN" sz="3200">
                <a:solidFill>
                  <a:schemeClr val="bg1"/>
                </a:solidFill>
              </a:rPr>
              <a:t>Push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6. </a:t>
            </a:r>
            <a:r>
              <a:rPr lang="en-US" altLang="en-IN" sz="3200">
                <a:solidFill>
                  <a:schemeClr val="bg1"/>
                </a:solidFill>
              </a:rPr>
              <a:t>Fetch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7.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8.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/>
        </p:nvSpPr>
        <p:spPr>
          <a:xfrm>
            <a:off x="7924165" y="1625600"/>
            <a:ext cx="3429635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9. Release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10. Read me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11.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12.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2031</Words>
  <Application>WPS Presentation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44</cp:revision>
  <dcterms:created xsi:type="dcterms:W3CDTF">2022-06-23T13:03:00Z</dcterms:created>
  <dcterms:modified xsi:type="dcterms:W3CDTF">2022-08-11T06:27:25Z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CB0F9302450748FEA6F154B2EFACEBE7</vt:lpwstr>
  </property>
  <property fmtid="{D5CDD505-2E9C-101B-9397-08002B2CF9AE}" pid="3" name="KSOProductBuildVer">
    <vt:lpwstr>1033-11.2.0.11251</vt:lpwstr>
  </property>
</Properties>
</file>