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87" r:id="rId4"/>
    <p:sldId id="261" r:id="rId5"/>
    <p:sldId id="267" r:id="rId6"/>
    <p:sldId id="272" r:id="rId7"/>
    <p:sldId id="257" r:id="rId8"/>
    <p:sldId id="277" r:id="rId9"/>
    <p:sldId id="259" r:id="rId10"/>
    <p:sldId id="264" r:id="rId11"/>
    <p:sldId id="266" r:id="rId12"/>
    <p:sldId id="281" r:id="rId13"/>
    <p:sldId id="285" r:id="rId14"/>
    <p:sldId id="284" r:id="rId15"/>
    <p:sldId id="288" r:id="rId16"/>
    <p:sldId id="289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r>
              <a:rPr lang="en-US" altLang="en-IN" sz="2800" b="1">
                <a:solidFill>
                  <a:schemeClr val="bg1"/>
                </a:solidFill>
              </a:rPr>
              <a:t>      </a:t>
            </a:r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Good Morning...!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buFont typeface="Arial" panose="020B0604020202020204" pitchFamily="34" charset="0"/>
            </a:pPr>
            <a:endParaRPr lang="en-US" sz="40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2" name="Picture 1" descr="java_coffee_218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2030" y="27813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992630"/>
            <a:ext cx="3439160" cy="455041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 b="1">
                <a:solidFill>
                  <a:schemeClr val="bg1"/>
                </a:solidFill>
              </a:rPr>
              <a:t>  </a:t>
            </a:r>
            <a:r>
              <a:rPr lang="en-IN" altLang="en-US" sz="3200">
                <a:solidFill>
                  <a:schemeClr val="bg1"/>
                </a:solidFill>
              </a:rPr>
              <a:t> 1.</a:t>
            </a:r>
            <a:r>
              <a:rPr lang="en-IN" altLang="en-US" sz="3200" b="1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IN" sz="3200">
                <a:solidFill>
                  <a:schemeClr val="bg1"/>
                </a:solidFill>
              </a:rPr>
              <a:t>Repository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2.  </a:t>
            </a:r>
            <a:r>
              <a:rPr lang="en-US" altLang="en-IN" sz="3200">
                <a:solidFill>
                  <a:schemeClr val="bg1"/>
                </a:solidFill>
              </a:rPr>
              <a:t>Commit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3.  </a:t>
            </a:r>
            <a:r>
              <a:rPr lang="en-US" altLang="en-IN" sz="3200">
                <a:solidFill>
                  <a:schemeClr val="bg1"/>
                </a:solidFill>
              </a:rPr>
              <a:t>Branch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4.  </a:t>
            </a:r>
            <a:r>
              <a:rPr lang="en-US" altLang="en-IN" sz="3200">
                <a:solidFill>
                  <a:schemeClr val="bg1"/>
                </a:solidFill>
              </a:rPr>
              <a:t>Merge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244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Important Terminologies</a:t>
            </a:r>
            <a:endParaRPr lang="en-IN" altLang="en-US" sz="4400" b="1" u="sng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4373880" y="1991995"/>
            <a:ext cx="336613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5. </a:t>
            </a:r>
            <a:r>
              <a:rPr lang="en-US" altLang="en-IN" sz="3200">
                <a:solidFill>
                  <a:schemeClr val="bg1"/>
                </a:solidFill>
              </a:rPr>
              <a:t>Push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6. </a:t>
            </a:r>
            <a:r>
              <a:rPr lang="en-US" altLang="en-IN" sz="3200">
                <a:solidFill>
                  <a:schemeClr val="bg1"/>
                </a:solidFill>
              </a:rPr>
              <a:t>Fetch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7.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8.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7924165" y="1992630"/>
            <a:ext cx="3429635" cy="4549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9. Release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10. Read me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11.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12.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 Repository is a container which contains all of your project's files and each file's revision history.</a:t>
            </a:r>
            <a:endParaRPr 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Repository is classified into 2 types</a:t>
            </a:r>
            <a:endParaRPr lang="en-IN" altLang="en-US" sz="233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Public - A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nybody can access the Repository and it is a free of cost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Private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- R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estricted person only can access the Repository and it is a paid version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Repository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3605" y="2914015"/>
            <a:ext cx="5026660" cy="359918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Changes: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Creation of new files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Update of the existing files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Deletion of the existing files	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Commit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Subtitle 6"/>
          <p:cNvSpPr>
            <a:spLocks noGrp="1"/>
          </p:cNvSpPr>
          <p:nvPr/>
        </p:nvSpPr>
        <p:spPr>
          <a:xfrm>
            <a:off x="904240" y="1949450"/>
            <a:ext cx="10545445" cy="8985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       </a:t>
            </a: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IN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en-US" altLang="en-IN" sz="36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Commit is a changes made in the Repository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ubtitle 6"/>
          <p:cNvSpPr>
            <a:spLocks noGrp="1"/>
          </p:cNvSpPr>
          <p:nvPr/>
        </p:nvSpPr>
        <p:spPr>
          <a:xfrm>
            <a:off x="5949315" y="2912745"/>
            <a:ext cx="5500370" cy="35883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trace the Changes: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It will create an unique ID for the every commit for the Repository	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6751955" cy="4487545"/>
          </a:xfrm>
          <a:solidFill>
            <a:schemeClr val="bg2">
              <a:lumMod val="25000"/>
            </a:schemeClr>
          </a:solidFill>
        </p:spPr>
        <p:txBody>
          <a:bodyPr>
            <a:normAutofit fontScale="9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Branch is a isolate development work without affecting other branches in the repository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can add multiple branches to the repository</a:t>
            </a: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Each repository has one default branch named Master-Main.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Example:</a:t>
            </a:r>
            <a:endParaRPr lang="en-US" altLang="en-IN" sz="28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Adding new features without  affecting the production code.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4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Subtitle 6"/>
          <p:cNvSpPr>
            <a:spLocks noGrp="1"/>
          </p:cNvSpPr>
          <p:nvPr/>
        </p:nvSpPr>
        <p:spPr>
          <a:xfrm>
            <a:off x="7791450" y="2025650"/>
            <a:ext cx="3658235" cy="448754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0"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Uses:</a:t>
            </a:r>
            <a:endParaRPr lang="en-US" altLang="en-IN" sz="209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New Features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Bug fixes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Safely experiment with new ideas </a:t>
            </a:r>
            <a:endParaRPr lang="en-US" altLang="en-I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0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6751955" cy="4487545"/>
          </a:xfrm>
          <a:solidFill>
            <a:schemeClr val="bg2">
              <a:lumMod val="25000"/>
            </a:schemeClr>
          </a:solidFill>
        </p:spPr>
        <p:txBody>
          <a:bodyPr>
            <a:normAutofit fontScale="9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Branch is a isolate development work without affecting other branches in the repository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can add multiple branches to the repository</a:t>
            </a: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Each repository has one default branch named Master-Main.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Example:</a:t>
            </a:r>
            <a:endParaRPr lang="en-US" altLang="en-IN" sz="28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Adding new features without  affecting the production code.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4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Subtitle 6"/>
          <p:cNvSpPr>
            <a:spLocks noGrp="1"/>
          </p:cNvSpPr>
          <p:nvPr/>
        </p:nvSpPr>
        <p:spPr>
          <a:xfrm>
            <a:off x="7791450" y="2025650"/>
            <a:ext cx="3658235" cy="448754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0"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Uses:</a:t>
            </a:r>
            <a:endParaRPr lang="en-US" altLang="en-IN" sz="209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New Features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Bug fixes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Safely experiment with new ideas </a:t>
            </a:r>
            <a:endParaRPr lang="en-US" altLang="en-I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0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6751955" cy="4487545"/>
          </a:xfrm>
          <a:solidFill>
            <a:schemeClr val="bg2">
              <a:lumMod val="25000"/>
            </a:schemeClr>
          </a:solidFill>
        </p:spPr>
        <p:txBody>
          <a:bodyPr>
            <a:normAutofit fontScale="9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Branch is a isolate development work without affecting other branches in the repository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can add multiple branches to the repository</a:t>
            </a: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Each repository has one default branch named Master-Main.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Example:</a:t>
            </a:r>
            <a:endParaRPr lang="en-US" altLang="en-IN" sz="28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Adding new features without  affecting the production code.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4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r>
              <a:rPr lang="en-US" altLang="en-IN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Merge - Pull Request - Conflict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Subtitle 6"/>
          <p:cNvSpPr>
            <a:spLocks noGrp="1"/>
          </p:cNvSpPr>
          <p:nvPr/>
        </p:nvSpPr>
        <p:spPr>
          <a:xfrm>
            <a:off x="7791450" y="2025650"/>
            <a:ext cx="3658235" cy="448754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0"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Uses:</a:t>
            </a:r>
            <a:endParaRPr lang="en-US" altLang="en-IN" sz="209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New Features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Bug fixes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Safely experiment with new ideas </a:t>
            </a:r>
            <a:endParaRPr lang="en-US" altLang="en-I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0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Mobile Application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Email Notifications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Teams Notifications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Special Feature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altLang="en-IN" sz="2800" b="1">
                <a:solidFill>
                  <a:schemeClr val="bg1"/>
                </a:solidFill>
              </a:rPr>
              <a:t>           </a:t>
            </a: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US" altLang="en-IN" sz="2800" b="1">
                <a:solidFill>
                  <a:schemeClr val="bg1"/>
                </a:solidFill>
              </a:rPr>
              <a:t>   </a:t>
            </a:r>
            <a:r>
              <a:rPr lang="en-IN" altLang="en-US" sz="3600" b="1">
                <a:solidFill>
                  <a:schemeClr val="bg1"/>
                </a:solidFill>
              </a:rPr>
              <a:t>Quality Assurance 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</a:t>
            </a:r>
            <a:r>
              <a:rPr lang="en-IN" altLang="en-US" b="1" u="sng">
                <a:solidFill>
                  <a:schemeClr val="bg1"/>
                </a:solidFill>
              </a:rPr>
              <a:t> </a:t>
            </a:r>
            <a:r>
              <a:rPr lang="en-IN" alt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TOPIC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851660"/>
            <a:ext cx="10546080" cy="4491355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AGENDA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723390"/>
            <a:ext cx="10546080" cy="461962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Regular Problems and It’s Solution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Who Can Use..?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We can Manage the Releases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Features</a:t>
            </a:r>
            <a:endParaRPr lang="en-US" altLang="en-IN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3474</Words>
  <Application>WPS Presentation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</vt:lpstr>
      <vt:lpstr>A</vt:lpstr>
      <vt:lpstr>A</vt:lpstr>
      <vt:lpstr>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48</cp:revision>
  <dcterms:created xsi:type="dcterms:W3CDTF">2022-06-23T13:03:00Z</dcterms:created>
  <dcterms:modified xsi:type="dcterms:W3CDTF">2022-08-13T01:20:49Z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63AE297764FA4F18BCEFAF2A121C5458</vt:lpwstr>
  </property>
  <property fmtid="{D5CDD505-2E9C-101B-9397-08002B2CF9AE}" pid="3" name="KSOProductBuildVer">
    <vt:lpwstr>1033-11.2.0.11254</vt:lpwstr>
  </property>
</Properties>
</file>