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        </a:t>
            </a:r>
            <a:r>
              <a:rPr lang="en-IN" altLang="en-US" sz="3200" b="1">
                <a:solidFill>
                  <a:schemeClr val="bg1"/>
                </a:solidFill>
              </a:rPr>
              <a:t>Murali R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	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        				     </a:t>
            </a:r>
            <a:r>
              <a:rPr lang="en-IN" altLang="en-US" sz="3200" b="1">
                <a:solidFill>
                  <a:schemeClr val="bg1"/>
                </a:solidFill>
              </a:rPr>
              <a:t>QA </a:t>
            </a:r>
            <a:r>
              <a:rPr lang="en-IN" altLang="en-US" sz="3200" b="1">
                <a:solidFill>
                  <a:schemeClr val="bg1"/>
                </a:solidFill>
              </a:rPr>
              <a:t>Analyst</a:t>
            </a:r>
            <a:endParaRPr lang="en-IN" altLang="en-US" sz="32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   </a:t>
            </a:r>
            <a:r>
              <a:rPr lang="en-IN" altLang="en-US" sz="3600" b="1">
                <a:solidFill>
                  <a:schemeClr val="bg1"/>
                </a:solidFill>
              </a:rPr>
              <a:t>Quality Assurance Team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    </a:t>
            </a:r>
            <a:r>
              <a:rPr lang="en-IN" altLang="en-US" sz="3600" b="1" u="sng">
                <a:solidFill>
                  <a:schemeClr val="bg1"/>
                </a:solidFill>
              </a:rPr>
              <a:t>TOPIC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5830" y="2435225"/>
            <a:ext cx="5259705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          </a:t>
            </a:r>
            <a:r>
              <a:rPr lang="en-IN" altLang="en-US" sz="3600" b="1" u="sng">
                <a:solidFill>
                  <a:schemeClr val="bg1"/>
                </a:solidFill>
              </a:rPr>
              <a:t>AGENDA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Regular faced problems regarding file management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GitHub - Introduction, Features, Terminologies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Every process in the Github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4.  Real time Examples	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655955"/>
            <a:ext cx="10546080" cy="56870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r>
              <a:rPr lang="en-IN" altLang="en-US" b="1">
                <a:solidFill>
                  <a:schemeClr val="bg1"/>
                </a:solidFill>
              </a:rPr>
              <a:t>					</a:t>
            </a:r>
            <a:endParaRPr lang="en-IN" altLang="en-US" b="1">
              <a:solidFill>
                <a:schemeClr val="bg1"/>
              </a:solidFill>
            </a:endParaRPr>
          </a:p>
          <a:p>
            <a:pPr algn="ctr">
              <a:buFont typeface="Arial" panose="020B0604020202020204" pitchFamily="34" charset="0"/>
            </a:pPr>
            <a:r>
              <a:rPr lang="en-IN" altLang="en-US" sz="3600" b="1" u="sng">
                <a:solidFill>
                  <a:schemeClr val="bg1"/>
                </a:solidFill>
              </a:rPr>
              <a:t>Regular Problems and it’s solution</a:t>
            </a:r>
            <a:endParaRPr lang="en-IN" altLang="en-US" b="1" u="sng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1.  Recovering the deleted documents and damaged system.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2.  Recovering the document with old content.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3.  Unknown details of the users who made the changes.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 	4.  Unknown details of time details to the changes in the file.</a:t>
            </a:r>
            <a:endParaRPr lang="en-IN" altLang="en-US" sz="2800" b="1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>
                <a:solidFill>
                  <a:schemeClr val="bg1"/>
                </a:solidFill>
              </a:rPr>
              <a:t>			</a:t>
            </a:r>
            <a:endParaRPr lang="en-I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7453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90000"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is a Version Controling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Centralised file management system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It used to maintain the proper documentation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</a:rPr>
              <a:t>GitHub allows multiple members to work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on a single project at the same time without 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    much difficulties</a:t>
            </a:r>
            <a:endParaRPr lang="en-IN" altLang="en-US" sz="280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 u="sng">
                <a:solidFill>
                  <a:schemeClr val="bg1"/>
                </a:solidFill>
              </a:rPr>
              <a:t>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6355" y="1475105"/>
            <a:ext cx="3716655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475105"/>
            <a:ext cx="7084695" cy="4494530"/>
          </a:xfrm>
          <a:solidFill>
            <a:schemeClr val="bg2">
              <a:lumMod val="25000"/>
            </a:schemeClr>
          </a:solidFill>
        </p:spPr>
        <p:txBody>
          <a:bodyPr>
            <a:normAutofit fontScale="8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The Git is invented by </a:t>
            </a:r>
            <a:r>
              <a:rPr lang="en-IN" altLang="en-US" sz="2800" b="1">
                <a:solidFill>
                  <a:schemeClr val="bg1"/>
                </a:solidFill>
              </a:rPr>
              <a:t>Linus Torvalds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also core engineer of the Linux OS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He developed Git to manage the version  of the Linux OS.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When Linux get popular on the same time Git also get popular in the Market.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>
                <a:solidFill>
                  <a:schemeClr val="bg1"/>
                </a:solidFill>
              </a:rPr>
              <a:t>GitHub is the Support provider for the Git.</a:t>
            </a: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 u="sng">
                <a:solidFill>
                  <a:schemeClr val="bg1"/>
                </a:solidFill>
              </a:rPr>
              <a:t>History Behind Github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4325" y="1475105"/>
            <a:ext cx="3190240" cy="449453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1200765" y="1475105"/>
            <a:ext cx="181610" cy="44951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921625" y="5803900"/>
            <a:ext cx="3279140" cy="166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6930" y="1570355"/>
            <a:ext cx="10546080" cy="4772660"/>
          </a:xfrm>
          <a:solidFill>
            <a:schemeClr val="bg2">
              <a:lumMod val="25000"/>
            </a:schemeClr>
          </a:solidFill>
        </p:spPr>
        <p:txBody>
          <a:bodyPr>
            <a:normAutofit lnSpcReduction="10000"/>
          </a:bodyPr>
          <a:p>
            <a:pPr algn="l">
              <a:buFont typeface="Arial" panose="020B0604020202020204" pitchFamily="34" charset="0"/>
            </a:pPr>
            <a:endParaRPr lang="en-IN" altLang="en-US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Developer</a:t>
            </a:r>
            <a:r>
              <a:rPr lang="en-IN" altLang="en-US" sz="2800" b="1">
                <a:solidFill>
                  <a:schemeClr val="bg1"/>
                </a:solidFill>
              </a:rPr>
              <a:t> --&gt;</a:t>
            </a:r>
            <a:r>
              <a:rPr lang="en-IN" altLang="en-US" sz="2800">
                <a:solidFill>
                  <a:schemeClr val="bg1"/>
                </a:solidFill>
              </a:rPr>
              <a:t>  To maintain the Source Code and Build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Tester</a:t>
            </a:r>
            <a:r>
              <a:rPr lang="en-IN" altLang="en-US" sz="2800">
                <a:solidFill>
                  <a:schemeClr val="bg1"/>
                </a:solidFill>
              </a:rPr>
              <a:t> --&gt; To maintain the TestCases and Automation script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>
                <a:solidFill>
                  <a:schemeClr val="bg1"/>
                </a:solidFill>
              </a:rPr>
              <a:t> </a:t>
            </a:r>
            <a:r>
              <a:rPr lang="en-IN" altLang="en-US" sz="2800" b="1" u="sng">
                <a:solidFill>
                  <a:schemeClr val="bg1"/>
                </a:solidFill>
              </a:rPr>
              <a:t>Documentation Team</a:t>
            </a:r>
            <a:r>
              <a:rPr lang="en-IN" altLang="en-US" sz="2800">
                <a:solidFill>
                  <a:schemeClr val="bg1"/>
                </a:solidFill>
              </a:rPr>
              <a:t> --&gt; To maintain the Documantation for project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</a:rPr>
              <a:t> Implementation Team</a:t>
            </a:r>
            <a:r>
              <a:rPr lang="en-IN" altLang="en-US" sz="2800" b="1">
                <a:solidFill>
                  <a:schemeClr val="bg1"/>
                </a:solidFill>
              </a:rPr>
              <a:t> </a:t>
            </a:r>
            <a:r>
              <a:rPr lang="en-IN" altLang="en-US" sz="2800">
                <a:solidFill>
                  <a:schemeClr val="bg1"/>
                </a:solidFill>
              </a:rPr>
              <a:t>--&gt; To maintain FRS and CR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2800" b="1" u="sng">
                <a:solidFill>
                  <a:schemeClr val="bg1"/>
                </a:solidFill>
                <a:sym typeface="+mn-ea"/>
              </a:rPr>
              <a:t> Support Team</a:t>
            </a:r>
            <a:r>
              <a:rPr lang="en-IN" altLang="en-US" sz="2800" b="1">
                <a:solidFill>
                  <a:schemeClr val="bg1"/>
                </a:solidFill>
                <a:sym typeface="+mn-ea"/>
              </a:rPr>
              <a:t> --&gt; </a:t>
            </a:r>
            <a:r>
              <a:rPr lang="en-IN" altLang="en-US" sz="2800">
                <a:solidFill>
                  <a:schemeClr val="bg1"/>
                </a:solidFill>
                <a:sym typeface="+mn-ea"/>
              </a:rPr>
              <a:t>To maintain the support tickets document</a:t>
            </a:r>
            <a:endParaRPr lang="en-IN" altLang="en-US" sz="280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endParaRPr lang="en-IN" altLang="en-US" sz="2800" b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en-US" sz="2800" b="1">
              <a:solidFill>
                <a:schemeClr val="bg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837565" y="581025"/>
            <a:ext cx="10545445" cy="894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4000" b="1" u="sng">
                <a:solidFill>
                  <a:schemeClr val="bg1"/>
                </a:solidFill>
              </a:rPr>
              <a:t>Who can use...?</a:t>
            </a:r>
            <a:endParaRPr lang="en-IN" altLang="en-US" sz="40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WPS Presentation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Murali.R</cp:lastModifiedBy>
  <cp:revision>41</cp:revision>
  <dcterms:created xsi:type="dcterms:W3CDTF">2022-06-23T13:03:00Z</dcterms:created>
  <dcterms:modified xsi:type="dcterms:W3CDTF">2022-08-11T06:22:40Z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CB0F9302450748FEA6F154B2EFACEBE7</vt:lpwstr>
  </property>
  <property fmtid="{D5CDD505-2E9C-101B-9397-08002B2CF9AE}" pid="3" name="KSOProductBuildVer">
    <vt:lpwstr>1033-11.2.0.11251</vt:lpwstr>
  </property>
</Properties>
</file>