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3"/>
  </p:sldMasterIdLst>
  <p:notesMasterIdLst>
    <p:notesMasterId r:id="rId4"/>
  </p:notesMasterIdLst>
  <p:sldIdLst>
    <p:sldId id="256" r:id="rId5"/>
  </p:sldIdLst>
  <p:sldSz cy="10058400" cx="7772400"/>
  <p:notesSz cx="6858000" cy="9144000"/>
  <p:embeddedFontLst>
    <p:embeddedFont>
      <p:font typeface="Roboto"/>
      <p:regular r:id="rId6"/>
      <p:bold r:id="rId7"/>
      <p:italic r:id="rId8"/>
      <p:boldItalic r:id="rId9"/>
    </p:embeddedFont>
    <p:embeddedFont>
      <p:font typeface="Helvetica Neue"/>
      <p:regular r:id="rId10"/>
      <p:bold r:id="rId11"/>
      <p:italic r:id="rId12"/>
      <p:boldItalic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font" Target="fonts/Roboto-regular.fntdata"/><Relationship Id="rId7" Type="http://schemas.openxmlformats.org/officeDocument/2006/relationships/font" Target="fonts/Roboto-bold.fntdata"/><Relationship Id="rId8" Type="http://schemas.openxmlformats.org/officeDocument/2006/relationships/font" Target="fonts/Roboto-italic.fntdata"/><Relationship Id="rId11" Type="http://schemas.openxmlformats.org/officeDocument/2006/relationships/font" Target="fonts/HelveticaNeue-bold.fntdata"/><Relationship Id="rId10" Type="http://schemas.openxmlformats.org/officeDocument/2006/relationships/font" Target="fonts/HelveticaNeue-regular.fntdata"/><Relationship Id="rId13" Type="http://schemas.openxmlformats.org/officeDocument/2006/relationships/font" Target="fonts/HelveticaNeue-boldItalic.fntdata"/><Relationship Id="rId12" Type="http://schemas.openxmlformats.org/officeDocument/2006/relationships/font" Target="fonts/HelveticaNeue-italic.fntdata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467dd8d281_0_1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467dd8d28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Title">
  <p:cSld name="TITLE_2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Green Footer">
  <p:cSld name="TITLE_2_3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0" name="Google Shape;70;p11"/>
          <p:cNvSpPr/>
          <p:nvPr/>
        </p:nvSpPr>
        <p:spPr>
          <a:xfrm flipH="1">
            <a:off x="60867" y="9030267"/>
            <a:ext cx="7733378" cy="1072402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71" name="Google Shape;71;p11"/>
          <p:cNvSpPr/>
          <p:nvPr/>
        </p:nvSpPr>
        <p:spPr>
          <a:xfrm flipH="1">
            <a:off x="-10838" y="9165362"/>
            <a:ext cx="4054501" cy="926906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sp>
        <p:nvSpPr>
          <p:cNvPr id="72" name="Google Shape;72;p11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73" name="Google Shape;7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Gray Footer">
  <p:cSld name="TITLE_2_3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/>
          <p:nvPr/>
        </p:nvSpPr>
        <p:spPr>
          <a:xfrm flipH="1">
            <a:off x="54435" y="9030267"/>
            <a:ext cx="7739810" cy="1072402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76" name="Google Shape;76;p12"/>
          <p:cNvSpPr/>
          <p:nvPr/>
        </p:nvSpPr>
        <p:spPr>
          <a:xfrm flipH="1">
            <a:off x="-10838" y="9165362"/>
            <a:ext cx="4054501" cy="926906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77" name="Google Shape;77;p12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79" name="Google Shape;7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TITLE_3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Blue">
  <p:cSld name="CUSTOM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4" name="Google Shape;84;p14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5" name="Google Shape;8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Blue &amp; 1 Text">
  <p:cSld name="CUSTOM_5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0" name="Google Shape;90;p15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Blue &amp; 3 Text">
  <p:cSld name="CUSTOM_4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6" name="Google Shape;96;p16"/>
          <p:cNvSpPr txBox="1"/>
          <p:nvPr>
            <p:ph idx="2" type="body"/>
          </p:nvPr>
        </p:nvSpPr>
        <p:spPr>
          <a:xfrm>
            <a:off x="160799" y="4773756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7" name="Google Shape;97;p16"/>
          <p:cNvSpPr txBox="1"/>
          <p:nvPr>
            <p:ph idx="3" type="body"/>
          </p:nvPr>
        </p:nvSpPr>
        <p:spPr>
          <a:xfrm>
            <a:off x="168449" y="6746716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8" name="Google Shape;98;p16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Red">
  <p:cSld name="CUSTOM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3" name="Google Shape;103;p17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Red &amp; 1 Text">
  <p:cSld name="CUSTOM_1_2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9" name="Google Shape;109;p18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Red &amp; 3 Text">
  <p:cSld name="CUSTOM_1_2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5" name="Google Shape;115;p19"/>
          <p:cNvSpPr txBox="1"/>
          <p:nvPr>
            <p:ph idx="2" type="body"/>
          </p:nvPr>
        </p:nvSpPr>
        <p:spPr>
          <a:xfrm>
            <a:off x="160799" y="4773756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6" name="Google Shape;116;p19"/>
          <p:cNvSpPr txBox="1"/>
          <p:nvPr>
            <p:ph idx="3" type="body"/>
          </p:nvPr>
        </p:nvSpPr>
        <p:spPr>
          <a:xfrm>
            <a:off x="168449" y="6746716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7" name="Google Shape;117;p19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Yellow">
  <p:cSld name="CUSTOM_1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2" name="Google Shape;122;p20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Footer - Title &amp; Body">
  <p:cSld name="CUSTOM_3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3"/>
          <p:cNvGrpSpPr/>
          <p:nvPr/>
        </p:nvGrpSpPr>
        <p:grpSpPr>
          <a:xfrm>
            <a:off x="-16250" y="9048087"/>
            <a:ext cx="7804900" cy="1072407"/>
            <a:chOff x="-19118" y="4617750"/>
            <a:chExt cx="9182236" cy="548378"/>
          </a:xfrm>
        </p:grpSpPr>
        <p:sp>
          <p:nvSpPr>
            <p:cNvPr id="15" name="Google Shape;15;p3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16" name="Google Shape;16;p3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  <p:pic>
        <p:nvPicPr>
          <p:cNvPr descr="Google_Logo_2015_gr.png" id="17" name="Google Shape;17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Google Shape;20;p3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Yellow &amp; 1 Text">
  <p:cSld name="CUSTOM_1_1_2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1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8" name="Google Shape;128;p21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Yellow &amp; 3 Text">
  <p:cSld name="CUSTOM_1_1_2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2" name="Google Shape;132;p22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2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4" name="Google Shape;134;p22"/>
          <p:cNvSpPr txBox="1"/>
          <p:nvPr>
            <p:ph idx="2" type="body"/>
          </p:nvPr>
        </p:nvSpPr>
        <p:spPr>
          <a:xfrm>
            <a:off x="160799" y="4773756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5" name="Google Shape;135;p22"/>
          <p:cNvSpPr txBox="1"/>
          <p:nvPr>
            <p:ph idx="3" type="body"/>
          </p:nvPr>
        </p:nvSpPr>
        <p:spPr>
          <a:xfrm>
            <a:off x="168449" y="6746716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6" name="Google Shape;136;p22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en">
  <p:cSld name="CUSTOM_1_1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3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1" name="Google Shape;141;p23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en &amp; 1 Text">
  <p:cSld name="CUSTOM_1_1_1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4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7" name="Google Shape;147;p24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en &amp; 3 Text">
  <p:cSld name="CUSTOM_1_1_1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5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3" name="Google Shape;153;p25"/>
          <p:cNvSpPr txBox="1"/>
          <p:nvPr>
            <p:ph idx="2" type="body"/>
          </p:nvPr>
        </p:nvSpPr>
        <p:spPr>
          <a:xfrm>
            <a:off x="160799" y="4773756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4" name="Google Shape;154;p25"/>
          <p:cNvSpPr txBox="1"/>
          <p:nvPr>
            <p:ph idx="3" type="body"/>
          </p:nvPr>
        </p:nvSpPr>
        <p:spPr>
          <a:xfrm>
            <a:off x="168449" y="6746716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5" name="Google Shape;155;p25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Blue">
  <p:cSld name="SECTION_HEADER_2">
    <p:bg>
      <p:bgPr>
        <a:solidFill>
          <a:srgbClr val="2196F3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26"/>
          <p:cNvSpPr txBox="1"/>
          <p:nvPr/>
        </p:nvSpPr>
        <p:spPr>
          <a:xfrm>
            <a:off x="6744495" y="9143933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26"/>
          <p:cNvSpPr txBox="1"/>
          <p:nvPr/>
        </p:nvSpPr>
        <p:spPr>
          <a:xfrm>
            <a:off x="6744495" y="9143933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6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77B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6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4069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164" name="Google Shape;164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6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Red">
  <p:cSld name="SECTION_HEADER_1_3">
    <p:bg>
      <p:bgPr>
        <a:solidFill>
          <a:srgbClr val="EA4335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7"/>
          <p:cNvSpPr txBox="1"/>
          <p:nvPr/>
        </p:nvSpPr>
        <p:spPr>
          <a:xfrm>
            <a:off x="6744495" y="9143933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7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FF5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7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7"/>
          <p:cNvSpPr txBox="1"/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172" name="Google Shape;172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7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Yellow">
  <p:cSld name="SECTION_HEADER_1_1_3">
    <p:bg>
      <p:bgPr>
        <a:solidFill>
          <a:srgbClr val="F4B400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FFC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8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8"/>
          <p:cNvSpPr txBox="1"/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178" name="Google Shape;178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8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Green">
  <p:cSld name="CUSTOM_2">
    <p:bg>
      <p:bgPr>
        <a:solidFill>
          <a:srgbClr val="34A853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57BB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9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3493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9"/>
          <p:cNvSpPr txBox="1"/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184" name="Google Shape;18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9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Gray">
  <p:cSld name="SECTION_HEADER_1_1_1_1_2">
    <p:bg>
      <p:bgPr>
        <a:solidFill>
          <a:srgbClr val="999999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0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0"/>
          <p:cNvSpPr txBox="1"/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190" name="Google Shape;190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0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Footer - Title &amp; Body">
  <p:cSld name="CUSTOM_3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" name="Google Shape;23;p4"/>
          <p:cNvSpPr/>
          <p:nvPr/>
        </p:nvSpPr>
        <p:spPr>
          <a:xfrm flipH="1">
            <a:off x="22273" y="9030267"/>
            <a:ext cx="7771972" cy="1072402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24" name="Google Shape;24;p4"/>
          <p:cNvSpPr/>
          <p:nvPr/>
        </p:nvSpPr>
        <p:spPr>
          <a:xfrm flipH="1">
            <a:off x="-10838" y="9165362"/>
            <a:ext cx="4054501" cy="926906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pic>
        <p:nvPicPr>
          <p:cNvPr descr="Google_Logo_2015_gr.png"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/>
          <p:nvPr>
            <p:ph idx="1" type="body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" name="Google Shape;27;p4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Line Title with Bullets">
  <p:cSld name="One Line Title with Bullets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355405" y="1105984"/>
            <a:ext cx="69951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rgbClr val="DA4B2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rgbClr val="DA4B2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rgbClr val="DA4B2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rgbClr val="DA4B2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314350" y="2503424"/>
            <a:ext cx="6995100" cy="55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■"/>
              <a:defRPr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○"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95" name="Google Shape;195;p31"/>
          <p:cNvSpPr txBox="1"/>
          <p:nvPr>
            <p:ph idx="2" type="body"/>
          </p:nvPr>
        </p:nvSpPr>
        <p:spPr>
          <a:xfrm>
            <a:off x="287579" y="1249923840"/>
            <a:ext cx="54297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"/>
              <a:buNone/>
              <a:defRPr b="0" sz="80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96" name="Google Shape;196;p31"/>
          <p:cNvSpPr txBox="1"/>
          <p:nvPr>
            <p:ph idx="3" type="body"/>
          </p:nvPr>
        </p:nvSpPr>
        <p:spPr>
          <a:xfrm>
            <a:off x="314632" y="9150883"/>
            <a:ext cx="54297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"/>
              <a:buNone/>
              <a:defRPr b="0" sz="80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 type="tx">
  <p:cSld name="TITLE_AND_BODY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title"/>
          </p:nvPr>
        </p:nvSpPr>
        <p:spPr>
          <a:xfrm>
            <a:off x="388620" y="402801"/>
            <a:ext cx="6995100" cy="16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00" name="Google Shape;200;p33"/>
          <p:cNvSpPr txBox="1"/>
          <p:nvPr>
            <p:ph idx="1" type="body"/>
          </p:nvPr>
        </p:nvSpPr>
        <p:spPr>
          <a:xfrm>
            <a:off x="388620" y="2346964"/>
            <a:ext cx="6995100" cy="6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Blue 1">
  <p:cSld name="Half Color Blue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4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4" name="Google Shape;204;p34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id="205" name="Google Shape;205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9791" y="9468360"/>
            <a:ext cx="457500" cy="33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Red Footer - Title &amp; Body">
  <p:cSld name="2_Red Footer - Title &amp; Body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36"/>
          <p:cNvGrpSpPr/>
          <p:nvPr/>
        </p:nvGrpSpPr>
        <p:grpSpPr>
          <a:xfrm>
            <a:off x="21" y="9944813"/>
            <a:ext cx="7772347" cy="113820"/>
            <a:chOff x="25" y="5085300"/>
            <a:chExt cx="9143938" cy="58202"/>
          </a:xfrm>
        </p:grpSpPr>
        <p:sp>
          <p:nvSpPr>
            <p:cNvPr id="209" name="Google Shape;209;p36"/>
            <p:cNvSpPr/>
            <p:nvPr/>
          </p:nvSpPr>
          <p:spPr>
            <a:xfrm>
              <a:off x="25" y="5085301"/>
              <a:ext cx="1396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6"/>
            <p:cNvSpPr/>
            <p:nvPr/>
          </p:nvSpPr>
          <p:spPr>
            <a:xfrm>
              <a:off x="1392867" y="5085301"/>
              <a:ext cx="1719300" cy="58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6"/>
            <p:cNvSpPr/>
            <p:nvPr/>
          </p:nvSpPr>
          <p:spPr>
            <a:xfrm>
              <a:off x="3112175" y="5085302"/>
              <a:ext cx="2412000" cy="58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6"/>
            <p:cNvSpPr/>
            <p:nvPr/>
          </p:nvSpPr>
          <p:spPr>
            <a:xfrm>
              <a:off x="5523863" y="5085300"/>
              <a:ext cx="3620100" cy="5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3" name="Google Shape;213;p36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4" name="Google Shape;214;p36"/>
          <p:cNvSpPr txBox="1"/>
          <p:nvPr>
            <p:ph idx="1" type="body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5" name="Google Shape;215;p36"/>
          <p:cNvSpPr txBox="1"/>
          <p:nvPr>
            <p:ph idx="2" type="body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6" name="Google Shape;216;p36"/>
          <p:cNvSpPr txBox="1"/>
          <p:nvPr>
            <p:ph idx="12" type="sldNum"/>
          </p:nvPr>
        </p:nvSpPr>
        <p:spPr>
          <a:xfrm>
            <a:off x="7245010" y="9182552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37"/>
          <p:cNvGrpSpPr/>
          <p:nvPr/>
        </p:nvGrpSpPr>
        <p:grpSpPr>
          <a:xfrm>
            <a:off x="21" y="9944813"/>
            <a:ext cx="7772347" cy="113818"/>
            <a:chOff x="25" y="5085300"/>
            <a:chExt cx="9143937" cy="58201"/>
          </a:xfrm>
        </p:grpSpPr>
        <p:sp>
          <p:nvSpPr>
            <p:cNvPr id="219" name="Google Shape;219;p37"/>
            <p:cNvSpPr/>
            <p:nvPr/>
          </p:nvSpPr>
          <p:spPr>
            <a:xfrm>
              <a:off x="25" y="5085301"/>
              <a:ext cx="1396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7"/>
            <p:cNvSpPr/>
            <p:nvPr/>
          </p:nvSpPr>
          <p:spPr>
            <a:xfrm>
              <a:off x="1392866" y="5085301"/>
              <a:ext cx="1719300" cy="58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7"/>
            <p:cNvSpPr/>
            <p:nvPr/>
          </p:nvSpPr>
          <p:spPr>
            <a:xfrm>
              <a:off x="3112175" y="5085301"/>
              <a:ext cx="2412000" cy="58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7"/>
            <p:cNvSpPr/>
            <p:nvPr/>
          </p:nvSpPr>
          <p:spPr>
            <a:xfrm>
              <a:off x="5523862" y="5085300"/>
              <a:ext cx="3620100" cy="5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3" name="Google Shape;223;p37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4" name="Google Shape;224;p37"/>
          <p:cNvSpPr txBox="1"/>
          <p:nvPr>
            <p:ph idx="12" type="sldNum"/>
          </p:nvPr>
        </p:nvSpPr>
        <p:spPr>
          <a:xfrm>
            <a:off x="7245010" y="9182552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Footer - Title &amp; Body">
  <p:cSld name="CUSTOM_3_1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0" name="Google Shape;30;p5"/>
          <p:cNvSpPr/>
          <p:nvPr/>
        </p:nvSpPr>
        <p:spPr>
          <a:xfrm flipH="1">
            <a:off x="22273" y="9030267"/>
            <a:ext cx="7771972" cy="1072402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2" name="Google Shape;32;p5"/>
          <p:cNvSpPr/>
          <p:nvPr/>
        </p:nvSpPr>
        <p:spPr>
          <a:xfrm flipH="1">
            <a:off x="-10838" y="9147747"/>
            <a:ext cx="4054501" cy="926906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pic>
        <p:nvPicPr>
          <p:cNvPr descr="Google_Logo_2015_gr.png" id="33" name="Google Shape;3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Footer - Title &amp; Body">
  <p:cSld name="CUSTOM_3_1_1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/>
          <p:nvPr/>
        </p:nvSpPr>
        <p:spPr>
          <a:xfrm>
            <a:off x="68914" y="9030267"/>
            <a:ext cx="7725331" cy="1072402"/>
          </a:xfrm>
          <a:custGeom>
            <a:rect b="b" l="l" r="r" t="t"/>
            <a:pathLst>
              <a:path extrusionOk="0" h="21935" w="363545">
                <a:moveTo>
                  <a:pt x="363545" y="21935"/>
                </a:moveTo>
                <a:lnTo>
                  <a:pt x="363036" y="0"/>
                </a:lnTo>
                <a:lnTo>
                  <a:pt x="0" y="12743"/>
                </a:lnTo>
                <a:lnTo>
                  <a:pt x="869" y="20673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38" name="Google Shape;38;p6"/>
          <p:cNvSpPr/>
          <p:nvPr/>
        </p:nvSpPr>
        <p:spPr>
          <a:xfrm flipH="1">
            <a:off x="-10838" y="9165362"/>
            <a:ext cx="4054501" cy="926906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pic>
        <p:nvPicPr>
          <p:cNvPr descr="Google_Logo_2015_gr.png" id="39" name="Google Shape;3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/>
          <p:nvPr>
            <p:ph idx="1" type="body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1" name="Google Shape;41;p6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 Footer - Title &amp; Body">
  <p:cSld name="CUSTOM_3_1_1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 flipH="1">
            <a:off x="22273" y="9030267"/>
            <a:ext cx="7771972" cy="1072402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44" name="Google Shape;44;p7"/>
          <p:cNvSpPr/>
          <p:nvPr/>
        </p:nvSpPr>
        <p:spPr>
          <a:xfrm flipH="1">
            <a:off x="-10838" y="9165362"/>
            <a:ext cx="4054501" cy="926906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pic>
        <p:nvPicPr>
          <p:cNvPr descr="Google_Logo_2015_gr.png" id="45" name="Google Shape;4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8" name="Google Shape;48;p7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Blue Footer">
  <p:cSld name="TITLE_2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/>
        </p:nvSpPr>
        <p:spPr>
          <a:xfrm>
            <a:off x="3993321" y="9367991"/>
            <a:ext cx="3693900" cy="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51;p8"/>
          <p:cNvSpPr txBox="1"/>
          <p:nvPr>
            <p:ph type="title"/>
          </p:nvPr>
        </p:nvSpPr>
        <p:spPr>
          <a:xfrm>
            <a:off x="149791" y="346769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3" name="Google Shape;53;p8"/>
          <p:cNvGrpSpPr/>
          <p:nvPr/>
        </p:nvGrpSpPr>
        <p:grpSpPr>
          <a:xfrm>
            <a:off x="-16250" y="9048087"/>
            <a:ext cx="7804900" cy="1072407"/>
            <a:chOff x="-19118" y="4617750"/>
            <a:chExt cx="9182236" cy="548378"/>
          </a:xfrm>
        </p:grpSpPr>
        <p:sp>
          <p:nvSpPr>
            <p:cNvPr id="54" name="Google Shape;54;p8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55" name="Google Shape;55;p8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Red Footer">
  <p:cSld name="TITLE_2_1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 flipH="1">
            <a:off x="-16320" y="9030267"/>
            <a:ext cx="7810565" cy="1072402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58" name="Google Shape;58;p9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9" name="Google Shape;59;p9"/>
          <p:cNvSpPr/>
          <p:nvPr/>
        </p:nvSpPr>
        <p:spPr>
          <a:xfrm flipH="1">
            <a:off x="-18495" y="9165362"/>
            <a:ext cx="4054501" cy="926906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60" name="Google Shape;60;p9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61" name="Google Shape;6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Yellow Footer">
  <p:cSld name="TITLE_2_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4" name="Google Shape;64;p10"/>
          <p:cNvSpPr/>
          <p:nvPr/>
        </p:nvSpPr>
        <p:spPr>
          <a:xfrm flipH="1">
            <a:off x="22273" y="9030267"/>
            <a:ext cx="7771972" cy="1072402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65" name="Google Shape;65;p10"/>
          <p:cNvSpPr/>
          <p:nvPr/>
        </p:nvSpPr>
        <p:spPr>
          <a:xfrm flipH="1">
            <a:off x="-10838" y="9165362"/>
            <a:ext cx="4054501" cy="926906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sp>
        <p:nvSpPr>
          <p:cNvPr id="66" name="Google Shape;66;p10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67" name="Google Shape;67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01115" y="1319560"/>
            <a:ext cx="69888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01115" y="2976698"/>
            <a:ext cx="6988800" cy="55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 sz="1800">
                <a:solidFill>
                  <a:schemeClr val="accent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/>
          <p:nvPr>
            <p:ph type="title"/>
          </p:nvPr>
        </p:nvSpPr>
        <p:spPr>
          <a:xfrm>
            <a:off x="1102400" y="387496"/>
            <a:ext cx="56220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Predictive Maintenance</a:t>
            </a:r>
            <a:r>
              <a:rPr b="1" lang="en" sz="1800">
                <a:solidFill>
                  <a:schemeClr val="dk1"/>
                </a:solidFill>
              </a:rPr>
              <a:t> Project Proposal </a:t>
            </a:r>
            <a:endParaRPr b="1" sz="1800" u="sng">
              <a:solidFill>
                <a:schemeClr val="dk1"/>
              </a:solidFill>
            </a:endParaRPr>
          </a:p>
        </p:txBody>
      </p:sp>
      <p:cxnSp>
        <p:nvCxnSpPr>
          <p:cNvPr id="230" name="Google Shape;230;p38"/>
          <p:cNvCxnSpPr/>
          <p:nvPr/>
        </p:nvCxnSpPr>
        <p:spPr>
          <a:xfrm>
            <a:off x="372000" y="848175"/>
            <a:ext cx="702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38"/>
          <p:cNvCxnSpPr/>
          <p:nvPr/>
        </p:nvCxnSpPr>
        <p:spPr>
          <a:xfrm>
            <a:off x="371988" y="1535338"/>
            <a:ext cx="702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p38"/>
          <p:cNvSpPr/>
          <p:nvPr/>
        </p:nvSpPr>
        <p:spPr>
          <a:xfrm>
            <a:off x="399200" y="1001950"/>
            <a:ext cx="1263600" cy="318900"/>
          </a:xfrm>
          <a:prstGeom prst="rect">
            <a:avLst/>
          </a:prstGeom>
          <a:solidFill>
            <a:srgbClr val="009925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Objective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38"/>
          <p:cNvSpPr txBox="1"/>
          <p:nvPr/>
        </p:nvSpPr>
        <p:spPr>
          <a:xfrm>
            <a:off x="1860225" y="928450"/>
            <a:ext cx="55401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The data team’s objective is to develop a machine learning model that will help perform predictive maintenance on the delivery company’s fleet of delivery vehicles.</a:t>
            </a:r>
            <a:endParaRPr sz="1100">
              <a:solidFill>
                <a:srgbClr val="3A5D9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38"/>
          <p:cNvSpPr txBox="1"/>
          <p:nvPr/>
        </p:nvSpPr>
        <p:spPr>
          <a:xfrm>
            <a:off x="2445725" y="1630725"/>
            <a:ext cx="31608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Planning and Analyzing stages</a:t>
            </a:r>
            <a:endParaRPr b="1" sz="11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5" name="Google Shape;235;p38"/>
          <p:cNvCxnSpPr/>
          <p:nvPr/>
        </p:nvCxnSpPr>
        <p:spPr>
          <a:xfrm>
            <a:off x="371988" y="1992538"/>
            <a:ext cx="702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38"/>
          <p:cNvCxnSpPr/>
          <p:nvPr/>
        </p:nvCxnSpPr>
        <p:spPr>
          <a:xfrm>
            <a:off x="371988" y="2297338"/>
            <a:ext cx="702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7" name="Google Shape;237;p38"/>
          <p:cNvSpPr txBox="1"/>
          <p:nvPr/>
        </p:nvSpPr>
        <p:spPr>
          <a:xfrm>
            <a:off x="502100" y="1981575"/>
            <a:ext cx="847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Milestone</a:t>
            </a:r>
            <a:endParaRPr b="1" sz="800"/>
          </a:p>
        </p:txBody>
      </p:sp>
      <p:sp>
        <p:nvSpPr>
          <p:cNvPr id="238" name="Google Shape;238;p38"/>
          <p:cNvSpPr txBox="1"/>
          <p:nvPr/>
        </p:nvSpPr>
        <p:spPr>
          <a:xfrm>
            <a:off x="1860225" y="1992550"/>
            <a:ext cx="847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Tasks</a:t>
            </a:r>
            <a:endParaRPr b="1" sz="800"/>
          </a:p>
        </p:txBody>
      </p:sp>
      <p:sp>
        <p:nvSpPr>
          <p:cNvPr id="239" name="Google Shape;239;p38"/>
          <p:cNvSpPr txBox="1"/>
          <p:nvPr/>
        </p:nvSpPr>
        <p:spPr>
          <a:xfrm>
            <a:off x="3955150" y="1992550"/>
            <a:ext cx="126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Outcome/Deliverables</a:t>
            </a:r>
            <a:endParaRPr b="1" sz="800"/>
          </a:p>
        </p:txBody>
      </p:sp>
      <p:sp>
        <p:nvSpPr>
          <p:cNvPr id="240" name="Google Shape;240;p38"/>
          <p:cNvSpPr txBox="1"/>
          <p:nvPr/>
        </p:nvSpPr>
        <p:spPr>
          <a:xfrm>
            <a:off x="6088750" y="1992550"/>
            <a:ext cx="126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Estimated Time</a:t>
            </a:r>
            <a:endParaRPr b="1" sz="800"/>
          </a:p>
        </p:txBody>
      </p:sp>
      <p:sp>
        <p:nvSpPr>
          <p:cNvPr id="241" name="Google Shape;241;p38"/>
          <p:cNvSpPr txBox="1"/>
          <p:nvPr/>
        </p:nvSpPr>
        <p:spPr>
          <a:xfrm>
            <a:off x="1852000" y="2329400"/>
            <a:ext cx="135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8"/>
          <p:cNvSpPr txBox="1"/>
          <p:nvPr/>
        </p:nvSpPr>
        <p:spPr>
          <a:xfrm>
            <a:off x="1596825" y="2649450"/>
            <a:ext cx="2061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●"/>
            </a:pPr>
            <a:r>
              <a:rPr lang="en" sz="900">
                <a:solidFill>
                  <a:schemeClr val="accent2"/>
                </a:solidFill>
              </a:rPr>
              <a:t>Outline project workflow </a:t>
            </a:r>
            <a:endParaRPr sz="900">
              <a:solidFill>
                <a:schemeClr val="accent2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●"/>
            </a:pPr>
            <a:r>
              <a:rPr lang="en" sz="900">
                <a:solidFill>
                  <a:schemeClr val="accent2"/>
                </a:solidFill>
              </a:rPr>
              <a:t>Gather data from various sources</a:t>
            </a:r>
            <a:endParaRPr sz="900">
              <a:solidFill>
                <a:schemeClr val="accent2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●"/>
            </a:pPr>
            <a:r>
              <a:rPr lang="en" sz="900">
                <a:solidFill>
                  <a:schemeClr val="accent2"/>
                </a:solidFill>
              </a:rPr>
              <a:t>Identify software/hardware needs </a:t>
            </a:r>
            <a:endParaRPr sz="900"/>
          </a:p>
        </p:txBody>
      </p:sp>
      <p:sp>
        <p:nvSpPr>
          <p:cNvPr id="243" name="Google Shape;243;p38"/>
          <p:cNvSpPr txBox="1"/>
          <p:nvPr/>
        </p:nvSpPr>
        <p:spPr>
          <a:xfrm>
            <a:off x="3720450" y="2638575"/>
            <a:ext cx="195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Stakeholders updated</a:t>
            </a:r>
            <a:endParaRPr sz="900"/>
          </a:p>
        </p:txBody>
      </p:sp>
      <p:sp>
        <p:nvSpPr>
          <p:cNvPr id="244" name="Google Shape;244;p38"/>
          <p:cNvSpPr txBox="1"/>
          <p:nvPr/>
        </p:nvSpPr>
        <p:spPr>
          <a:xfrm>
            <a:off x="449300" y="2915625"/>
            <a:ext cx="953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Milestone 1</a:t>
            </a:r>
            <a:endParaRPr sz="900"/>
          </a:p>
        </p:txBody>
      </p:sp>
      <p:sp>
        <p:nvSpPr>
          <p:cNvPr id="245" name="Google Shape;245;p38"/>
          <p:cNvSpPr txBox="1"/>
          <p:nvPr/>
        </p:nvSpPr>
        <p:spPr>
          <a:xfrm>
            <a:off x="6189800" y="2602150"/>
            <a:ext cx="126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2–3 weeks</a:t>
            </a:r>
            <a:endParaRPr sz="900"/>
          </a:p>
        </p:txBody>
      </p:sp>
      <p:sp>
        <p:nvSpPr>
          <p:cNvPr id="246" name="Google Shape;246;p38"/>
          <p:cNvSpPr/>
          <p:nvPr/>
        </p:nvSpPr>
        <p:spPr>
          <a:xfrm>
            <a:off x="0" y="3929613"/>
            <a:ext cx="7772400" cy="129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8"/>
          <p:cNvSpPr txBox="1"/>
          <p:nvPr/>
        </p:nvSpPr>
        <p:spPr>
          <a:xfrm>
            <a:off x="449300" y="4363425"/>
            <a:ext cx="953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Milestone 2</a:t>
            </a:r>
            <a:endParaRPr sz="900"/>
          </a:p>
        </p:txBody>
      </p:sp>
      <p:sp>
        <p:nvSpPr>
          <p:cNvPr id="248" name="Google Shape;248;p38"/>
          <p:cNvSpPr txBox="1"/>
          <p:nvPr/>
        </p:nvSpPr>
        <p:spPr>
          <a:xfrm>
            <a:off x="1596825" y="4249650"/>
            <a:ext cx="195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</a:pPr>
            <a:r>
              <a:rPr lang="en" sz="900">
                <a:solidFill>
                  <a:schemeClr val="accent2"/>
                </a:solidFill>
              </a:rPr>
              <a:t>Clean, convert, and format data</a:t>
            </a:r>
            <a:endParaRPr sz="900"/>
          </a:p>
        </p:txBody>
      </p:sp>
      <p:sp>
        <p:nvSpPr>
          <p:cNvPr id="249" name="Google Shape;249;p38"/>
          <p:cNvSpPr txBox="1"/>
          <p:nvPr/>
        </p:nvSpPr>
        <p:spPr>
          <a:xfrm>
            <a:off x="3720450" y="4183275"/>
            <a:ext cx="1984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Database ready for modeling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>
                <a:solidFill>
                  <a:schemeClr val="accent2"/>
                </a:solidFill>
              </a:rPr>
              <a:t>Stakeholders updated</a:t>
            </a:r>
            <a:endParaRPr sz="900"/>
          </a:p>
        </p:txBody>
      </p:sp>
      <p:sp>
        <p:nvSpPr>
          <p:cNvPr id="250" name="Google Shape;250;p38"/>
          <p:cNvSpPr txBox="1"/>
          <p:nvPr/>
        </p:nvSpPr>
        <p:spPr>
          <a:xfrm>
            <a:off x="6189800" y="4253663"/>
            <a:ext cx="126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2–3  </a:t>
            </a:r>
            <a:r>
              <a:rPr lang="en" sz="900"/>
              <a:t>weeks</a:t>
            </a:r>
            <a:endParaRPr sz="900"/>
          </a:p>
        </p:txBody>
      </p:sp>
      <p:sp>
        <p:nvSpPr>
          <p:cNvPr id="251" name="Google Shape;251;p38"/>
          <p:cNvSpPr txBox="1"/>
          <p:nvPr/>
        </p:nvSpPr>
        <p:spPr>
          <a:xfrm>
            <a:off x="1852000" y="5682200"/>
            <a:ext cx="135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8"/>
          <p:cNvSpPr txBox="1"/>
          <p:nvPr/>
        </p:nvSpPr>
        <p:spPr>
          <a:xfrm>
            <a:off x="1596825" y="5773650"/>
            <a:ext cx="1984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●"/>
            </a:pPr>
            <a:r>
              <a:rPr lang="en" sz="900">
                <a:solidFill>
                  <a:schemeClr val="accent2"/>
                </a:solidFill>
              </a:rPr>
              <a:t>Finalize modeling strategies </a:t>
            </a:r>
            <a:endParaRPr sz="900">
              <a:solidFill>
                <a:schemeClr val="accent2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●"/>
            </a:pPr>
            <a:r>
              <a:rPr lang="en" sz="900">
                <a:solidFill>
                  <a:schemeClr val="accent2"/>
                </a:solidFill>
              </a:rPr>
              <a:t>Build machine learning models</a:t>
            </a:r>
            <a:endParaRPr sz="900">
              <a:solidFill>
                <a:schemeClr val="accent2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●"/>
            </a:pPr>
            <a:r>
              <a:rPr lang="en" sz="900">
                <a:solidFill>
                  <a:schemeClr val="accent2"/>
                </a:solidFill>
              </a:rPr>
              <a:t>Test models for accuracy</a:t>
            </a:r>
            <a:endParaRPr sz="900"/>
          </a:p>
        </p:txBody>
      </p:sp>
      <p:sp>
        <p:nvSpPr>
          <p:cNvPr id="253" name="Google Shape;253;p38"/>
          <p:cNvSpPr txBox="1"/>
          <p:nvPr/>
        </p:nvSpPr>
        <p:spPr>
          <a:xfrm>
            <a:off x="3720450" y="5983113"/>
            <a:ext cx="195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Machine learning model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Stakeholders updated</a:t>
            </a:r>
            <a:endParaRPr sz="900"/>
          </a:p>
        </p:txBody>
      </p:sp>
      <p:sp>
        <p:nvSpPr>
          <p:cNvPr id="254" name="Google Shape;254;p38"/>
          <p:cNvSpPr txBox="1"/>
          <p:nvPr/>
        </p:nvSpPr>
        <p:spPr>
          <a:xfrm>
            <a:off x="373100" y="6420825"/>
            <a:ext cx="953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Milestone 3</a:t>
            </a:r>
            <a:endParaRPr sz="900"/>
          </a:p>
        </p:txBody>
      </p:sp>
      <p:sp>
        <p:nvSpPr>
          <p:cNvPr id="255" name="Google Shape;255;p38"/>
          <p:cNvSpPr txBox="1"/>
          <p:nvPr/>
        </p:nvSpPr>
        <p:spPr>
          <a:xfrm>
            <a:off x="6136800" y="5905163"/>
            <a:ext cx="126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4 </a:t>
            </a:r>
            <a:r>
              <a:rPr lang="en" sz="900"/>
              <a:t> weeks</a:t>
            </a:r>
            <a:endParaRPr sz="900"/>
          </a:p>
        </p:txBody>
      </p:sp>
      <p:sp>
        <p:nvSpPr>
          <p:cNvPr id="256" name="Google Shape;256;p38"/>
          <p:cNvSpPr/>
          <p:nvPr/>
        </p:nvSpPr>
        <p:spPr>
          <a:xfrm>
            <a:off x="-12475" y="7514600"/>
            <a:ext cx="7772400" cy="1567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8"/>
          <p:cNvSpPr txBox="1"/>
          <p:nvPr/>
        </p:nvSpPr>
        <p:spPr>
          <a:xfrm>
            <a:off x="373100" y="8113150"/>
            <a:ext cx="953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Milestone 4</a:t>
            </a:r>
            <a:endParaRPr sz="900"/>
          </a:p>
        </p:txBody>
      </p:sp>
      <p:sp>
        <p:nvSpPr>
          <p:cNvPr id="258" name="Google Shape;258;p38"/>
          <p:cNvSpPr txBox="1"/>
          <p:nvPr/>
        </p:nvSpPr>
        <p:spPr>
          <a:xfrm>
            <a:off x="1596825" y="7831050"/>
            <a:ext cx="1984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●"/>
            </a:pPr>
            <a:r>
              <a:rPr lang="en" sz="900">
                <a:solidFill>
                  <a:schemeClr val="accent2"/>
                </a:solidFill>
              </a:rPr>
              <a:t>Finalize results </a:t>
            </a:r>
            <a:endParaRPr sz="900">
              <a:solidFill>
                <a:schemeClr val="accent2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●"/>
            </a:pPr>
            <a:r>
              <a:rPr lang="en" sz="900">
                <a:solidFill>
                  <a:schemeClr val="accent2"/>
                </a:solidFill>
              </a:rPr>
              <a:t>Share findings with stakeholders</a:t>
            </a:r>
            <a:endParaRPr sz="900">
              <a:solidFill>
                <a:schemeClr val="accent2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●"/>
            </a:pPr>
            <a:r>
              <a:rPr lang="en" sz="900">
                <a:solidFill>
                  <a:schemeClr val="accent2"/>
                </a:solidFill>
              </a:rPr>
              <a:t>Incorporate feedback</a:t>
            </a:r>
            <a:endParaRPr sz="900"/>
          </a:p>
        </p:txBody>
      </p:sp>
      <p:sp>
        <p:nvSpPr>
          <p:cNvPr id="259" name="Google Shape;259;p38"/>
          <p:cNvSpPr txBox="1"/>
          <p:nvPr/>
        </p:nvSpPr>
        <p:spPr>
          <a:xfrm>
            <a:off x="3775450" y="7929550"/>
            <a:ext cx="1984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Visualizations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Executive summary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Results </a:t>
            </a:r>
            <a:endParaRPr sz="900"/>
          </a:p>
        </p:txBody>
      </p:sp>
      <p:sp>
        <p:nvSpPr>
          <p:cNvPr id="260" name="Google Shape;260;p38"/>
          <p:cNvSpPr txBox="1"/>
          <p:nvPr/>
        </p:nvSpPr>
        <p:spPr>
          <a:xfrm>
            <a:off x="6088750" y="7982275"/>
            <a:ext cx="126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3</a:t>
            </a:r>
            <a:r>
              <a:rPr lang="en" sz="900"/>
              <a:t> weeks</a:t>
            </a:r>
            <a:endParaRPr sz="900"/>
          </a:p>
        </p:txBody>
      </p:sp>
      <p:sp>
        <p:nvSpPr>
          <p:cNvPr id="261" name="Google Shape;261;p38"/>
          <p:cNvSpPr txBox="1"/>
          <p:nvPr/>
        </p:nvSpPr>
        <p:spPr>
          <a:xfrm>
            <a:off x="2293325" y="5288325"/>
            <a:ext cx="31608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Constructin</a:t>
            </a:r>
            <a:r>
              <a:rPr b="1" lang="en" sz="11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g and Executing stages</a:t>
            </a:r>
            <a:endParaRPr b="1" sz="11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2" name="Google Shape;262;p38"/>
          <p:cNvCxnSpPr/>
          <p:nvPr/>
        </p:nvCxnSpPr>
        <p:spPr>
          <a:xfrm>
            <a:off x="219588" y="5650138"/>
            <a:ext cx="702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lobal Master">
  <a:themeElements>
    <a:clrScheme name="Simple Light">
      <a:dk1>
        <a:srgbClr val="212121"/>
      </a:dk1>
      <a:lt1>
        <a:srgbClr val="FFFFFF"/>
      </a:lt1>
      <a:dk2>
        <a:srgbClr val="757575"/>
      </a:dk2>
      <a:lt2>
        <a:srgbClr val="EEEEEE"/>
      </a:lt2>
      <a:accent1>
        <a:srgbClr val="595959"/>
      </a:accent1>
      <a:accent2>
        <a:srgbClr val="000000"/>
      </a:accent2>
      <a:accent3>
        <a:srgbClr val="78909C"/>
      </a:accent3>
      <a:accent4>
        <a:srgbClr val="FF49E8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