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Visitation</a:t>
            </a:r>
            <a:r>
              <a:rPr b="1" lang="en" sz="1800">
                <a:solidFill>
                  <a:schemeClr val="dk1"/>
                </a:solidFill>
              </a:rPr>
              <a:t> Prediction Project Proposal </a:t>
            </a:r>
            <a:endParaRPr b="1" sz="1800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data team’s objective is to develop a machine learning model that will accurately predict future 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visitation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for the most visited U.S. National Parks. </a:t>
            </a:r>
            <a:endParaRPr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Milestone</a:t>
            </a:r>
            <a:endParaRPr b="1" sz="800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Tasks</a:t>
            </a:r>
            <a:endParaRPr b="1" sz="800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Outcome/Deliverables</a:t>
            </a:r>
            <a:endParaRPr b="1" sz="800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Estimated Time</a:t>
            </a:r>
            <a:endParaRPr b="1" sz="800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2649450"/>
            <a:ext cx="206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Outline project workflow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Gather data from various sources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Identify software/hardware needs 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2638575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5" name="Google Shape;245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246" name="Google Shape;246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4249650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Clean, convert, and format data</a:t>
            </a:r>
            <a:endParaRPr sz="900"/>
          </a:p>
        </p:txBody>
      </p:sp>
      <p:sp>
        <p:nvSpPr>
          <p:cNvPr id="249" name="Google Shape;249;p38"/>
          <p:cNvSpPr txBox="1"/>
          <p:nvPr/>
        </p:nvSpPr>
        <p:spPr>
          <a:xfrm>
            <a:off x="3720450" y="4183275"/>
            <a:ext cx="19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ready for modeling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Stakeholders updated</a:t>
            </a: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6189800" y="42536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</a:t>
            </a:r>
            <a:r>
              <a:rPr lang="en" sz="900"/>
              <a:t>weeks</a:t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596825" y="5773650"/>
            <a:ext cx="198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Finalize modeling strategies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Build machine learning models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Test models for accuracy</a:t>
            </a:r>
            <a:endParaRPr sz="900"/>
          </a:p>
        </p:txBody>
      </p:sp>
      <p:sp>
        <p:nvSpPr>
          <p:cNvPr id="253" name="Google Shape;253;p38"/>
          <p:cNvSpPr txBox="1"/>
          <p:nvPr/>
        </p:nvSpPr>
        <p:spPr>
          <a:xfrm>
            <a:off x="3720450" y="5983113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model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6136800" y="59051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</a:t>
            </a:r>
            <a:r>
              <a:rPr lang="en" sz="900"/>
              <a:t>weeks</a:t>
            </a:r>
            <a:endParaRPr sz="900"/>
          </a:p>
        </p:txBody>
      </p:sp>
      <p:sp>
        <p:nvSpPr>
          <p:cNvPr id="256" name="Google Shape;256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1596825" y="7831050"/>
            <a:ext cx="19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Finalize results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Share findings with stakeholders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Incorporate feedback</a:t>
            </a:r>
            <a:endParaRPr sz="900"/>
          </a:p>
        </p:txBody>
      </p:sp>
      <p:sp>
        <p:nvSpPr>
          <p:cNvPr id="259" name="Google Shape;259;p38"/>
          <p:cNvSpPr txBox="1"/>
          <p:nvPr/>
        </p:nvSpPr>
        <p:spPr>
          <a:xfrm>
            <a:off x="3775450" y="7929550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Visualizations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Executive summary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 </a:t>
            </a:r>
            <a:endParaRPr sz="900"/>
          </a:p>
        </p:txBody>
      </p:sp>
      <p:sp>
        <p:nvSpPr>
          <p:cNvPr id="260" name="Google Shape;260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3</a:t>
            </a:r>
            <a:r>
              <a:rPr lang="en" sz="900"/>
              <a:t> weeks</a:t>
            </a:r>
            <a:endParaRPr sz="900"/>
          </a:p>
        </p:txBody>
      </p:sp>
      <p:sp>
        <p:nvSpPr>
          <p:cNvPr id="261" name="Google Shape;261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</a:t>
            </a: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 and Executing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