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6CDC-23F1-4256-809E-749471A21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967D-0DC3-4C42-BD82-35B249FA6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D748-9B49-40BF-B0C3-DB798D49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97C3-DF56-47AC-A4B5-E9321E1D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5C46-B765-423A-8B97-998C0A01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595F-D160-4185-A8E0-76CF0204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B9DC3-3D35-45E2-96F1-6568E3DF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BBC4-73F5-4136-97BA-A3928145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5157-CA3A-49FB-8DE5-7C1702A4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9D8C-230C-4935-8374-A4071428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7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110EE-F636-4836-B57F-8D490F910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3B130-CE7D-475F-8976-CC320F5D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AE21-DCF4-47F2-82AC-ACC2F330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B6BE-9840-440D-B708-C8253819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D9AF6-528C-4464-81A3-3A59DF42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C4AC-1035-447C-B3AE-46E8C77A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E0A0-159C-4831-8B03-E3F8A2E0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56C1-9224-4E35-840A-1DC1498D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CD41-08FE-4AD8-B49F-8592C984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F18F3-E09F-4C63-9376-20F747A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F317-3D63-444E-AB3B-FE942099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6EA2-5774-40EB-B5A1-DAEB876E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E206-E209-4342-8629-690C5C33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6E23-1E5A-45F7-A92F-CCB4978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566A-864D-4BFA-8640-06291C1D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CC4-0751-4F2D-89EB-0DFD7471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8BB1-8B88-4568-866B-0D477707D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0F1A-68C2-4694-A26D-3C9A33164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24F75-4AAA-4165-B1C2-7CB37709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36D10-8E73-4C19-9BD9-4B43E09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E9AC8-CB82-4A98-811A-89D0A3FE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75F5-83BE-4340-869B-755938F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61DF-17C0-4C35-A042-3430231F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B141-9F79-43D3-AB5B-24831B31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058EA-71B3-483B-84DF-68ECFB7A2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FA2E4-2BBE-475D-8970-8644B4C71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F852A-B948-4397-B388-B8A0D958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E7BA1-6366-4377-BF1C-F1BCA00A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34785-66E6-4D95-9C50-14D0FCB8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FDB3-C4AD-4E55-8E90-82FBBF49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ED558-AA27-48F3-A0AD-6BD66292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45F16-71C4-4DD9-9411-1A3CF01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B81FD-C15E-49CA-8F7A-90FFD7C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7BDEF-B6AE-4089-ABB7-2B665739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5FE74-2C76-446F-A9DE-FD5870A2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272A7-8D74-4C5C-9B2E-9CAA3D15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2ABC-F846-4DCE-B66F-3539BD9F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1638-5539-48BD-9C64-BF4F79408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A31E2-2110-4D12-84C5-40365DF6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6A77F-E6E2-48AE-84D2-97F73C48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811C2-6E8F-4457-A162-D1DF19D6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ED2B8-E999-4A15-B35E-A94980FA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B054-696B-4313-B8F9-9E0E388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F237E-7A29-4B3C-BB67-ED0E9B598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F89A3-32EC-4698-8F88-95C806172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FA270-6165-4056-9589-030573F4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AC7B6-7411-4F26-B858-1FC983BC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0DEB-F7D3-4A34-8EAD-079D1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BB90C-EBA0-4A7D-B8BA-382EAC4C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40B6B-20EA-4289-B530-F7C268C4A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181D-B7F6-49E0-B81A-BFA07AECB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41E2-76DE-41B4-BA35-858CC19F8E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F6D6-3FF6-4C99-AB56-37FFF7F63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CD12-52EB-4076-889A-268967087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0755-986C-4040-9369-092BFF5B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5CAE-E20C-4C8E-A2CB-B50E32E7A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and Stats</a:t>
            </a:r>
          </a:p>
        </p:txBody>
      </p:sp>
    </p:spTree>
    <p:extLst>
      <p:ext uri="{BB962C8B-B14F-4D97-AF65-F5344CB8AC3E}">
        <p14:creationId xmlns:p14="http://schemas.microsoft.com/office/powerpoint/2010/main" val="6235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1DCF-7297-4727-8F99-6F1F3042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9F41-F101-460C-8105-EEA7E5B6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89"/>
            <a:ext cx="10515600" cy="4408271"/>
          </a:xfrm>
        </p:spPr>
        <p:txBody>
          <a:bodyPr>
            <a:noAutofit/>
          </a:bodyPr>
          <a:lstStyle/>
          <a:p>
            <a:r>
              <a:rPr lang="en-US" sz="2000" dirty="0"/>
              <a:t>Intro to coding with R (1 to 3 sessions)</a:t>
            </a:r>
          </a:p>
          <a:p>
            <a:r>
              <a:rPr lang="en-US" sz="2000" dirty="0"/>
              <a:t>Data wrangling (1 to 2 sessions)</a:t>
            </a:r>
          </a:p>
          <a:p>
            <a:pPr lvl="1"/>
            <a:r>
              <a:rPr lang="en-US" sz="2000" dirty="0"/>
              <a:t>Organization in spreadsheets</a:t>
            </a:r>
          </a:p>
          <a:p>
            <a:pPr lvl="1"/>
            <a:r>
              <a:rPr lang="en-US" sz="2000" dirty="0"/>
              <a:t>Data upload into R</a:t>
            </a:r>
          </a:p>
          <a:p>
            <a:pPr lvl="1"/>
            <a:r>
              <a:rPr lang="en-US" sz="2000" dirty="0"/>
              <a:t>Data transformations</a:t>
            </a:r>
          </a:p>
          <a:p>
            <a:r>
              <a:rPr lang="en-US" sz="2000" dirty="0"/>
              <a:t>Data Visualization (1 to 3 sessions)</a:t>
            </a:r>
          </a:p>
          <a:p>
            <a:pPr lvl="1"/>
            <a:r>
              <a:rPr lang="en-US" sz="2000" dirty="0"/>
              <a:t>Principles on data visualizations</a:t>
            </a:r>
          </a:p>
          <a:p>
            <a:pPr lvl="1"/>
            <a:r>
              <a:rPr lang="en-US" sz="2000" dirty="0"/>
              <a:t>Reproducible plots (coding)</a:t>
            </a:r>
          </a:p>
          <a:p>
            <a:pPr lvl="1"/>
            <a:r>
              <a:rPr lang="en-US" sz="2000" dirty="0"/>
              <a:t>Coding figures</a:t>
            </a:r>
          </a:p>
          <a:p>
            <a:r>
              <a:rPr lang="en-US" sz="2000" dirty="0"/>
              <a:t>Statistics with R (2 to 3 sessions)</a:t>
            </a:r>
          </a:p>
          <a:p>
            <a:pPr lvl="1"/>
            <a:r>
              <a:rPr lang="en-US" sz="2000" dirty="0"/>
              <a:t>Basics of experimental design</a:t>
            </a:r>
          </a:p>
          <a:p>
            <a:pPr lvl="1"/>
            <a:r>
              <a:rPr lang="en-US" sz="2000" dirty="0"/>
              <a:t>Descriptive statistics and exploratory data analysis</a:t>
            </a:r>
          </a:p>
          <a:p>
            <a:pPr lvl="1"/>
            <a:r>
              <a:rPr lang="en-US" sz="2000" dirty="0"/>
              <a:t>Hypothesis testing</a:t>
            </a:r>
          </a:p>
          <a:p>
            <a:pPr lvl="1"/>
            <a:r>
              <a:rPr lang="en-US" sz="2000" dirty="0"/>
              <a:t>Power and sample size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153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76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 and Stats</vt:lpstr>
      <vt:lpstr>Syllabus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Stats</dc:title>
  <dc:creator>Torres Espin, Abel</dc:creator>
  <cp:lastModifiedBy>Torres Espin, Abel</cp:lastModifiedBy>
  <cp:revision>1</cp:revision>
  <dcterms:created xsi:type="dcterms:W3CDTF">2022-12-13T20:13:20Z</dcterms:created>
  <dcterms:modified xsi:type="dcterms:W3CDTF">2022-12-16T16:49:03Z</dcterms:modified>
</cp:coreProperties>
</file>