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347" r:id="rId5"/>
    <p:sldId id="261" r:id="rId6"/>
    <p:sldId id="298" r:id="rId7"/>
    <p:sldId id="307" r:id="rId8"/>
    <p:sldId id="308" r:id="rId9"/>
    <p:sldId id="313" r:id="rId10"/>
    <p:sldId id="309" r:id="rId11"/>
    <p:sldId id="314" r:id="rId12"/>
    <p:sldId id="317" r:id="rId13"/>
    <p:sldId id="315" r:id="rId14"/>
    <p:sldId id="306" r:id="rId15"/>
    <p:sldId id="319" r:id="rId16"/>
    <p:sldId id="320" r:id="rId17"/>
    <p:sldId id="322" r:id="rId18"/>
    <p:sldId id="323" r:id="rId19"/>
    <p:sldId id="324" r:id="rId20"/>
    <p:sldId id="326" r:id="rId21"/>
    <p:sldId id="327" r:id="rId22"/>
    <p:sldId id="305" r:id="rId23"/>
    <p:sldId id="301" r:id="rId24"/>
    <p:sldId id="330" r:id="rId25"/>
    <p:sldId id="332" r:id="rId26"/>
    <p:sldId id="331" r:id="rId27"/>
    <p:sldId id="333" r:id="rId28"/>
    <p:sldId id="344" r:id="rId29"/>
    <p:sldId id="334" r:id="rId30"/>
    <p:sldId id="345" r:id="rId31"/>
    <p:sldId id="346" r:id="rId32"/>
    <p:sldId id="336" r:id="rId33"/>
    <p:sldId id="337" r:id="rId34"/>
    <p:sldId id="303" r:id="rId35"/>
    <p:sldId id="338" r:id="rId36"/>
    <p:sldId id="339" r:id="rId37"/>
    <p:sldId id="328" r:id="rId38"/>
    <p:sldId id="340" r:id="rId39"/>
    <p:sldId id="341" r:id="rId40"/>
    <p:sldId id="342" r:id="rId41"/>
    <p:sldId id="304" r:id="rId42"/>
    <p:sldId id="343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res Espin, Abel" initials="TEA" lastIdx="1" clrIdx="0">
    <p:extLst>
      <p:ext uri="{19B8F6BF-5375-455C-9EA6-DF929625EA0E}">
        <p15:presenceInfo xmlns:p15="http://schemas.microsoft.com/office/powerpoint/2012/main" userId="Torres Espin, A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94ED-B25C-4157-BEFB-A5861A14A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8664C-957F-48CD-916B-0E2F52B0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7091-F58C-485C-AE4E-42381CB3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DE8E-BAB8-4C1C-85CC-5610B733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1128-D222-4CB5-AA5C-887BDF65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47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9CA8-08A3-4AB1-9B1F-2E28B7A2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1230E-77A2-49B8-8D5F-685C23AB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15AE-2959-464D-8299-1118DFF5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82B8-1A1B-4387-B9E9-A00A68BD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B890-F4B5-476E-A1AD-F840F2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0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32F72-6108-475D-8242-5561D1BA2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8A9D2-5EA4-4DA6-B9D8-3D72AAE7A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D1E3-0327-4E07-A121-95F3E3C8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EB34-291B-419A-B140-71A91773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3F2F-B333-452F-A974-F681A89D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11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D877-57CB-4CC1-B8BA-56BA9333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4751-776D-4AE5-8593-E5351436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7519-134E-47BB-A944-3AE21B1A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1709-EA59-42EE-8CE2-EA1EC772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962B-2443-4732-9000-925A6B69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27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9289-A053-4C22-916D-5B4F1F33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191CC-B612-4689-8C6A-0FC33921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EE31-0DCF-45B8-AA59-B0097976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D6B3-3CCA-4D65-A52E-264C39C2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2545-78B1-45F5-95ED-4351EA15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89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4CB3-43F3-4D56-8A03-D6494FCF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77D0-DB6A-497A-8660-54F91BD48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767F8-E7E1-4B6F-99A0-335F7759C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ADE5E-AF4F-45A1-901F-9C15ED5F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47441-921B-4B53-80B3-4794017C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3D6A-6CB6-40C9-9F1C-0957246A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37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FF7A-1E42-4510-A0B7-0D8A7FB0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80AC-C4E2-406D-A3D6-979A295B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36101-00B2-4F09-AF9F-6BE3D0B9E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E32EE-02FF-4C0A-BA4F-DA7BC095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97095-7F98-466C-B971-E9CF25A97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BD21D-D7BA-4D6D-AC6C-131521A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C9148-F413-406D-A7E4-86AAB23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C5638-693F-478C-895D-D9A7C962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07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FFA7-D9DF-4357-9BF8-DAF72806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DE4D8-E7F9-4C5C-AC8C-7CD5E457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915E1-F334-4987-B575-1F51015B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3072F-C911-4A84-8F10-45951931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36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CE8ED-B5D3-4D24-871F-D8BE4E2B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179B7-05C3-4B06-B4A3-E445DD64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E10F3-CEBE-41EF-8B8A-C7A66658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60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8A13-9F51-4216-9097-15E12A9F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9684-52A2-44E7-85A4-C30DDA76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CBE4-C7CC-4927-84F1-725A319D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D45D0-00E1-4C42-AA14-83ADA9B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22B0E-191E-4604-B771-831D2B8E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AF27A-45B1-4DEB-87BC-6B2BAF98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8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911-60E2-48EB-924F-6EF6BA7C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E28A5-7104-406B-A1B9-DD4F742D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DDBCE-2AEC-49AD-A8A1-E575FDE9A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F4DC7-3EB7-4542-B711-E131501C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A74B4-7CFD-491F-B572-98102C1B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E865A-40D9-4656-BCAC-C123DA07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68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300E7-FBC7-45D9-8AA8-C8369BF0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C26F6-D111-4358-9CAC-4C582ECE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B818-CFF0-4E22-B155-EF03A722D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9B47-5C53-496C-AFF1-68844B7592EC}" type="datetimeFigureOut">
              <a:rPr lang="es-ES" smtClean="0"/>
              <a:t>05/06/2022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EDFD-12AF-4041-AC98-620365A8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11CA-1D25-49F8-9ABC-14EC76D3C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42B5-C43D-437A-8ABB-14123AD9F7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svg"/><Relationship Id="rId21" Type="http://schemas.openxmlformats.org/officeDocument/2006/relationships/image" Target="../media/image39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23" Type="http://schemas.openxmlformats.org/officeDocument/2006/relationships/image" Target="../media/image41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8F7-D92A-4CE0-B71D-F2445F15B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9739"/>
            <a:ext cx="9144000" cy="158965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Finite mixture models for trajectory analysis of in-hospital routine laboratory values: </a:t>
            </a: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as biomarkers 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spinal cord injury patients</a:t>
            </a:r>
            <a:endParaRPr lang="es-E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78097-CB4E-464F-B32C-13201281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762"/>
            <a:ext cx="9144000" cy="10942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Abel Torres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ín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Master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Bioinformática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Bioestadística</a:t>
            </a:r>
            <a:endParaRPr lang="es-E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60DF355D-561F-4A3B-A67B-B6416A8AE61A}"/>
              </a:ext>
            </a:extLst>
          </p:cNvPr>
          <p:cNvPicPr/>
          <p:nvPr/>
        </p:nvPicPr>
        <p:blipFill>
          <a:blip r:embed="rId2"/>
          <a:srcRect r="9877"/>
          <a:stretch>
            <a:fillRect/>
          </a:stretch>
        </p:blipFill>
        <p:spPr>
          <a:xfrm>
            <a:off x="0" y="0"/>
            <a:ext cx="12192000" cy="8413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1316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/>
              <a:t>1. Introduction to the clinical and biological context</a:t>
            </a:r>
            <a:endParaRPr lang="es-E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33B-920F-47BC-9206-1042F924CBF9}"/>
              </a:ext>
            </a:extLst>
          </p:cNvPr>
          <p:cNvSpPr txBox="1"/>
          <p:nvPr/>
        </p:nvSpPr>
        <p:spPr>
          <a:xfrm>
            <a:off x="3728781" y="1064271"/>
            <a:ext cx="473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Unsolved analytical 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504B3-6538-4599-A60F-22AD5903E969}"/>
              </a:ext>
            </a:extLst>
          </p:cNvPr>
          <p:cNvSpPr txBox="1"/>
          <p:nvPr/>
        </p:nvSpPr>
        <p:spPr>
          <a:xfrm>
            <a:off x="1389832" y="2163873"/>
            <a:ext cx="3108543" cy="83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Multidimensionality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D73DE1-2C77-4303-9746-F44E0D09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96" y="1885266"/>
            <a:ext cx="7291171" cy="47789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6FF226-4F72-4188-A18F-B3A993FFF785}"/>
              </a:ext>
            </a:extLst>
          </p:cNvPr>
          <p:cNvSpPr txBox="1"/>
          <p:nvPr/>
        </p:nvSpPr>
        <p:spPr>
          <a:xfrm>
            <a:off x="8294881" y="6129981"/>
            <a:ext cx="340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https://loinc.org/panels/category</a:t>
            </a:r>
          </a:p>
        </p:txBody>
      </p:sp>
    </p:spTree>
    <p:extLst>
      <p:ext uri="{BB962C8B-B14F-4D97-AF65-F5344CB8AC3E}">
        <p14:creationId xmlns:p14="http://schemas.microsoft.com/office/powerpoint/2010/main" val="228598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/>
              <a:t>1. Introduction to the clinical and biological context</a:t>
            </a:r>
            <a:endParaRPr lang="es-E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33B-920F-47BC-9206-1042F924CBF9}"/>
              </a:ext>
            </a:extLst>
          </p:cNvPr>
          <p:cNvSpPr txBox="1"/>
          <p:nvPr/>
        </p:nvSpPr>
        <p:spPr>
          <a:xfrm>
            <a:off x="3728781" y="1064271"/>
            <a:ext cx="473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Unsolved analytical 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504B3-6538-4599-A60F-22AD5903E969}"/>
              </a:ext>
            </a:extLst>
          </p:cNvPr>
          <p:cNvSpPr txBox="1"/>
          <p:nvPr/>
        </p:nvSpPr>
        <p:spPr>
          <a:xfrm>
            <a:off x="1389832" y="2163873"/>
            <a:ext cx="3108543" cy="1695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Multidimensionality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Temporality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50CD00-C8E8-429D-981C-F9698FAA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6"/>
          <a:stretch/>
        </p:blipFill>
        <p:spPr bwMode="auto">
          <a:xfrm>
            <a:off x="4566939" y="2858611"/>
            <a:ext cx="7422697" cy="230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/>
              <a:t>1. Introduction to the clinical and biological context</a:t>
            </a:r>
            <a:endParaRPr lang="es-E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33B-920F-47BC-9206-1042F924CBF9}"/>
              </a:ext>
            </a:extLst>
          </p:cNvPr>
          <p:cNvSpPr txBox="1"/>
          <p:nvPr/>
        </p:nvSpPr>
        <p:spPr>
          <a:xfrm>
            <a:off x="3728781" y="1064271"/>
            <a:ext cx="473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Unsolved analytical 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504B3-6538-4599-A60F-22AD5903E969}"/>
              </a:ext>
            </a:extLst>
          </p:cNvPr>
          <p:cNvSpPr txBox="1"/>
          <p:nvPr/>
        </p:nvSpPr>
        <p:spPr>
          <a:xfrm>
            <a:off x="1389832" y="2163873"/>
            <a:ext cx="3108543" cy="255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Multidimensionality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Temporality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Non-linearity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50CD00-C8E8-429D-981C-F9698FAA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6"/>
          <a:stretch/>
        </p:blipFill>
        <p:spPr bwMode="auto">
          <a:xfrm>
            <a:off x="4566939" y="2858611"/>
            <a:ext cx="7422697" cy="230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5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/>
              <a:t>1. Introduction to the clinical and biological context</a:t>
            </a:r>
            <a:endParaRPr lang="es-E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33B-920F-47BC-9206-1042F924CBF9}"/>
              </a:ext>
            </a:extLst>
          </p:cNvPr>
          <p:cNvSpPr txBox="1"/>
          <p:nvPr/>
        </p:nvSpPr>
        <p:spPr>
          <a:xfrm>
            <a:off x="3728781" y="1064271"/>
            <a:ext cx="473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Unsolved analytical 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504B3-6538-4599-A60F-22AD5903E969}"/>
              </a:ext>
            </a:extLst>
          </p:cNvPr>
          <p:cNvSpPr txBox="1"/>
          <p:nvPr/>
        </p:nvSpPr>
        <p:spPr>
          <a:xfrm>
            <a:off x="1389832" y="2163873"/>
            <a:ext cx="3108543" cy="3418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Multidimensionality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Temporality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Non-linearity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Heterogeneity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F53C57-7705-4EBD-8232-D08E4E7A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71" y="2414866"/>
            <a:ext cx="7191330" cy="36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4011579-D4AB-4822-A35D-6BB942C17626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2. Objectives and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A5660-B3C8-4912-BAA3-61F5EF8E38B3}"/>
              </a:ext>
            </a:extLst>
          </p:cNvPr>
          <p:cNvSpPr txBox="1"/>
          <p:nvPr/>
        </p:nvSpPr>
        <p:spPr>
          <a:xfrm>
            <a:off x="1153015" y="1356658"/>
            <a:ext cx="346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can we do about it?</a:t>
            </a:r>
            <a:endParaRPr lang="es-E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56F72-D110-4A22-B233-85B1092C99A9}"/>
              </a:ext>
            </a:extLst>
          </p:cNvPr>
          <p:cNvSpPr txBox="1"/>
          <p:nvPr/>
        </p:nvSpPr>
        <p:spPr>
          <a:xfrm>
            <a:off x="1379342" y="2171367"/>
            <a:ext cx="951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main hypothesis is that </a:t>
            </a:r>
            <a:r>
              <a:rPr lang="en-US" sz="2000" b="1" dirty="0"/>
              <a:t>non-linear multi trajectories </a:t>
            </a:r>
            <a:r>
              <a:rPr lang="en-US" sz="2000" dirty="0"/>
              <a:t>of several blood markers are proxies for SCI pathophysiology and can be used as biomarkers for patient outcome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0740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4011579-D4AB-4822-A35D-6BB942C17626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2. Objectives and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A5660-B3C8-4912-BAA3-61F5EF8E38B3}"/>
              </a:ext>
            </a:extLst>
          </p:cNvPr>
          <p:cNvSpPr txBox="1"/>
          <p:nvPr/>
        </p:nvSpPr>
        <p:spPr>
          <a:xfrm>
            <a:off x="1153015" y="1356658"/>
            <a:ext cx="346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can we do about it?</a:t>
            </a:r>
            <a:endParaRPr lang="es-E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56F72-D110-4A22-B233-85B1092C99A9}"/>
              </a:ext>
            </a:extLst>
          </p:cNvPr>
          <p:cNvSpPr txBox="1"/>
          <p:nvPr/>
        </p:nvSpPr>
        <p:spPr>
          <a:xfrm>
            <a:off x="1379342" y="2171367"/>
            <a:ext cx="951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main hypothesis is that </a:t>
            </a:r>
            <a:r>
              <a:rPr lang="en-US" sz="2000" b="1" dirty="0"/>
              <a:t>non-linear multi trajectories </a:t>
            </a:r>
            <a:r>
              <a:rPr lang="en-US" sz="2000" dirty="0"/>
              <a:t>of several blood markers are proxies for SCI pathophysiology and can be used as biomarkers for patient outcome</a:t>
            </a:r>
            <a:endParaRPr lang="es-E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F2B707-BF10-4615-9CB8-208AC67C0970}"/>
              </a:ext>
            </a:extLst>
          </p:cNvPr>
          <p:cNvCxnSpPr/>
          <p:nvPr/>
        </p:nvCxnSpPr>
        <p:spPr>
          <a:xfrm>
            <a:off x="2077091" y="3569477"/>
            <a:ext cx="0" cy="2166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D055CA-F41C-4E21-A217-035F01502F5D}"/>
              </a:ext>
            </a:extLst>
          </p:cNvPr>
          <p:cNvCxnSpPr>
            <a:cxnSpLocks/>
          </p:cNvCxnSpPr>
          <p:nvPr/>
        </p:nvCxnSpPr>
        <p:spPr>
          <a:xfrm>
            <a:off x="1851539" y="5743249"/>
            <a:ext cx="269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18F883-79E5-409D-9F74-B449D4979B5D}"/>
              </a:ext>
            </a:extLst>
          </p:cNvPr>
          <p:cNvCxnSpPr>
            <a:cxnSpLocks/>
          </p:cNvCxnSpPr>
          <p:nvPr/>
        </p:nvCxnSpPr>
        <p:spPr>
          <a:xfrm>
            <a:off x="2082359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4B515D-8325-490B-B5CE-D205D7A990AD}"/>
              </a:ext>
            </a:extLst>
          </p:cNvPr>
          <p:cNvCxnSpPr>
            <a:cxnSpLocks/>
          </p:cNvCxnSpPr>
          <p:nvPr/>
        </p:nvCxnSpPr>
        <p:spPr>
          <a:xfrm>
            <a:off x="2681481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72B4EA-D87E-4272-869F-D14241E8CEA6}"/>
              </a:ext>
            </a:extLst>
          </p:cNvPr>
          <p:cNvCxnSpPr>
            <a:cxnSpLocks/>
          </p:cNvCxnSpPr>
          <p:nvPr/>
        </p:nvCxnSpPr>
        <p:spPr>
          <a:xfrm>
            <a:off x="3280603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63375D-DDBA-41D4-9FA4-8428B9A4C0E6}"/>
              </a:ext>
            </a:extLst>
          </p:cNvPr>
          <p:cNvCxnSpPr>
            <a:cxnSpLocks/>
          </p:cNvCxnSpPr>
          <p:nvPr/>
        </p:nvCxnSpPr>
        <p:spPr>
          <a:xfrm>
            <a:off x="3879725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E348C2-0E3B-45C7-BD93-824EE0B2069C}"/>
              </a:ext>
            </a:extLst>
          </p:cNvPr>
          <p:cNvCxnSpPr>
            <a:cxnSpLocks/>
          </p:cNvCxnSpPr>
          <p:nvPr/>
        </p:nvCxnSpPr>
        <p:spPr>
          <a:xfrm>
            <a:off x="4478849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379D37-D3B5-4390-A11D-024A8EE5700E}"/>
              </a:ext>
            </a:extLst>
          </p:cNvPr>
          <p:cNvSpPr txBox="1"/>
          <p:nvPr/>
        </p:nvSpPr>
        <p:spPr>
          <a:xfrm>
            <a:off x="1912279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D87AE-1527-4F39-ABF0-D5EE1A857FED}"/>
              </a:ext>
            </a:extLst>
          </p:cNvPr>
          <p:cNvSpPr txBox="1"/>
          <p:nvPr/>
        </p:nvSpPr>
        <p:spPr>
          <a:xfrm>
            <a:off x="2521143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EDA75-A640-455D-825F-6A9CE5EF5367}"/>
              </a:ext>
            </a:extLst>
          </p:cNvPr>
          <p:cNvSpPr txBox="1"/>
          <p:nvPr/>
        </p:nvSpPr>
        <p:spPr>
          <a:xfrm>
            <a:off x="3120264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6ACBDB-8922-47BC-AB4E-6AB920AF31FD}"/>
              </a:ext>
            </a:extLst>
          </p:cNvPr>
          <p:cNvSpPr txBox="1"/>
          <p:nvPr/>
        </p:nvSpPr>
        <p:spPr>
          <a:xfrm>
            <a:off x="3719385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B81CC9-0C74-4D4C-9367-B3940D1621B8}"/>
              </a:ext>
            </a:extLst>
          </p:cNvPr>
          <p:cNvSpPr txBox="1"/>
          <p:nvPr/>
        </p:nvSpPr>
        <p:spPr>
          <a:xfrm>
            <a:off x="4328950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A4762-2439-48BA-8F96-BD9E8CF33D11}"/>
              </a:ext>
            </a:extLst>
          </p:cNvPr>
          <p:cNvSpPr txBox="1"/>
          <p:nvPr/>
        </p:nvSpPr>
        <p:spPr>
          <a:xfrm>
            <a:off x="2955834" y="6056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7DD93-2624-4462-AA20-6C306985171F}"/>
              </a:ext>
            </a:extLst>
          </p:cNvPr>
          <p:cNvSpPr txBox="1"/>
          <p:nvPr/>
        </p:nvSpPr>
        <p:spPr>
          <a:xfrm rot="16200000">
            <a:off x="1339439" y="4418903"/>
            <a:ext cx="101200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822110-EFE1-40FE-B8F5-563DEA789FA8}"/>
              </a:ext>
            </a:extLst>
          </p:cNvPr>
          <p:cNvSpPr/>
          <p:nvPr/>
        </p:nvSpPr>
        <p:spPr>
          <a:xfrm>
            <a:off x="2036638" y="5242638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1AAAE-19F2-452A-9CB5-6D007A61A643}"/>
              </a:ext>
            </a:extLst>
          </p:cNvPr>
          <p:cNvSpPr/>
          <p:nvPr/>
        </p:nvSpPr>
        <p:spPr>
          <a:xfrm>
            <a:off x="2635761" y="5062067"/>
            <a:ext cx="91440" cy="914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80F5CE-03FE-4167-A262-3B764AB86247}"/>
              </a:ext>
            </a:extLst>
          </p:cNvPr>
          <p:cNvSpPr/>
          <p:nvPr/>
        </p:nvSpPr>
        <p:spPr>
          <a:xfrm>
            <a:off x="3277311" y="4409795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F6928E-F78F-42A2-8CB7-71D2AB1D9D1A}"/>
              </a:ext>
            </a:extLst>
          </p:cNvPr>
          <p:cNvSpPr/>
          <p:nvPr/>
        </p:nvSpPr>
        <p:spPr>
          <a:xfrm>
            <a:off x="3788285" y="4741387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35E845-67B9-4A9F-8B32-137B88366B8A}"/>
              </a:ext>
            </a:extLst>
          </p:cNvPr>
          <p:cNvSpPr/>
          <p:nvPr/>
        </p:nvSpPr>
        <p:spPr>
          <a:xfrm>
            <a:off x="4387409" y="4073635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B4181-FBFA-43EB-B83F-F828F183D651}"/>
              </a:ext>
            </a:extLst>
          </p:cNvPr>
          <p:cNvSpPr txBox="1"/>
          <p:nvPr/>
        </p:nvSpPr>
        <p:spPr>
          <a:xfrm>
            <a:off x="2441305" y="397874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Observation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DBCF4F-A716-47CA-8F98-15578F62E40C}"/>
              </a:ext>
            </a:extLst>
          </p:cNvPr>
          <p:cNvCxnSpPr>
            <a:stCxn id="37" idx="2"/>
            <a:endCxn id="34" idx="2"/>
          </p:cNvCxnSpPr>
          <p:nvPr/>
        </p:nvCxnSpPr>
        <p:spPr>
          <a:xfrm rot="16200000" flipH="1">
            <a:off x="2972624" y="4150827"/>
            <a:ext cx="215157" cy="39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DE2848-BE6F-4B71-B239-4DDCCF0D7E18}"/>
              </a:ext>
            </a:extLst>
          </p:cNvPr>
          <p:cNvSpPr txBox="1"/>
          <p:nvPr/>
        </p:nvSpPr>
        <p:spPr>
          <a:xfrm>
            <a:off x="2716738" y="530777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Missing value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E6F802D-7B22-4446-9951-60DE45CCE29A}"/>
              </a:ext>
            </a:extLst>
          </p:cNvPr>
          <p:cNvCxnSpPr>
            <a:cxnSpLocks/>
            <a:stCxn id="47" idx="0"/>
            <a:endCxn id="33" idx="6"/>
          </p:cNvCxnSpPr>
          <p:nvPr/>
        </p:nvCxnSpPr>
        <p:spPr>
          <a:xfrm rot="16200000" flipV="1">
            <a:off x="2861307" y="4973682"/>
            <a:ext cx="199983" cy="468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1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4011579-D4AB-4822-A35D-6BB942C17626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2. Objectives and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A5660-B3C8-4912-BAA3-61F5EF8E38B3}"/>
              </a:ext>
            </a:extLst>
          </p:cNvPr>
          <p:cNvSpPr txBox="1"/>
          <p:nvPr/>
        </p:nvSpPr>
        <p:spPr>
          <a:xfrm>
            <a:off x="1153015" y="1356658"/>
            <a:ext cx="346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can we do about it?</a:t>
            </a:r>
            <a:endParaRPr lang="es-E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56F72-D110-4A22-B233-85B1092C99A9}"/>
              </a:ext>
            </a:extLst>
          </p:cNvPr>
          <p:cNvSpPr txBox="1"/>
          <p:nvPr/>
        </p:nvSpPr>
        <p:spPr>
          <a:xfrm>
            <a:off x="1379342" y="2171367"/>
            <a:ext cx="951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main hypothesis is that </a:t>
            </a:r>
            <a:r>
              <a:rPr lang="en-US" sz="2000" b="1" dirty="0"/>
              <a:t>non-linear multi trajectories </a:t>
            </a:r>
            <a:r>
              <a:rPr lang="en-US" sz="2000" dirty="0"/>
              <a:t>of several blood markers are proxies for SCI pathophysiology and can be used as biomarkers for patient outcome</a:t>
            </a:r>
            <a:endParaRPr lang="es-E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F2B707-BF10-4615-9CB8-208AC67C0970}"/>
              </a:ext>
            </a:extLst>
          </p:cNvPr>
          <p:cNvCxnSpPr/>
          <p:nvPr/>
        </p:nvCxnSpPr>
        <p:spPr>
          <a:xfrm>
            <a:off x="2077091" y="3569477"/>
            <a:ext cx="0" cy="2166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D055CA-F41C-4E21-A217-035F01502F5D}"/>
              </a:ext>
            </a:extLst>
          </p:cNvPr>
          <p:cNvCxnSpPr>
            <a:cxnSpLocks/>
          </p:cNvCxnSpPr>
          <p:nvPr/>
        </p:nvCxnSpPr>
        <p:spPr>
          <a:xfrm>
            <a:off x="1851539" y="5743249"/>
            <a:ext cx="269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18F883-79E5-409D-9F74-B449D4979B5D}"/>
              </a:ext>
            </a:extLst>
          </p:cNvPr>
          <p:cNvCxnSpPr>
            <a:cxnSpLocks/>
          </p:cNvCxnSpPr>
          <p:nvPr/>
        </p:nvCxnSpPr>
        <p:spPr>
          <a:xfrm>
            <a:off x="2082359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4B515D-8325-490B-B5CE-D205D7A990AD}"/>
              </a:ext>
            </a:extLst>
          </p:cNvPr>
          <p:cNvCxnSpPr>
            <a:cxnSpLocks/>
          </p:cNvCxnSpPr>
          <p:nvPr/>
        </p:nvCxnSpPr>
        <p:spPr>
          <a:xfrm>
            <a:off x="2681481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72B4EA-D87E-4272-869F-D14241E8CEA6}"/>
              </a:ext>
            </a:extLst>
          </p:cNvPr>
          <p:cNvCxnSpPr>
            <a:cxnSpLocks/>
          </p:cNvCxnSpPr>
          <p:nvPr/>
        </p:nvCxnSpPr>
        <p:spPr>
          <a:xfrm>
            <a:off x="3280603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63375D-DDBA-41D4-9FA4-8428B9A4C0E6}"/>
              </a:ext>
            </a:extLst>
          </p:cNvPr>
          <p:cNvCxnSpPr>
            <a:cxnSpLocks/>
          </p:cNvCxnSpPr>
          <p:nvPr/>
        </p:nvCxnSpPr>
        <p:spPr>
          <a:xfrm>
            <a:off x="3879725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E348C2-0E3B-45C7-BD93-824EE0B2069C}"/>
              </a:ext>
            </a:extLst>
          </p:cNvPr>
          <p:cNvCxnSpPr>
            <a:cxnSpLocks/>
          </p:cNvCxnSpPr>
          <p:nvPr/>
        </p:nvCxnSpPr>
        <p:spPr>
          <a:xfrm>
            <a:off x="4478849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379D37-D3B5-4390-A11D-024A8EE5700E}"/>
              </a:ext>
            </a:extLst>
          </p:cNvPr>
          <p:cNvSpPr txBox="1"/>
          <p:nvPr/>
        </p:nvSpPr>
        <p:spPr>
          <a:xfrm>
            <a:off x="1912279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D87AE-1527-4F39-ABF0-D5EE1A857FED}"/>
              </a:ext>
            </a:extLst>
          </p:cNvPr>
          <p:cNvSpPr txBox="1"/>
          <p:nvPr/>
        </p:nvSpPr>
        <p:spPr>
          <a:xfrm>
            <a:off x="2521143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EDA75-A640-455D-825F-6A9CE5EF5367}"/>
              </a:ext>
            </a:extLst>
          </p:cNvPr>
          <p:cNvSpPr txBox="1"/>
          <p:nvPr/>
        </p:nvSpPr>
        <p:spPr>
          <a:xfrm>
            <a:off x="3120264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6ACBDB-8922-47BC-AB4E-6AB920AF31FD}"/>
              </a:ext>
            </a:extLst>
          </p:cNvPr>
          <p:cNvSpPr txBox="1"/>
          <p:nvPr/>
        </p:nvSpPr>
        <p:spPr>
          <a:xfrm>
            <a:off x="3719385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B81CC9-0C74-4D4C-9367-B3940D1621B8}"/>
              </a:ext>
            </a:extLst>
          </p:cNvPr>
          <p:cNvSpPr txBox="1"/>
          <p:nvPr/>
        </p:nvSpPr>
        <p:spPr>
          <a:xfrm>
            <a:off x="4328950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A4762-2439-48BA-8F96-BD9E8CF33D11}"/>
              </a:ext>
            </a:extLst>
          </p:cNvPr>
          <p:cNvSpPr txBox="1"/>
          <p:nvPr/>
        </p:nvSpPr>
        <p:spPr>
          <a:xfrm>
            <a:off x="2955834" y="6056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7DD93-2624-4462-AA20-6C306985171F}"/>
              </a:ext>
            </a:extLst>
          </p:cNvPr>
          <p:cNvSpPr txBox="1"/>
          <p:nvPr/>
        </p:nvSpPr>
        <p:spPr>
          <a:xfrm rot="16200000">
            <a:off x="1339439" y="4418903"/>
            <a:ext cx="101200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822110-EFE1-40FE-B8F5-563DEA789FA8}"/>
              </a:ext>
            </a:extLst>
          </p:cNvPr>
          <p:cNvSpPr/>
          <p:nvPr/>
        </p:nvSpPr>
        <p:spPr>
          <a:xfrm>
            <a:off x="2036638" y="5242638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1AAAE-19F2-452A-9CB5-6D007A61A643}"/>
              </a:ext>
            </a:extLst>
          </p:cNvPr>
          <p:cNvSpPr/>
          <p:nvPr/>
        </p:nvSpPr>
        <p:spPr>
          <a:xfrm>
            <a:off x="2635761" y="5062067"/>
            <a:ext cx="91440" cy="914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80F5CE-03FE-4167-A262-3B764AB86247}"/>
              </a:ext>
            </a:extLst>
          </p:cNvPr>
          <p:cNvSpPr/>
          <p:nvPr/>
        </p:nvSpPr>
        <p:spPr>
          <a:xfrm>
            <a:off x="3277311" y="4409795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F6928E-F78F-42A2-8CB7-71D2AB1D9D1A}"/>
              </a:ext>
            </a:extLst>
          </p:cNvPr>
          <p:cNvSpPr/>
          <p:nvPr/>
        </p:nvSpPr>
        <p:spPr>
          <a:xfrm>
            <a:off x="3788285" y="4741387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35E845-67B9-4A9F-8B32-137B88366B8A}"/>
              </a:ext>
            </a:extLst>
          </p:cNvPr>
          <p:cNvSpPr/>
          <p:nvPr/>
        </p:nvSpPr>
        <p:spPr>
          <a:xfrm>
            <a:off x="4387409" y="4073635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B4181-FBFA-43EB-B83F-F828F183D651}"/>
              </a:ext>
            </a:extLst>
          </p:cNvPr>
          <p:cNvSpPr txBox="1"/>
          <p:nvPr/>
        </p:nvSpPr>
        <p:spPr>
          <a:xfrm>
            <a:off x="2441305" y="397874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Observation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DBCF4F-A716-47CA-8F98-15578F62E40C}"/>
              </a:ext>
            </a:extLst>
          </p:cNvPr>
          <p:cNvCxnSpPr>
            <a:stCxn id="37" idx="2"/>
            <a:endCxn id="34" idx="2"/>
          </p:cNvCxnSpPr>
          <p:nvPr/>
        </p:nvCxnSpPr>
        <p:spPr>
          <a:xfrm rot="16200000" flipH="1">
            <a:off x="2972624" y="4150827"/>
            <a:ext cx="215157" cy="39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68B813-AA69-45C6-B5D7-978CE69A2577}"/>
              </a:ext>
            </a:extLst>
          </p:cNvPr>
          <p:cNvCxnSpPr/>
          <p:nvPr/>
        </p:nvCxnSpPr>
        <p:spPr>
          <a:xfrm flipV="1">
            <a:off x="2077091" y="4331773"/>
            <a:ext cx="2473260" cy="730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3A4CD8-EB01-41B3-9C3A-E8DBC788A310}"/>
              </a:ext>
            </a:extLst>
          </p:cNvPr>
          <p:cNvSpPr txBox="1"/>
          <p:nvPr/>
        </p:nvSpPr>
        <p:spPr>
          <a:xfrm>
            <a:off x="3301025" y="3184814"/>
            <a:ext cx="129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Subject latent trajectory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CFB860-9A3C-4BE6-AFA8-A1C1AD4EE3DC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948548" y="3708034"/>
            <a:ext cx="0" cy="71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DE2848-BE6F-4B71-B239-4DDCCF0D7E18}"/>
              </a:ext>
            </a:extLst>
          </p:cNvPr>
          <p:cNvSpPr txBox="1"/>
          <p:nvPr/>
        </p:nvSpPr>
        <p:spPr>
          <a:xfrm>
            <a:off x="2716738" y="530777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Missing value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E6F802D-7B22-4446-9951-60DE45CCE29A}"/>
              </a:ext>
            </a:extLst>
          </p:cNvPr>
          <p:cNvCxnSpPr>
            <a:cxnSpLocks/>
            <a:stCxn id="47" idx="0"/>
            <a:endCxn id="33" idx="6"/>
          </p:cNvCxnSpPr>
          <p:nvPr/>
        </p:nvCxnSpPr>
        <p:spPr>
          <a:xfrm rot="16200000" flipV="1">
            <a:off x="2861307" y="4973682"/>
            <a:ext cx="199983" cy="468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4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4011579-D4AB-4822-A35D-6BB942C17626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2. Objectives and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A5660-B3C8-4912-BAA3-61F5EF8E38B3}"/>
              </a:ext>
            </a:extLst>
          </p:cNvPr>
          <p:cNvSpPr txBox="1"/>
          <p:nvPr/>
        </p:nvSpPr>
        <p:spPr>
          <a:xfrm>
            <a:off x="1153015" y="1356658"/>
            <a:ext cx="346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can we do about it?</a:t>
            </a:r>
            <a:endParaRPr lang="es-E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56F72-D110-4A22-B233-85B1092C99A9}"/>
              </a:ext>
            </a:extLst>
          </p:cNvPr>
          <p:cNvSpPr txBox="1"/>
          <p:nvPr/>
        </p:nvSpPr>
        <p:spPr>
          <a:xfrm>
            <a:off x="1379342" y="2171367"/>
            <a:ext cx="951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main hypothesis is that </a:t>
            </a:r>
            <a:r>
              <a:rPr lang="en-US" sz="2000" b="1" dirty="0"/>
              <a:t>non-linear multi trajectories </a:t>
            </a:r>
            <a:r>
              <a:rPr lang="en-US" sz="2000" dirty="0"/>
              <a:t>of several blood markers are proxies for SCI pathophysiology and can be used as biomarkers for patient outcome</a:t>
            </a:r>
            <a:endParaRPr lang="es-E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F2B707-BF10-4615-9CB8-208AC67C0970}"/>
              </a:ext>
            </a:extLst>
          </p:cNvPr>
          <p:cNvCxnSpPr/>
          <p:nvPr/>
        </p:nvCxnSpPr>
        <p:spPr>
          <a:xfrm>
            <a:off x="2077091" y="3569477"/>
            <a:ext cx="0" cy="2166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D055CA-F41C-4E21-A217-035F01502F5D}"/>
              </a:ext>
            </a:extLst>
          </p:cNvPr>
          <p:cNvCxnSpPr>
            <a:cxnSpLocks/>
          </p:cNvCxnSpPr>
          <p:nvPr/>
        </p:nvCxnSpPr>
        <p:spPr>
          <a:xfrm>
            <a:off x="1851539" y="5743249"/>
            <a:ext cx="269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18F883-79E5-409D-9F74-B449D4979B5D}"/>
              </a:ext>
            </a:extLst>
          </p:cNvPr>
          <p:cNvCxnSpPr>
            <a:cxnSpLocks/>
          </p:cNvCxnSpPr>
          <p:nvPr/>
        </p:nvCxnSpPr>
        <p:spPr>
          <a:xfrm>
            <a:off x="2082359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4B515D-8325-490B-B5CE-D205D7A990AD}"/>
              </a:ext>
            </a:extLst>
          </p:cNvPr>
          <p:cNvCxnSpPr>
            <a:cxnSpLocks/>
          </p:cNvCxnSpPr>
          <p:nvPr/>
        </p:nvCxnSpPr>
        <p:spPr>
          <a:xfrm>
            <a:off x="2681481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72B4EA-D87E-4272-869F-D14241E8CEA6}"/>
              </a:ext>
            </a:extLst>
          </p:cNvPr>
          <p:cNvCxnSpPr>
            <a:cxnSpLocks/>
          </p:cNvCxnSpPr>
          <p:nvPr/>
        </p:nvCxnSpPr>
        <p:spPr>
          <a:xfrm>
            <a:off x="3280603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63375D-DDBA-41D4-9FA4-8428B9A4C0E6}"/>
              </a:ext>
            </a:extLst>
          </p:cNvPr>
          <p:cNvCxnSpPr>
            <a:cxnSpLocks/>
          </p:cNvCxnSpPr>
          <p:nvPr/>
        </p:nvCxnSpPr>
        <p:spPr>
          <a:xfrm>
            <a:off x="3879725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E348C2-0E3B-45C7-BD93-824EE0B2069C}"/>
              </a:ext>
            </a:extLst>
          </p:cNvPr>
          <p:cNvCxnSpPr>
            <a:cxnSpLocks/>
          </p:cNvCxnSpPr>
          <p:nvPr/>
        </p:nvCxnSpPr>
        <p:spPr>
          <a:xfrm>
            <a:off x="4478849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379D37-D3B5-4390-A11D-024A8EE5700E}"/>
              </a:ext>
            </a:extLst>
          </p:cNvPr>
          <p:cNvSpPr txBox="1"/>
          <p:nvPr/>
        </p:nvSpPr>
        <p:spPr>
          <a:xfrm>
            <a:off x="1912279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D87AE-1527-4F39-ABF0-D5EE1A857FED}"/>
              </a:ext>
            </a:extLst>
          </p:cNvPr>
          <p:cNvSpPr txBox="1"/>
          <p:nvPr/>
        </p:nvSpPr>
        <p:spPr>
          <a:xfrm>
            <a:off x="2521143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EDA75-A640-455D-825F-6A9CE5EF5367}"/>
              </a:ext>
            </a:extLst>
          </p:cNvPr>
          <p:cNvSpPr txBox="1"/>
          <p:nvPr/>
        </p:nvSpPr>
        <p:spPr>
          <a:xfrm>
            <a:off x="3120264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6ACBDB-8922-47BC-AB4E-6AB920AF31FD}"/>
              </a:ext>
            </a:extLst>
          </p:cNvPr>
          <p:cNvSpPr txBox="1"/>
          <p:nvPr/>
        </p:nvSpPr>
        <p:spPr>
          <a:xfrm>
            <a:off x="3719385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B81CC9-0C74-4D4C-9367-B3940D1621B8}"/>
              </a:ext>
            </a:extLst>
          </p:cNvPr>
          <p:cNvSpPr txBox="1"/>
          <p:nvPr/>
        </p:nvSpPr>
        <p:spPr>
          <a:xfrm>
            <a:off x="4328950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A4762-2439-48BA-8F96-BD9E8CF33D11}"/>
              </a:ext>
            </a:extLst>
          </p:cNvPr>
          <p:cNvSpPr txBox="1"/>
          <p:nvPr/>
        </p:nvSpPr>
        <p:spPr>
          <a:xfrm>
            <a:off x="2955834" y="6056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7DD93-2624-4462-AA20-6C306985171F}"/>
              </a:ext>
            </a:extLst>
          </p:cNvPr>
          <p:cNvSpPr txBox="1"/>
          <p:nvPr/>
        </p:nvSpPr>
        <p:spPr>
          <a:xfrm rot="16200000">
            <a:off x="1339439" y="4418903"/>
            <a:ext cx="101200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822110-EFE1-40FE-B8F5-563DEA789FA8}"/>
              </a:ext>
            </a:extLst>
          </p:cNvPr>
          <p:cNvSpPr/>
          <p:nvPr/>
        </p:nvSpPr>
        <p:spPr>
          <a:xfrm>
            <a:off x="2036638" y="5242638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1AAAE-19F2-452A-9CB5-6D007A61A643}"/>
              </a:ext>
            </a:extLst>
          </p:cNvPr>
          <p:cNvSpPr/>
          <p:nvPr/>
        </p:nvSpPr>
        <p:spPr>
          <a:xfrm>
            <a:off x="2635761" y="5062067"/>
            <a:ext cx="91440" cy="914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80F5CE-03FE-4167-A262-3B764AB86247}"/>
              </a:ext>
            </a:extLst>
          </p:cNvPr>
          <p:cNvSpPr/>
          <p:nvPr/>
        </p:nvSpPr>
        <p:spPr>
          <a:xfrm>
            <a:off x="3277311" y="4409795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F6928E-F78F-42A2-8CB7-71D2AB1D9D1A}"/>
              </a:ext>
            </a:extLst>
          </p:cNvPr>
          <p:cNvSpPr/>
          <p:nvPr/>
        </p:nvSpPr>
        <p:spPr>
          <a:xfrm>
            <a:off x="3788285" y="4741387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35E845-67B9-4A9F-8B32-137B88366B8A}"/>
              </a:ext>
            </a:extLst>
          </p:cNvPr>
          <p:cNvSpPr/>
          <p:nvPr/>
        </p:nvSpPr>
        <p:spPr>
          <a:xfrm>
            <a:off x="4387409" y="4073635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B4181-FBFA-43EB-B83F-F828F183D651}"/>
              </a:ext>
            </a:extLst>
          </p:cNvPr>
          <p:cNvSpPr txBox="1"/>
          <p:nvPr/>
        </p:nvSpPr>
        <p:spPr>
          <a:xfrm>
            <a:off x="2441305" y="397874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Observation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DBCF4F-A716-47CA-8F98-15578F62E40C}"/>
              </a:ext>
            </a:extLst>
          </p:cNvPr>
          <p:cNvCxnSpPr>
            <a:stCxn id="37" idx="2"/>
            <a:endCxn id="34" idx="2"/>
          </p:cNvCxnSpPr>
          <p:nvPr/>
        </p:nvCxnSpPr>
        <p:spPr>
          <a:xfrm rot="16200000" flipH="1">
            <a:off x="2972624" y="4150827"/>
            <a:ext cx="215157" cy="39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68B813-AA69-45C6-B5D7-978CE69A2577}"/>
              </a:ext>
            </a:extLst>
          </p:cNvPr>
          <p:cNvCxnSpPr/>
          <p:nvPr/>
        </p:nvCxnSpPr>
        <p:spPr>
          <a:xfrm flipV="1">
            <a:off x="2077091" y="4331773"/>
            <a:ext cx="2473260" cy="730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3A4CD8-EB01-41B3-9C3A-E8DBC788A310}"/>
              </a:ext>
            </a:extLst>
          </p:cNvPr>
          <p:cNvSpPr txBox="1"/>
          <p:nvPr/>
        </p:nvSpPr>
        <p:spPr>
          <a:xfrm>
            <a:off x="3301025" y="3184814"/>
            <a:ext cx="129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Subject latent trajectory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CFB860-9A3C-4BE6-AFA8-A1C1AD4EE3DC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948548" y="3708034"/>
            <a:ext cx="0" cy="71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C05563-E07C-4AB8-9A36-4F7C0EA8F1C1}"/>
              </a:ext>
            </a:extLst>
          </p:cNvPr>
          <p:cNvCxnSpPr>
            <a:cxnSpLocks/>
          </p:cNvCxnSpPr>
          <p:nvPr/>
        </p:nvCxnSpPr>
        <p:spPr>
          <a:xfrm>
            <a:off x="3483282" y="4650940"/>
            <a:ext cx="0" cy="11229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CBC56F-792C-4582-9434-5E69067259BE}"/>
              </a:ext>
            </a:extLst>
          </p:cNvPr>
          <p:cNvCxnSpPr>
            <a:cxnSpLocks/>
          </p:cNvCxnSpPr>
          <p:nvPr/>
        </p:nvCxnSpPr>
        <p:spPr>
          <a:xfrm>
            <a:off x="3120264" y="4759427"/>
            <a:ext cx="3657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57AE68-2176-4AC1-B6B4-120D43E18F2C}"/>
                  </a:ext>
                </a:extLst>
              </p:cNvPr>
              <p:cNvSpPr txBox="1"/>
              <p:nvPr/>
            </p:nvSpPr>
            <p:spPr>
              <a:xfrm>
                <a:off x="3481255" y="4628327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57AE68-2176-4AC1-B6B4-120D43E18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255" y="4628327"/>
                <a:ext cx="154529" cy="215444"/>
              </a:xfrm>
              <a:prstGeom prst="rect">
                <a:avLst/>
              </a:prstGeom>
              <a:blipFill>
                <a:blip r:embed="rId2"/>
                <a:stretch>
                  <a:fillRect l="-40000" r="-40000" b="-30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149D65-4CB4-4DE8-9508-4AF940EECDA7}"/>
                  </a:ext>
                </a:extLst>
              </p:cNvPr>
              <p:cNvSpPr txBox="1"/>
              <p:nvPr/>
            </p:nvSpPr>
            <p:spPr>
              <a:xfrm>
                <a:off x="1913644" y="4961328"/>
                <a:ext cx="152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149D65-4CB4-4DE8-9508-4AF940EE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44" y="4961328"/>
                <a:ext cx="152926" cy="215444"/>
              </a:xfrm>
              <a:prstGeom prst="rect">
                <a:avLst/>
              </a:prstGeom>
              <a:blipFill>
                <a:blip r:embed="rId3"/>
                <a:stretch>
                  <a:fillRect l="-20000" r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60DE2848-BE6F-4B71-B239-4DDCCF0D7E18}"/>
              </a:ext>
            </a:extLst>
          </p:cNvPr>
          <p:cNvSpPr txBox="1"/>
          <p:nvPr/>
        </p:nvSpPr>
        <p:spPr>
          <a:xfrm>
            <a:off x="2716738" y="530777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Missing value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E6F802D-7B22-4446-9951-60DE45CCE29A}"/>
              </a:ext>
            </a:extLst>
          </p:cNvPr>
          <p:cNvCxnSpPr>
            <a:cxnSpLocks/>
            <a:stCxn id="47" idx="0"/>
            <a:endCxn id="33" idx="6"/>
          </p:cNvCxnSpPr>
          <p:nvPr/>
        </p:nvCxnSpPr>
        <p:spPr>
          <a:xfrm rot="16200000" flipV="1">
            <a:off x="2861307" y="4973682"/>
            <a:ext cx="199983" cy="468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14710A-186A-4957-B6E6-007EC96524DC}"/>
              </a:ext>
            </a:extLst>
          </p:cNvPr>
          <p:cNvCxnSpPr/>
          <p:nvPr/>
        </p:nvCxnSpPr>
        <p:spPr>
          <a:xfrm>
            <a:off x="5212765" y="3569477"/>
            <a:ext cx="0" cy="2166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CF149E-B6D5-4677-943D-4872F6155407}"/>
              </a:ext>
            </a:extLst>
          </p:cNvPr>
          <p:cNvCxnSpPr>
            <a:cxnSpLocks/>
          </p:cNvCxnSpPr>
          <p:nvPr/>
        </p:nvCxnSpPr>
        <p:spPr>
          <a:xfrm>
            <a:off x="4981117" y="5743249"/>
            <a:ext cx="269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572423-A360-4EA6-818F-EE6869710C3F}"/>
              </a:ext>
            </a:extLst>
          </p:cNvPr>
          <p:cNvCxnSpPr>
            <a:cxnSpLocks/>
          </p:cNvCxnSpPr>
          <p:nvPr/>
        </p:nvCxnSpPr>
        <p:spPr>
          <a:xfrm>
            <a:off x="5211937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49B05FB-3264-4910-9FD9-CB37C2619FFD}"/>
              </a:ext>
            </a:extLst>
          </p:cNvPr>
          <p:cNvSpPr txBox="1"/>
          <p:nvPr/>
        </p:nvSpPr>
        <p:spPr>
          <a:xfrm>
            <a:off x="5041857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748044-DBD9-405F-9381-D25182705D9A}"/>
              </a:ext>
            </a:extLst>
          </p:cNvPr>
          <p:cNvSpPr txBox="1"/>
          <p:nvPr/>
        </p:nvSpPr>
        <p:spPr>
          <a:xfrm>
            <a:off x="5650721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ACDE90-4275-44D6-A9B4-44389E32B9D2}"/>
              </a:ext>
            </a:extLst>
          </p:cNvPr>
          <p:cNvSpPr txBox="1"/>
          <p:nvPr/>
        </p:nvSpPr>
        <p:spPr>
          <a:xfrm>
            <a:off x="6249842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02018D-8F74-41CA-A260-E51664BB9BE9}"/>
              </a:ext>
            </a:extLst>
          </p:cNvPr>
          <p:cNvSpPr txBox="1"/>
          <p:nvPr/>
        </p:nvSpPr>
        <p:spPr>
          <a:xfrm>
            <a:off x="6848963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B8D1EE-FBB8-4300-BE9D-19A7D65C42B2}"/>
              </a:ext>
            </a:extLst>
          </p:cNvPr>
          <p:cNvSpPr txBox="1"/>
          <p:nvPr/>
        </p:nvSpPr>
        <p:spPr>
          <a:xfrm>
            <a:off x="7458528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28FF48-D998-4BDF-83C5-30F50A8B0065}"/>
              </a:ext>
            </a:extLst>
          </p:cNvPr>
          <p:cNvSpPr txBox="1"/>
          <p:nvPr/>
        </p:nvSpPr>
        <p:spPr>
          <a:xfrm>
            <a:off x="6079316" y="6056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E53A84-F9B0-4508-BD15-7CB16C93BD56}"/>
              </a:ext>
            </a:extLst>
          </p:cNvPr>
          <p:cNvCxnSpPr>
            <a:cxnSpLocks/>
          </p:cNvCxnSpPr>
          <p:nvPr/>
        </p:nvCxnSpPr>
        <p:spPr>
          <a:xfrm flipV="1">
            <a:off x="5184740" y="4247371"/>
            <a:ext cx="2376581" cy="785116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1E36ED-9418-4E24-9936-9827A4813F19}"/>
              </a:ext>
            </a:extLst>
          </p:cNvPr>
          <p:cNvCxnSpPr>
            <a:cxnSpLocks/>
            <a:stCxn id="66" idx="6"/>
            <a:endCxn id="88" idx="7"/>
          </p:cNvCxnSpPr>
          <p:nvPr/>
        </p:nvCxnSpPr>
        <p:spPr>
          <a:xfrm flipV="1">
            <a:off x="5251628" y="3776368"/>
            <a:ext cx="2321103" cy="138626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E78992-A9A4-49E8-99F7-EEEFEF84238F}"/>
              </a:ext>
            </a:extLst>
          </p:cNvPr>
          <p:cNvCxnSpPr>
            <a:cxnSpLocks/>
            <a:stCxn id="72" idx="0"/>
            <a:endCxn id="87" idx="6"/>
          </p:cNvCxnSpPr>
          <p:nvPr/>
        </p:nvCxnSpPr>
        <p:spPr>
          <a:xfrm flipV="1">
            <a:off x="5215052" y="3965851"/>
            <a:ext cx="2368392" cy="1465515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C9BD5F6-93B4-4CBD-AF7C-70204DF887C7}"/>
              </a:ext>
            </a:extLst>
          </p:cNvPr>
          <p:cNvCxnSpPr>
            <a:cxnSpLocks/>
            <a:stCxn id="72" idx="4"/>
          </p:cNvCxnSpPr>
          <p:nvPr/>
        </p:nvCxnSpPr>
        <p:spPr>
          <a:xfrm flipV="1">
            <a:off x="5215052" y="4204882"/>
            <a:ext cx="2356982" cy="1299636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0C2580D-424E-47F1-998D-EF07CE12AF63}"/>
              </a:ext>
            </a:extLst>
          </p:cNvPr>
          <p:cNvSpPr txBox="1"/>
          <p:nvPr/>
        </p:nvSpPr>
        <p:spPr>
          <a:xfrm>
            <a:off x="6210482" y="3080529"/>
            <a:ext cx="112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Mean latent trajectory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BBE991-42A2-4D3D-BFF1-83ED8EF76D34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771559" y="3603749"/>
            <a:ext cx="3809" cy="7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6090310-94ED-49EE-8E0F-1DBEEF7B8C60}"/>
              </a:ext>
            </a:extLst>
          </p:cNvPr>
          <p:cNvSpPr/>
          <p:nvPr/>
        </p:nvSpPr>
        <p:spPr>
          <a:xfrm>
            <a:off x="5178476" y="5126052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07DC853-FBBD-4D6D-8F84-3545BC776021}"/>
              </a:ext>
            </a:extLst>
          </p:cNvPr>
          <p:cNvSpPr/>
          <p:nvPr/>
        </p:nvSpPr>
        <p:spPr>
          <a:xfrm>
            <a:off x="5178476" y="5242638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5F3D50-E2C4-4788-A8B9-6A21EBBDB19E}"/>
              </a:ext>
            </a:extLst>
          </p:cNvPr>
          <p:cNvSpPr/>
          <p:nvPr/>
        </p:nvSpPr>
        <p:spPr>
          <a:xfrm>
            <a:off x="5756959" y="506206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E083C7C-2736-4A94-BA61-447039FD9761}"/>
              </a:ext>
            </a:extLst>
          </p:cNvPr>
          <p:cNvSpPr/>
          <p:nvPr/>
        </p:nvSpPr>
        <p:spPr>
          <a:xfrm>
            <a:off x="6403841" y="4409795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05470-E1D3-4774-96AD-73BE36443250}"/>
              </a:ext>
            </a:extLst>
          </p:cNvPr>
          <p:cNvSpPr/>
          <p:nvPr/>
        </p:nvSpPr>
        <p:spPr>
          <a:xfrm>
            <a:off x="6917863" y="474138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712D70-EF4B-4BF3-A4B5-59E5B970623F}"/>
              </a:ext>
            </a:extLst>
          </p:cNvPr>
          <p:cNvSpPr/>
          <p:nvPr/>
        </p:nvSpPr>
        <p:spPr>
          <a:xfrm>
            <a:off x="7510292" y="4073635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E9FB21F-9BF4-44DE-99BA-08E80C2473BD}"/>
              </a:ext>
            </a:extLst>
          </p:cNvPr>
          <p:cNvSpPr/>
          <p:nvPr/>
        </p:nvSpPr>
        <p:spPr>
          <a:xfrm>
            <a:off x="5178476" y="543136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485BD9-36E1-4777-9491-A1E6C2D0FDBB}"/>
              </a:ext>
            </a:extLst>
          </p:cNvPr>
          <p:cNvSpPr/>
          <p:nvPr/>
        </p:nvSpPr>
        <p:spPr>
          <a:xfrm>
            <a:off x="5178476" y="5000292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B63166-6BF3-46BC-8CDE-C23872352BC6}"/>
              </a:ext>
            </a:extLst>
          </p:cNvPr>
          <p:cNvSpPr/>
          <p:nvPr/>
        </p:nvSpPr>
        <p:spPr>
          <a:xfrm>
            <a:off x="5178476" y="482705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0229D2F-73B7-462E-BDC4-291FF3C46531}"/>
              </a:ext>
            </a:extLst>
          </p:cNvPr>
          <p:cNvSpPr/>
          <p:nvPr/>
        </p:nvSpPr>
        <p:spPr>
          <a:xfrm>
            <a:off x="5756959" y="5246701"/>
            <a:ext cx="73152" cy="731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E9D51FB-EDA3-4EEA-BF55-C51E2138FB80}"/>
              </a:ext>
            </a:extLst>
          </p:cNvPr>
          <p:cNvSpPr/>
          <p:nvPr/>
        </p:nvSpPr>
        <p:spPr>
          <a:xfrm>
            <a:off x="5756959" y="4884391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E96EA1-4A7E-40BB-825A-55CB9D5BCC4E}"/>
              </a:ext>
            </a:extLst>
          </p:cNvPr>
          <p:cNvSpPr/>
          <p:nvPr/>
        </p:nvSpPr>
        <p:spPr>
          <a:xfrm>
            <a:off x="5756959" y="5308450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36B7389-466E-4A26-B4BC-BBED956B942F}"/>
              </a:ext>
            </a:extLst>
          </p:cNvPr>
          <p:cNvSpPr/>
          <p:nvPr/>
        </p:nvSpPr>
        <p:spPr>
          <a:xfrm>
            <a:off x="6403841" y="469770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1C9446C-76A0-4F70-AB05-53DE00C402F7}"/>
              </a:ext>
            </a:extLst>
          </p:cNvPr>
          <p:cNvSpPr/>
          <p:nvPr/>
        </p:nvSpPr>
        <p:spPr>
          <a:xfrm>
            <a:off x="6403841" y="4582007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12EA746-5187-48E0-88D0-9340658E5919}"/>
              </a:ext>
            </a:extLst>
          </p:cNvPr>
          <p:cNvSpPr/>
          <p:nvPr/>
        </p:nvSpPr>
        <p:spPr>
          <a:xfrm>
            <a:off x="6403841" y="4202526"/>
            <a:ext cx="73152" cy="731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03B533-44E7-4147-9D27-B93ED8CB6D78}"/>
              </a:ext>
            </a:extLst>
          </p:cNvPr>
          <p:cNvSpPr/>
          <p:nvPr/>
        </p:nvSpPr>
        <p:spPr>
          <a:xfrm>
            <a:off x="6403841" y="450316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EF6D31F-D578-46DA-8D31-F6F6DB480128}"/>
              </a:ext>
            </a:extLst>
          </p:cNvPr>
          <p:cNvSpPr/>
          <p:nvPr/>
        </p:nvSpPr>
        <p:spPr>
          <a:xfrm>
            <a:off x="6917863" y="462047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F3ED2DC-3F97-4186-915A-C762E43CC4E8}"/>
              </a:ext>
            </a:extLst>
          </p:cNvPr>
          <p:cNvSpPr/>
          <p:nvPr/>
        </p:nvSpPr>
        <p:spPr>
          <a:xfrm>
            <a:off x="6917863" y="491267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6741B7-42B3-4505-80C9-367D078BC744}"/>
              </a:ext>
            </a:extLst>
          </p:cNvPr>
          <p:cNvSpPr/>
          <p:nvPr/>
        </p:nvSpPr>
        <p:spPr>
          <a:xfrm>
            <a:off x="6917863" y="4241577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5625064-A960-4A88-9DC7-6267CC5AB1A6}"/>
              </a:ext>
            </a:extLst>
          </p:cNvPr>
          <p:cNvSpPr/>
          <p:nvPr/>
        </p:nvSpPr>
        <p:spPr>
          <a:xfrm>
            <a:off x="6917863" y="4662370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C1E54F-033D-4279-BE57-EEAA7E04273A}"/>
              </a:ext>
            </a:extLst>
          </p:cNvPr>
          <p:cNvSpPr/>
          <p:nvPr/>
        </p:nvSpPr>
        <p:spPr>
          <a:xfrm>
            <a:off x="7510292" y="421079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045A670-EE26-4A1D-95A5-281D67AC77DA}"/>
              </a:ext>
            </a:extLst>
          </p:cNvPr>
          <p:cNvSpPr/>
          <p:nvPr/>
        </p:nvSpPr>
        <p:spPr>
          <a:xfrm>
            <a:off x="7510292" y="392927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9FA5F82-A923-4ECD-A770-301AF2034780}"/>
              </a:ext>
            </a:extLst>
          </p:cNvPr>
          <p:cNvSpPr/>
          <p:nvPr/>
        </p:nvSpPr>
        <p:spPr>
          <a:xfrm>
            <a:off x="7510292" y="376565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4C81522-F882-446A-A7FB-A2D0D014A8ED}"/>
              </a:ext>
            </a:extLst>
          </p:cNvPr>
          <p:cNvSpPr/>
          <p:nvPr/>
        </p:nvSpPr>
        <p:spPr>
          <a:xfrm>
            <a:off x="5756959" y="518233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A85652-58C4-4DBB-B322-66D5B8EBE036}"/>
              </a:ext>
            </a:extLst>
          </p:cNvPr>
          <p:cNvSpPr/>
          <p:nvPr/>
        </p:nvSpPr>
        <p:spPr>
          <a:xfrm>
            <a:off x="7510292" y="364691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13173B6-1A29-4790-84B6-C85046234F4E}"/>
              </a:ext>
            </a:extLst>
          </p:cNvPr>
          <p:cNvCxnSpPr>
            <a:cxnSpLocks/>
          </p:cNvCxnSpPr>
          <p:nvPr/>
        </p:nvCxnSpPr>
        <p:spPr>
          <a:xfrm flipV="1">
            <a:off x="5189189" y="4102591"/>
            <a:ext cx="2394255" cy="114314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81E015D-9D03-46B8-8C81-216D070DCFE0}"/>
              </a:ext>
            </a:extLst>
          </p:cNvPr>
          <p:cNvCxnSpPr>
            <a:cxnSpLocks/>
          </p:cNvCxnSpPr>
          <p:nvPr/>
        </p:nvCxnSpPr>
        <p:spPr>
          <a:xfrm flipV="1">
            <a:off x="5233295" y="4147504"/>
            <a:ext cx="2280090" cy="111727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8FE00BA-2C02-42CA-BCC2-A83FF79B1572}"/>
                  </a:ext>
                </a:extLst>
              </p:cNvPr>
              <p:cNvSpPr txBox="1"/>
              <p:nvPr/>
            </p:nvSpPr>
            <p:spPr>
              <a:xfrm>
                <a:off x="4950329" y="5163155"/>
                <a:ext cx="2358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8FE00BA-2C02-42CA-BCC2-A83FF79B1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29" y="5163155"/>
                <a:ext cx="235834" cy="215444"/>
              </a:xfrm>
              <a:prstGeom prst="rect">
                <a:avLst/>
              </a:prstGeom>
              <a:blipFill>
                <a:blip r:embed="rId4"/>
                <a:stretch>
                  <a:fillRect l="-17949" b="-2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F49CB7-AAB3-4E76-BF3C-D3E9E1E7C3FE}"/>
                  </a:ext>
                </a:extLst>
              </p:cNvPr>
              <p:cNvSpPr txBox="1"/>
              <p:nvPr/>
            </p:nvSpPr>
            <p:spPr>
              <a:xfrm>
                <a:off x="7139027" y="4429930"/>
                <a:ext cx="23904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F49CB7-AAB3-4E76-BF3C-D3E9E1E7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027" y="4429930"/>
                <a:ext cx="239040" cy="234616"/>
              </a:xfrm>
              <a:prstGeom prst="rect">
                <a:avLst/>
              </a:prstGeom>
              <a:blipFill>
                <a:blip r:embed="rId5"/>
                <a:stretch>
                  <a:fillRect l="-17949" r="-10256" b="-263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209204D-8E05-4C2B-9999-9872BCF5FD08}"/>
              </a:ext>
            </a:extLst>
          </p:cNvPr>
          <p:cNvCxnSpPr>
            <a:cxnSpLocks/>
          </p:cNvCxnSpPr>
          <p:nvPr/>
        </p:nvCxnSpPr>
        <p:spPr>
          <a:xfrm flipH="1">
            <a:off x="7134577" y="4339393"/>
            <a:ext cx="2742" cy="17869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02D04A-7DCD-4912-B73E-239910152E39}"/>
              </a:ext>
            </a:extLst>
          </p:cNvPr>
          <p:cNvCxnSpPr>
            <a:cxnSpLocks/>
          </p:cNvCxnSpPr>
          <p:nvPr/>
        </p:nvCxnSpPr>
        <p:spPr>
          <a:xfrm>
            <a:off x="6771559" y="4514281"/>
            <a:ext cx="36576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3B924F34-DD3F-4300-909C-7D899F0FB9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808"/>
          <a:stretch/>
        </p:blipFill>
        <p:spPr>
          <a:xfrm>
            <a:off x="8930096" y="4699038"/>
            <a:ext cx="2230672" cy="1000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0084F-2999-40D9-A5F4-9F0606DCC250}"/>
              </a:ext>
            </a:extLst>
          </p:cNvPr>
          <p:cNvSpPr txBox="1"/>
          <p:nvPr/>
        </p:nvSpPr>
        <p:spPr>
          <a:xfrm>
            <a:off x="9033316" y="4236172"/>
            <a:ext cx="20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mixed model</a:t>
            </a:r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CAECD-F760-4D0D-B2F1-3913322F51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000"/>
          <a:stretch/>
        </p:blipFill>
        <p:spPr>
          <a:xfrm>
            <a:off x="8531089" y="3381107"/>
            <a:ext cx="3028686" cy="4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4011579-D4AB-4822-A35D-6BB942C17626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Objectives and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A5660-B3C8-4912-BAA3-61F5EF8E38B3}"/>
              </a:ext>
            </a:extLst>
          </p:cNvPr>
          <p:cNvSpPr txBox="1"/>
          <p:nvPr/>
        </p:nvSpPr>
        <p:spPr>
          <a:xfrm>
            <a:off x="1153015" y="1356658"/>
            <a:ext cx="346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can we do about it?</a:t>
            </a:r>
            <a:endParaRPr lang="es-E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56F72-D110-4A22-B233-85B1092C99A9}"/>
              </a:ext>
            </a:extLst>
          </p:cNvPr>
          <p:cNvSpPr txBox="1"/>
          <p:nvPr/>
        </p:nvSpPr>
        <p:spPr>
          <a:xfrm>
            <a:off x="1379342" y="2171367"/>
            <a:ext cx="951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main hypothesis is that </a:t>
            </a:r>
            <a:r>
              <a:rPr lang="en-US" sz="2000" b="1" dirty="0"/>
              <a:t>non-linear multi trajectories </a:t>
            </a:r>
            <a:r>
              <a:rPr lang="en-US" sz="2000" dirty="0"/>
              <a:t>of several blood markers are proxies for SCI pathophysiology and can be used as biomarkers for patient outcome</a:t>
            </a:r>
            <a:endParaRPr lang="es-E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F2B707-BF10-4615-9CB8-208AC67C0970}"/>
              </a:ext>
            </a:extLst>
          </p:cNvPr>
          <p:cNvCxnSpPr/>
          <p:nvPr/>
        </p:nvCxnSpPr>
        <p:spPr>
          <a:xfrm>
            <a:off x="2077091" y="3569477"/>
            <a:ext cx="0" cy="2166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D055CA-F41C-4E21-A217-035F01502F5D}"/>
              </a:ext>
            </a:extLst>
          </p:cNvPr>
          <p:cNvCxnSpPr>
            <a:cxnSpLocks/>
          </p:cNvCxnSpPr>
          <p:nvPr/>
        </p:nvCxnSpPr>
        <p:spPr>
          <a:xfrm>
            <a:off x="1851539" y="5743249"/>
            <a:ext cx="269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18F883-79E5-409D-9F74-B449D4979B5D}"/>
              </a:ext>
            </a:extLst>
          </p:cNvPr>
          <p:cNvCxnSpPr>
            <a:cxnSpLocks/>
          </p:cNvCxnSpPr>
          <p:nvPr/>
        </p:nvCxnSpPr>
        <p:spPr>
          <a:xfrm>
            <a:off x="2082359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4B515D-8325-490B-B5CE-D205D7A990AD}"/>
              </a:ext>
            </a:extLst>
          </p:cNvPr>
          <p:cNvCxnSpPr>
            <a:cxnSpLocks/>
          </p:cNvCxnSpPr>
          <p:nvPr/>
        </p:nvCxnSpPr>
        <p:spPr>
          <a:xfrm>
            <a:off x="2681481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72B4EA-D87E-4272-869F-D14241E8CEA6}"/>
              </a:ext>
            </a:extLst>
          </p:cNvPr>
          <p:cNvCxnSpPr>
            <a:cxnSpLocks/>
          </p:cNvCxnSpPr>
          <p:nvPr/>
        </p:nvCxnSpPr>
        <p:spPr>
          <a:xfrm>
            <a:off x="3280603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63375D-DDBA-41D4-9FA4-8428B9A4C0E6}"/>
              </a:ext>
            </a:extLst>
          </p:cNvPr>
          <p:cNvCxnSpPr>
            <a:cxnSpLocks/>
          </p:cNvCxnSpPr>
          <p:nvPr/>
        </p:nvCxnSpPr>
        <p:spPr>
          <a:xfrm>
            <a:off x="3879725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E348C2-0E3B-45C7-BD93-824EE0B2069C}"/>
              </a:ext>
            </a:extLst>
          </p:cNvPr>
          <p:cNvCxnSpPr>
            <a:cxnSpLocks/>
          </p:cNvCxnSpPr>
          <p:nvPr/>
        </p:nvCxnSpPr>
        <p:spPr>
          <a:xfrm>
            <a:off x="4478849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379D37-D3B5-4390-A11D-024A8EE5700E}"/>
              </a:ext>
            </a:extLst>
          </p:cNvPr>
          <p:cNvSpPr txBox="1"/>
          <p:nvPr/>
        </p:nvSpPr>
        <p:spPr>
          <a:xfrm>
            <a:off x="1912279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D87AE-1527-4F39-ABF0-D5EE1A857FED}"/>
              </a:ext>
            </a:extLst>
          </p:cNvPr>
          <p:cNvSpPr txBox="1"/>
          <p:nvPr/>
        </p:nvSpPr>
        <p:spPr>
          <a:xfrm>
            <a:off x="2521143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EDA75-A640-455D-825F-6A9CE5EF5367}"/>
              </a:ext>
            </a:extLst>
          </p:cNvPr>
          <p:cNvSpPr txBox="1"/>
          <p:nvPr/>
        </p:nvSpPr>
        <p:spPr>
          <a:xfrm>
            <a:off x="3120264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6ACBDB-8922-47BC-AB4E-6AB920AF31FD}"/>
              </a:ext>
            </a:extLst>
          </p:cNvPr>
          <p:cNvSpPr txBox="1"/>
          <p:nvPr/>
        </p:nvSpPr>
        <p:spPr>
          <a:xfrm>
            <a:off x="3719385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B81CC9-0C74-4D4C-9367-B3940D1621B8}"/>
              </a:ext>
            </a:extLst>
          </p:cNvPr>
          <p:cNvSpPr txBox="1"/>
          <p:nvPr/>
        </p:nvSpPr>
        <p:spPr>
          <a:xfrm>
            <a:off x="4328950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A4762-2439-48BA-8F96-BD9E8CF33D11}"/>
              </a:ext>
            </a:extLst>
          </p:cNvPr>
          <p:cNvSpPr txBox="1"/>
          <p:nvPr/>
        </p:nvSpPr>
        <p:spPr>
          <a:xfrm>
            <a:off x="2955834" y="6056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7DD93-2624-4462-AA20-6C306985171F}"/>
              </a:ext>
            </a:extLst>
          </p:cNvPr>
          <p:cNvSpPr txBox="1"/>
          <p:nvPr/>
        </p:nvSpPr>
        <p:spPr>
          <a:xfrm rot="16200000">
            <a:off x="1339439" y="4418903"/>
            <a:ext cx="101200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822110-EFE1-40FE-B8F5-563DEA789FA8}"/>
              </a:ext>
            </a:extLst>
          </p:cNvPr>
          <p:cNvSpPr/>
          <p:nvPr/>
        </p:nvSpPr>
        <p:spPr>
          <a:xfrm>
            <a:off x="2036638" y="5242638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1AAAE-19F2-452A-9CB5-6D007A61A643}"/>
              </a:ext>
            </a:extLst>
          </p:cNvPr>
          <p:cNvSpPr/>
          <p:nvPr/>
        </p:nvSpPr>
        <p:spPr>
          <a:xfrm>
            <a:off x="2635761" y="5062067"/>
            <a:ext cx="91440" cy="914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80F5CE-03FE-4167-A262-3B764AB86247}"/>
              </a:ext>
            </a:extLst>
          </p:cNvPr>
          <p:cNvSpPr/>
          <p:nvPr/>
        </p:nvSpPr>
        <p:spPr>
          <a:xfrm>
            <a:off x="3277311" y="4409795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F6928E-F78F-42A2-8CB7-71D2AB1D9D1A}"/>
              </a:ext>
            </a:extLst>
          </p:cNvPr>
          <p:cNvSpPr/>
          <p:nvPr/>
        </p:nvSpPr>
        <p:spPr>
          <a:xfrm>
            <a:off x="3788285" y="4741387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35E845-67B9-4A9F-8B32-137B88366B8A}"/>
              </a:ext>
            </a:extLst>
          </p:cNvPr>
          <p:cNvSpPr/>
          <p:nvPr/>
        </p:nvSpPr>
        <p:spPr>
          <a:xfrm>
            <a:off x="4387409" y="4073635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B4181-FBFA-43EB-B83F-F828F183D651}"/>
              </a:ext>
            </a:extLst>
          </p:cNvPr>
          <p:cNvSpPr txBox="1"/>
          <p:nvPr/>
        </p:nvSpPr>
        <p:spPr>
          <a:xfrm>
            <a:off x="2441305" y="397874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Observation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DBCF4F-A716-47CA-8F98-15578F62E40C}"/>
              </a:ext>
            </a:extLst>
          </p:cNvPr>
          <p:cNvCxnSpPr>
            <a:stCxn id="37" idx="2"/>
            <a:endCxn id="34" idx="2"/>
          </p:cNvCxnSpPr>
          <p:nvPr/>
        </p:nvCxnSpPr>
        <p:spPr>
          <a:xfrm rot="16200000" flipH="1">
            <a:off x="2972624" y="4150827"/>
            <a:ext cx="215157" cy="39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68B813-AA69-45C6-B5D7-978CE69A2577}"/>
              </a:ext>
            </a:extLst>
          </p:cNvPr>
          <p:cNvCxnSpPr/>
          <p:nvPr/>
        </p:nvCxnSpPr>
        <p:spPr>
          <a:xfrm flipV="1">
            <a:off x="2077091" y="4331773"/>
            <a:ext cx="2473260" cy="7302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3A4CD8-EB01-41B3-9C3A-E8DBC788A310}"/>
              </a:ext>
            </a:extLst>
          </p:cNvPr>
          <p:cNvSpPr txBox="1"/>
          <p:nvPr/>
        </p:nvSpPr>
        <p:spPr>
          <a:xfrm>
            <a:off x="3301025" y="3184814"/>
            <a:ext cx="129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Subject latent trajectory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CFB860-9A3C-4BE6-AFA8-A1C1AD4EE3DC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948548" y="3708034"/>
            <a:ext cx="0" cy="71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C05563-E07C-4AB8-9A36-4F7C0EA8F1C1}"/>
              </a:ext>
            </a:extLst>
          </p:cNvPr>
          <p:cNvCxnSpPr>
            <a:cxnSpLocks/>
          </p:cNvCxnSpPr>
          <p:nvPr/>
        </p:nvCxnSpPr>
        <p:spPr>
          <a:xfrm>
            <a:off x="3483282" y="4650940"/>
            <a:ext cx="0" cy="11229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CBC56F-792C-4582-9434-5E69067259BE}"/>
              </a:ext>
            </a:extLst>
          </p:cNvPr>
          <p:cNvCxnSpPr>
            <a:cxnSpLocks/>
          </p:cNvCxnSpPr>
          <p:nvPr/>
        </p:nvCxnSpPr>
        <p:spPr>
          <a:xfrm>
            <a:off x="3120264" y="4759427"/>
            <a:ext cx="3657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57AE68-2176-4AC1-B6B4-120D43E18F2C}"/>
                  </a:ext>
                </a:extLst>
              </p:cNvPr>
              <p:cNvSpPr txBox="1"/>
              <p:nvPr/>
            </p:nvSpPr>
            <p:spPr>
              <a:xfrm>
                <a:off x="3481255" y="4628327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57AE68-2176-4AC1-B6B4-120D43E18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255" y="4628327"/>
                <a:ext cx="154529" cy="215444"/>
              </a:xfrm>
              <a:prstGeom prst="rect">
                <a:avLst/>
              </a:prstGeom>
              <a:blipFill>
                <a:blip r:embed="rId2"/>
                <a:stretch>
                  <a:fillRect l="-40000" r="-40000" b="-30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149D65-4CB4-4DE8-9508-4AF940EECDA7}"/>
                  </a:ext>
                </a:extLst>
              </p:cNvPr>
              <p:cNvSpPr txBox="1"/>
              <p:nvPr/>
            </p:nvSpPr>
            <p:spPr>
              <a:xfrm>
                <a:off x="1913644" y="4961328"/>
                <a:ext cx="152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149D65-4CB4-4DE8-9508-4AF940EE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44" y="4961328"/>
                <a:ext cx="152926" cy="215444"/>
              </a:xfrm>
              <a:prstGeom prst="rect">
                <a:avLst/>
              </a:prstGeom>
              <a:blipFill>
                <a:blip r:embed="rId3"/>
                <a:stretch>
                  <a:fillRect l="-20000" r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60DE2848-BE6F-4B71-B239-4DDCCF0D7E18}"/>
              </a:ext>
            </a:extLst>
          </p:cNvPr>
          <p:cNvSpPr txBox="1"/>
          <p:nvPr/>
        </p:nvSpPr>
        <p:spPr>
          <a:xfrm>
            <a:off x="2716738" y="530777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Missing value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E6F802D-7B22-4446-9951-60DE45CCE29A}"/>
              </a:ext>
            </a:extLst>
          </p:cNvPr>
          <p:cNvCxnSpPr>
            <a:cxnSpLocks/>
            <a:stCxn id="47" idx="0"/>
            <a:endCxn id="33" idx="6"/>
          </p:cNvCxnSpPr>
          <p:nvPr/>
        </p:nvCxnSpPr>
        <p:spPr>
          <a:xfrm rot="16200000" flipV="1">
            <a:off x="2861307" y="4973682"/>
            <a:ext cx="199983" cy="468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14710A-186A-4957-B6E6-007EC96524DC}"/>
              </a:ext>
            </a:extLst>
          </p:cNvPr>
          <p:cNvCxnSpPr/>
          <p:nvPr/>
        </p:nvCxnSpPr>
        <p:spPr>
          <a:xfrm>
            <a:off x="5212765" y="3569477"/>
            <a:ext cx="0" cy="2166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CF149E-B6D5-4677-943D-4872F6155407}"/>
              </a:ext>
            </a:extLst>
          </p:cNvPr>
          <p:cNvCxnSpPr>
            <a:cxnSpLocks/>
          </p:cNvCxnSpPr>
          <p:nvPr/>
        </p:nvCxnSpPr>
        <p:spPr>
          <a:xfrm>
            <a:off x="4981117" y="5743249"/>
            <a:ext cx="269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572423-A360-4EA6-818F-EE6869710C3F}"/>
              </a:ext>
            </a:extLst>
          </p:cNvPr>
          <p:cNvCxnSpPr>
            <a:cxnSpLocks/>
          </p:cNvCxnSpPr>
          <p:nvPr/>
        </p:nvCxnSpPr>
        <p:spPr>
          <a:xfrm>
            <a:off x="5211937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49B05FB-3264-4910-9FD9-CB37C2619FFD}"/>
              </a:ext>
            </a:extLst>
          </p:cNvPr>
          <p:cNvSpPr txBox="1"/>
          <p:nvPr/>
        </p:nvSpPr>
        <p:spPr>
          <a:xfrm>
            <a:off x="5041857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748044-DBD9-405F-9381-D25182705D9A}"/>
              </a:ext>
            </a:extLst>
          </p:cNvPr>
          <p:cNvSpPr txBox="1"/>
          <p:nvPr/>
        </p:nvSpPr>
        <p:spPr>
          <a:xfrm>
            <a:off x="5650721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ACDE90-4275-44D6-A9B4-44389E32B9D2}"/>
              </a:ext>
            </a:extLst>
          </p:cNvPr>
          <p:cNvSpPr txBox="1"/>
          <p:nvPr/>
        </p:nvSpPr>
        <p:spPr>
          <a:xfrm>
            <a:off x="6249842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02018D-8F74-41CA-A260-E51664BB9BE9}"/>
              </a:ext>
            </a:extLst>
          </p:cNvPr>
          <p:cNvSpPr txBox="1"/>
          <p:nvPr/>
        </p:nvSpPr>
        <p:spPr>
          <a:xfrm>
            <a:off x="6848963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B8D1EE-FBB8-4300-BE9D-19A7D65C42B2}"/>
              </a:ext>
            </a:extLst>
          </p:cNvPr>
          <p:cNvSpPr txBox="1"/>
          <p:nvPr/>
        </p:nvSpPr>
        <p:spPr>
          <a:xfrm>
            <a:off x="7458528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28FF48-D998-4BDF-83C5-30F50A8B0065}"/>
              </a:ext>
            </a:extLst>
          </p:cNvPr>
          <p:cNvSpPr txBox="1"/>
          <p:nvPr/>
        </p:nvSpPr>
        <p:spPr>
          <a:xfrm>
            <a:off x="6079316" y="6056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E53A84-F9B0-4508-BD15-7CB16C93BD56}"/>
              </a:ext>
            </a:extLst>
          </p:cNvPr>
          <p:cNvCxnSpPr>
            <a:cxnSpLocks/>
          </p:cNvCxnSpPr>
          <p:nvPr/>
        </p:nvCxnSpPr>
        <p:spPr>
          <a:xfrm flipV="1">
            <a:off x="5184740" y="4247371"/>
            <a:ext cx="2376581" cy="785116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1E36ED-9418-4E24-9936-9827A4813F19}"/>
              </a:ext>
            </a:extLst>
          </p:cNvPr>
          <p:cNvCxnSpPr>
            <a:cxnSpLocks/>
            <a:stCxn id="66" idx="6"/>
            <a:endCxn id="88" idx="7"/>
          </p:cNvCxnSpPr>
          <p:nvPr/>
        </p:nvCxnSpPr>
        <p:spPr>
          <a:xfrm flipV="1">
            <a:off x="5251628" y="3776368"/>
            <a:ext cx="2321103" cy="138626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E78992-A9A4-49E8-99F7-EEEFEF84238F}"/>
              </a:ext>
            </a:extLst>
          </p:cNvPr>
          <p:cNvCxnSpPr>
            <a:cxnSpLocks/>
            <a:stCxn id="72" idx="0"/>
            <a:endCxn id="87" idx="6"/>
          </p:cNvCxnSpPr>
          <p:nvPr/>
        </p:nvCxnSpPr>
        <p:spPr>
          <a:xfrm flipV="1">
            <a:off x="5215052" y="3965851"/>
            <a:ext cx="2368392" cy="1465515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C9BD5F6-93B4-4CBD-AF7C-70204DF887C7}"/>
              </a:ext>
            </a:extLst>
          </p:cNvPr>
          <p:cNvCxnSpPr>
            <a:cxnSpLocks/>
            <a:stCxn id="72" idx="4"/>
          </p:cNvCxnSpPr>
          <p:nvPr/>
        </p:nvCxnSpPr>
        <p:spPr>
          <a:xfrm flipV="1">
            <a:off x="5215052" y="4204882"/>
            <a:ext cx="2356982" cy="1299636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0C2580D-424E-47F1-998D-EF07CE12AF63}"/>
              </a:ext>
            </a:extLst>
          </p:cNvPr>
          <p:cNvSpPr txBox="1"/>
          <p:nvPr/>
        </p:nvSpPr>
        <p:spPr>
          <a:xfrm>
            <a:off x="6210482" y="3080529"/>
            <a:ext cx="112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Mean latent trajectory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BBE991-42A2-4D3D-BFF1-83ED8EF76D34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771559" y="3603749"/>
            <a:ext cx="3809" cy="7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6090310-94ED-49EE-8E0F-1DBEEF7B8C60}"/>
              </a:ext>
            </a:extLst>
          </p:cNvPr>
          <p:cNvSpPr/>
          <p:nvPr/>
        </p:nvSpPr>
        <p:spPr>
          <a:xfrm>
            <a:off x="5178476" y="5126052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07DC853-FBBD-4D6D-8F84-3545BC776021}"/>
              </a:ext>
            </a:extLst>
          </p:cNvPr>
          <p:cNvSpPr/>
          <p:nvPr/>
        </p:nvSpPr>
        <p:spPr>
          <a:xfrm>
            <a:off x="5178476" y="5242638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5F3D50-E2C4-4788-A8B9-6A21EBBDB19E}"/>
              </a:ext>
            </a:extLst>
          </p:cNvPr>
          <p:cNvSpPr/>
          <p:nvPr/>
        </p:nvSpPr>
        <p:spPr>
          <a:xfrm>
            <a:off x="5756959" y="506206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E083C7C-2736-4A94-BA61-447039FD9761}"/>
              </a:ext>
            </a:extLst>
          </p:cNvPr>
          <p:cNvSpPr/>
          <p:nvPr/>
        </p:nvSpPr>
        <p:spPr>
          <a:xfrm>
            <a:off x="6403841" y="4409795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05470-E1D3-4774-96AD-73BE36443250}"/>
              </a:ext>
            </a:extLst>
          </p:cNvPr>
          <p:cNvSpPr/>
          <p:nvPr/>
        </p:nvSpPr>
        <p:spPr>
          <a:xfrm>
            <a:off x="6917863" y="474138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712D70-EF4B-4BF3-A4B5-59E5B970623F}"/>
              </a:ext>
            </a:extLst>
          </p:cNvPr>
          <p:cNvSpPr/>
          <p:nvPr/>
        </p:nvSpPr>
        <p:spPr>
          <a:xfrm>
            <a:off x="7510292" y="4073635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E9FB21F-9BF4-44DE-99BA-08E80C2473BD}"/>
              </a:ext>
            </a:extLst>
          </p:cNvPr>
          <p:cNvSpPr/>
          <p:nvPr/>
        </p:nvSpPr>
        <p:spPr>
          <a:xfrm>
            <a:off x="5178476" y="543136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485BD9-36E1-4777-9491-A1E6C2D0FDBB}"/>
              </a:ext>
            </a:extLst>
          </p:cNvPr>
          <p:cNvSpPr/>
          <p:nvPr/>
        </p:nvSpPr>
        <p:spPr>
          <a:xfrm>
            <a:off x="5178476" y="5000292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B63166-6BF3-46BC-8CDE-C23872352BC6}"/>
              </a:ext>
            </a:extLst>
          </p:cNvPr>
          <p:cNvSpPr/>
          <p:nvPr/>
        </p:nvSpPr>
        <p:spPr>
          <a:xfrm>
            <a:off x="5178476" y="482705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0229D2F-73B7-462E-BDC4-291FF3C46531}"/>
              </a:ext>
            </a:extLst>
          </p:cNvPr>
          <p:cNvSpPr/>
          <p:nvPr/>
        </p:nvSpPr>
        <p:spPr>
          <a:xfrm>
            <a:off x="5756959" y="5246701"/>
            <a:ext cx="73152" cy="731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E9D51FB-EDA3-4EEA-BF55-C51E2138FB80}"/>
              </a:ext>
            </a:extLst>
          </p:cNvPr>
          <p:cNvSpPr/>
          <p:nvPr/>
        </p:nvSpPr>
        <p:spPr>
          <a:xfrm>
            <a:off x="5756959" y="4884391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E96EA1-4A7E-40BB-825A-55CB9D5BCC4E}"/>
              </a:ext>
            </a:extLst>
          </p:cNvPr>
          <p:cNvSpPr/>
          <p:nvPr/>
        </p:nvSpPr>
        <p:spPr>
          <a:xfrm>
            <a:off x="5756959" y="5308450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36B7389-466E-4A26-B4BC-BBED956B942F}"/>
              </a:ext>
            </a:extLst>
          </p:cNvPr>
          <p:cNvSpPr/>
          <p:nvPr/>
        </p:nvSpPr>
        <p:spPr>
          <a:xfrm>
            <a:off x="6403841" y="469770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1C9446C-76A0-4F70-AB05-53DE00C402F7}"/>
              </a:ext>
            </a:extLst>
          </p:cNvPr>
          <p:cNvSpPr/>
          <p:nvPr/>
        </p:nvSpPr>
        <p:spPr>
          <a:xfrm>
            <a:off x="6403841" y="4582007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12EA746-5187-48E0-88D0-9340658E5919}"/>
              </a:ext>
            </a:extLst>
          </p:cNvPr>
          <p:cNvSpPr/>
          <p:nvPr/>
        </p:nvSpPr>
        <p:spPr>
          <a:xfrm>
            <a:off x="6403841" y="4202526"/>
            <a:ext cx="73152" cy="731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03B533-44E7-4147-9D27-B93ED8CB6D78}"/>
              </a:ext>
            </a:extLst>
          </p:cNvPr>
          <p:cNvSpPr/>
          <p:nvPr/>
        </p:nvSpPr>
        <p:spPr>
          <a:xfrm>
            <a:off x="6403841" y="450316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EF6D31F-D578-46DA-8D31-F6F6DB480128}"/>
              </a:ext>
            </a:extLst>
          </p:cNvPr>
          <p:cNvSpPr/>
          <p:nvPr/>
        </p:nvSpPr>
        <p:spPr>
          <a:xfrm>
            <a:off x="6917863" y="462047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F3ED2DC-3F97-4186-915A-C762E43CC4E8}"/>
              </a:ext>
            </a:extLst>
          </p:cNvPr>
          <p:cNvSpPr/>
          <p:nvPr/>
        </p:nvSpPr>
        <p:spPr>
          <a:xfrm>
            <a:off x="6917863" y="491267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6741B7-42B3-4505-80C9-367D078BC744}"/>
              </a:ext>
            </a:extLst>
          </p:cNvPr>
          <p:cNvSpPr/>
          <p:nvPr/>
        </p:nvSpPr>
        <p:spPr>
          <a:xfrm>
            <a:off x="6917863" y="4241577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5625064-A960-4A88-9DC7-6267CC5AB1A6}"/>
              </a:ext>
            </a:extLst>
          </p:cNvPr>
          <p:cNvSpPr/>
          <p:nvPr/>
        </p:nvSpPr>
        <p:spPr>
          <a:xfrm>
            <a:off x="6917863" y="4662370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C1E54F-033D-4279-BE57-EEAA7E04273A}"/>
              </a:ext>
            </a:extLst>
          </p:cNvPr>
          <p:cNvSpPr/>
          <p:nvPr/>
        </p:nvSpPr>
        <p:spPr>
          <a:xfrm>
            <a:off x="7510292" y="421079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045A670-EE26-4A1D-95A5-281D67AC77DA}"/>
              </a:ext>
            </a:extLst>
          </p:cNvPr>
          <p:cNvSpPr/>
          <p:nvPr/>
        </p:nvSpPr>
        <p:spPr>
          <a:xfrm>
            <a:off x="7510292" y="392927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9FA5F82-A923-4ECD-A770-301AF2034780}"/>
              </a:ext>
            </a:extLst>
          </p:cNvPr>
          <p:cNvSpPr/>
          <p:nvPr/>
        </p:nvSpPr>
        <p:spPr>
          <a:xfrm>
            <a:off x="7510292" y="376565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4C81522-F882-446A-A7FB-A2D0D014A8ED}"/>
              </a:ext>
            </a:extLst>
          </p:cNvPr>
          <p:cNvSpPr/>
          <p:nvPr/>
        </p:nvSpPr>
        <p:spPr>
          <a:xfrm>
            <a:off x="5756959" y="518233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A85652-58C4-4DBB-B322-66D5B8EBE036}"/>
              </a:ext>
            </a:extLst>
          </p:cNvPr>
          <p:cNvSpPr/>
          <p:nvPr/>
        </p:nvSpPr>
        <p:spPr>
          <a:xfrm>
            <a:off x="7510292" y="364691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13173B6-1A29-4790-84B6-C85046234F4E}"/>
              </a:ext>
            </a:extLst>
          </p:cNvPr>
          <p:cNvCxnSpPr>
            <a:cxnSpLocks/>
          </p:cNvCxnSpPr>
          <p:nvPr/>
        </p:nvCxnSpPr>
        <p:spPr>
          <a:xfrm flipV="1">
            <a:off x="5189189" y="4102591"/>
            <a:ext cx="2394255" cy="114314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81E015D-9D03-46B8-8C81-216D070DCFE0}"/>
              </a:ext>
            </a:extLst>
          </p:cNvPr>
          <p:cNvCxnSpPr>
            <a:cxnSpLocks/>
          </p:cNvCxnSpPr>
          <p:nvPr/>
        </p:nvCxnSpPr>
        <p:spPr>
          <a:xfrm flipV="1">
            <a:off x="5233295" y="4147504"/>
            <a:ext cx="2280090" cy="111727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8FE00BA-2C02-42CA-BCC2-A83FF79B1572}"/>
                  </a:ext>
                </a:extLst>
              </p:cNvPr>
              <p:cNvSpPr txBox="1"/>
              <p:nvPr/>
            </p:nvSpPr>
            <p:spPr>
              <a:xfrm>
                <a:off x="4950329" y="5163155"/>
                <a:ext cx="2358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8FE00BA-2C02-42CA-BCC2-A83FF79B1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29" y="5163155"/>
                <a:ext cx="235834" cy="215444"/>
              </a:xfrm>
              <a:prstGeom prst="rect">
                <a:avLst/>
              </a:prstGeom>
              <a:blipFill>
                <a:blip r:embed="rId4"/>
                <a:stretch>
                  <a:fillRect l="-17949" b="-2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F49CB7-AAB3-4E76-BF3C-D3E9E1E7C3FE}"/>
                  </a:ext>
                </a:extLst>
              </p:cNvPr>
              <p:cNvSpPr txBox="1"/>
              <p:nvPr/>
            </p:nvSpPr>
            <p:spPr>
              <a:xfrm>
                <a:off x="7139027" y="4429930"/>
                <a:ext cx="23904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F49CB7-AAB3-4E76-BF3C-D3E9E1E7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027" y="4429930"/>
                <a:ext cx="239040" cy="234616"/>
              </a:xfrm>
              <a:prstGeom prst="rect">
                <a:avLst/>
              </a:prstGeom>
              <a:blipFill>
                <a:blip r:embed="rId5"/>
                <a:stretch>
                  <a:fillRect l="-17949" r="-10256" b="-263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209204D-8E05-4C2B-9999-9872BCF5FD08}"/>
              </a:ext>
            </a:extLst>
          </p:cNvPr>
          <p:cNvCxnSpPr>
            <a:cxnSpLocks/>
          </p:cNvCxnSpPr>
          <p:nvPr/>
        </p:nvCxnSpPr>
        <p:spPr>
          <a:xfrm flipH="1">
            <a:off x="7134577" y="4339393"/>
            <a:ext cx="2742" cy="17869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02D04A-7DCD-4912-B73E-239910152E39}"/>
              </a:ext>
            </a:extLst>
          </p:cNvPr>
          <p:cNvCxnSpPr>
            <a:cxnSpLocks/>
          </p:cNvCxnSpPr>
          <p:nvPr/>
        </p:nvCxnSpPr>
        <p:spPr>
          <a:xfrm>
            <a:off x="6771559" y="4514281"/>
            <a:ext cx="36576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FA0706D-24EB-4FF3-9127-A1F1FC692B21}"/>
              </a:ext>
            </a:extLst>
          </p:cNvPr>
          <p:cNvSpPr/>
          <p:nvPr/>
        </p:nvSpPr>
        <p:spPr>
          <a:xfrm>
            <a:off x="8203735" y="4165403"/>
            <a:ext cx="2350770" cy="1318260"/>
          </a:xfrm>
          <a:custGeom>
            <a:avLst/>
            <a:gdLst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263140 w 2350770"/>
              <a:gd name="connsiteY5" fmla="*/ 5715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8" fmla="*/ 2350770 w 2350770"/>
              <a:gd name="connsiteY8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4879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196340 w 2350770"/>
              <a:gd name="connsiteY2" fmla="*/ 46101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196340 w 2350770"/>
              <a:gd name="connsiteY2" fmla="*/ 461010 h 1318260"/>
              <a:gd name="connsiteX3" fmla="*/ 172212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0770" h="1318260">
                <a:moveTo>
                  <a:pt x="0" y="1318260"/>
                </a:moveTo>
                <a:cubicBezTo>
                  <a:pt x="276860" y="1256347"/>
                  <a:pt x="490220" y="1266825"/>
                  <a:pt x="689610" y="1123950"/>
                </a:cubicBezTo>
                <a:cubicBezTo>
                  <a:pt x="889000" y="981075"/>
                  <a:pt x="1024255" y="551815"/>
                  <a:pt x="1196340" y="461010"/>
                </a:cubicBezTo>
                <a:cubicBezTo>
                  <a:pt x="1368425" y="370205"/>
                  <a:pt x="1529715" y="655955"/>
                  <a:pt x="1722120" y="579120"/>
                </a:cubicBezTo>
                <a:cubicBezTo>
                  <a:pt x="1914525" y="502285"/>
                  <a:pt x="2297430" y="65405"/>
                  <a:pt x="2350770" y="0"/>
                </a:cubicBezTo>
                <a:lnTo>
                  <a:pt x="2350770" y="0"/>
                </a:lnTo>
                <a:lnTo>
                  <a:pt x="2350770" y="0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05A9D13-EE5C-45D8-9937-B6AC113ACF0E}"/>
              </a:ext>
            </a:extLst>
          </p:cNvPr>
          <p:cNvCxnSpPr/>
          <p:nvPr/>
        </p:nvCxnSpPr>
        <p:spPr>
          <a:xfrm>
            <a:off x="8180171" y="3569477"/>
            <a:ext cx="0" cy="2166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9039FA-39FC-464E-B42A-C59D7DD63F29}"/>
              </a:ext>
            </a:extLst>
          </p:cNvPr>
          <p:cNvCxnSpPr>
            <a:cxnSpLocks/>
          </p:cNvCxnSpPr>
          <p:nvPr/>
        </p:nvCxnSpPr>
        <p:spPr>
          <a:xfrm>
            <a:off x="7948523" y="5743249"/>
            <a:ext cx="269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E792302-191A-4102-9C95-046B8C8FCF7C}"/>
              </a:ext>
            </a:extLst>
          </p:cNvPr>
          <p:cNvCxnSpPr>
            <a:cxnSpLocks/>
          </p:cNvCxnSpPr>
          <p:nvPr/>
        </p:nvCxnSpPr>
        <p:spPr>
          <a:xfrm>
            <a:off x="8179343" y="5697529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B1A965-9EB7-4984-A08D-A11B0633D6E9}"/>
              </a:ext>
            </a:extLst>
          </p:cNvPr>
          <p:cNvSpPr txBox="1"/>
          <p:nvPr/>
        </p:nvSpPr>
        <p:spPr>
          <a:xfrm>
            <a:off x="8009263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CCF20-3886-4DEF-A73D-BD839B3B608C}"/>
              </a:ext>
            </a:extLst>
          </p:cNvPr>
          <p:cNvSpPr txBox="1"/>
          <p:nvPr/>
        </p:nvSpPr>
        <p:spPr>
          <a:xfrm>
            <a:off x="8618127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F5A4A9-74EC-49CB-9734-D2AC46630AB7}"/>
              </a:ext>
            </a:extLst>
          </p:cNvPr>
          <p:cNvSpPr txBox="1"/>
          <p:nvPr/>
        </p:nvSpPr>
        <p:spPr>
          <a:xfrm>
            <a:off x="9217248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8A00255-CA44-4866-A76A-A44CDE964707}"/>
              </a:ext>
            </a:extLst>
          </p:cNvPr>
          <p:cNvSpPr txBox="1"/>
          <p:nvPr/>
        </p:nvSpPr>
        <p:spPr>
          <a:xfrm>
            <a:off x="9816369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C2178B6-E70C-4F96-9484-0D403876BA92}"/>
              </a:ext>
            </a:extLst>
          </p:cNvPr>
          <p:cNvSpPr txBox="1"/>
          <p:nvPr/>
        </p:nvSpPr>
        <p:spPr>
          <a:xfrm>
            <a:off x="10425934" y="57661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4EF6D0-1A5B-4FC2-8C09-37BF3E3AA8C6}"/>
              </a:ext>
            </a:extLst>
          </p:cNvPr>
          <p:cNvSpPr txBox="1"/>
          <p:nvPr/>
        </p:nvSpPr>
        <p:spPr>
          <a:xfrm>
            <a:off x="9073355" y="6056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DA57517-5C45-4C19-A8BD-72273607744F}"/>
              </a:ext>
            </a:extLst>
          </p:cNvPr>
          <p:cNvSpPr/>
          <p:nvPr/>
        </p:nvSpPr>
        <p:spPr>
          <a:xfrm>
            <a:off x="8145882" y="5126052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0CE55AB-A3DF-4486-A885-6C38AD5FF303}"/>
              </a:ext>
            </a:extLst>
          </p:cNvPr>
          <p:cNvSpPr/>
          <p:nvPr/>
        </p:nvSpPr>
        <p:spPr>
          <a:xfrm>
            <a:off x="8145882" y="5242638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FC0767A-C058-4E94-995E-1C4334F54E25}"/>
              </a:ext>
            </a:extLst>
          </p:cNvPr>
          <p:cNvSpPr/>
          <p:nvPr/>
        </p:nvSpPr>
        <p:spPr>
          <a:xfrm>
            <a:off x="8724365" y="506206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03E82F2-4F8D-4D65-95A7-EEC685FA07D3}"/>
              </a:ext>
            </a:extLst>
          </p:cNvPr>
          <p:cNvSpPr/>
          <p:nvPr/>
        </p:nvSpPr>
        <p:spPr>
          <a:xfrm>
            <a:off x="9371247" y="4409795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6786ED6-90E1-4233-A05D-0063DF805B56}"/>
              </a:ext>
            </a:extLst>
          </p:cNvPr>
          <p:cNvSpPr/>
          <p:nvPr/>
        </p:nvSpPr>
        <p:spPr>
          <a:xfrm>
            <a:off x="9885269" y="474138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223F18C-71B1-4764-99BC-BD9FB08D6B2F}"/>
              </a:ext>
            </a:extLst>
          </p:cNvPr>
          <p:cNvSpPr/>
          <p:nvPr/>
        </p:nvSpPr>
        <p:spPr>
          <a:xfrm>
            <a:off x="10477698" y="4073635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FB0237A-F204-4E3B-A49E-EB876539959B}"/>
              </a:ext>
            </a:extLst>
          </p:cNvPr>
          <p:cNvSpPr/>
          <p:nvPr/>
        </p:nvSpPr>
        <p:spPr>
          <a:xfrm>
            <a:off x="8145882" y="543136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1E6D804-0BAB-4A38-B8B9-209AC6BC2902}"/>
              </a:ext>
            </a:extLst>
          </p:cNvPr>
          <p:cNvSpPr/>
          <p:nvPr/>
        </p:nvSpPr>
        <p:spPr>
          <a:xfrm>
            <a:off x="8145882" y="5000292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38FBEB3-1744-4A00-8701-84240838FFBA}"/>
              </a:ext>
            </a:extLst>
          </p:cNvPr>
          <p:cNvSpPr/>
          <p:nvPr/>
        </p:nvSpPr>
        <p:spPr>
          <a:xfrm>
            <a:off x="8145882" y="482705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EA7C3A2-5545-4F29-9F06-3678EC82D492}"/>
              </a:ext>
            </a:extLst>
          </p:cNvPr>
          <p:cNvSpPr/>
          <p:nvPr/>
        </p:nvSpPr>
        <p:spPr>
          <a:xfrm>
            <a:off x="8724365" y="5246701"/>
            <a:ext cx="73152" cy="731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F0CA284-0DBD-4674-BB18-056BA02390FA}"/>
              </a:ext>
            </a:extLst>
          </p:cNvPr>
          <p:cNvSpPr/>
          <p:nvPr/>
        </p:nvSpPr>
        <p:spPr>
          <a:xfrm>
            <a:off x="8724365" y="4884391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F189698-C85A-4F17-BCC2-87D28A5A583D}"/>
              </a:ext>
            </a:extLst>
          </p:cNvPr>
          <p:cNvSpPr/>
          <p:nvPr/>
        </p:nvSpPr>
        <p:spPr>
          <a:xfrm>
            <a:off x="8724365" y="5308450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3B4437D-FB66-49C0-A681-0D93409F3BA1}"/>
              </a:ext>
            </a:extLst>
          </p:cNvPr>
          <p:cNvSpPr/>
          <p:nvPr/>
        </p:nvSpPr>
        <p:spPr>
          <a:xfrm>
            <a:off x="9371247" y="469770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A80B90D-B66D-485D-A63A-46D7B39BFF08}"/>
              </a:ext>
            </a:extLst>
          </p:cNvPr>
          <p:cNvSpPr/>
          <p:nvPr/>
        </p:nvSpPr>
        <p:spPr>
          <a:xfrm>
            <a:off x="9371247" y="4582007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049CA15-1888-4B7A-877A-248AE007CB13}"/>
              </a:ext>
            </a:extLst>
          </p:cNvPr>
          <p:cNvSpPr/>
          <p:nvPr/>
        </p:nvSpPr>
        <p:spPr>
          <a:xfrm>
            <a:off x="9371247" y="4202526"/>
            <a:ext cx="73152" cy="731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1F82DAD-569D-46C4-B9DF-8F99E9F8CB05}"/>
              </a:ext>
            </a:extLst>
          </p:cNvPr>
          <p:cNvSpPr/>
          <p:nvPr/>
        </p:nvSpPr>
        <p:spPr>
          <a:xfrm>
            <a:off x="9371247" y="450316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979F3F7-2BBB-441D-A401-851DA4579611}"/>
              </a:ext>
            </a:extLst>
          </p:cNvPr>
          <p:cNvSpPr/>
          <p:nvPr/>
        </p:nvSpPr>
        <p:spPr>
          <a:xfrm>
            <a:off x="9885269" y="462047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087C265-485B-4333-A6F8-F0951CC8D66C}"/>
              </a:ext>
            </a:extLst>
          </p:cNvPr>
          <p:cNvSpPr/>
          <p:nvPr/>
        </p:nvSpPr>
        <p:spPr>
          <a:xfrm>
            <a:off x="9885269" y="491267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C449AEA-E517-43FA-8FB8-5A54D49EB61B}"/>
              </a:ext>
            </a:extLst>
          </p:cNvPr>
          <p:cNvSpPr/>
          <p:nvPr/>
        </p:nvSpPr>
        <p:spPr>
          <a:xfrm>
            <a:off x="9885269" y="4241577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C96D42C-4463-4235-8206-65311B61B763}"/>
              </a:ext>
            </a:extLst>
          </p:cNvPr>
          <p:cNvSpPr/>
          <p:nvPr/>
        </p:nvSpPr>
        <p:spPr>
          <a:xfrm>
            <a:off x="9885269" y="4662370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237E04C-81C9-4F3A-B269-E0480E8FE8A8}"/>
              </a:ext>
            </a:extLst>
          </p:cNvPr>
          <p:cNvSpPr/>
          <p:nvPr/>
        </p:nvSpPr>
        <p:spPr>
          <a:xfrm>
            <a:off x="10477698" y="421079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82F5A86-5D28-4EFF-8074-5C40C97A0E9B}"/>
              </a:ext>
            </a:extLst>
          </p:cNvPr>
          <p:cNvSpPr/>
          <p:nvPr/>
        </p:nvSpPr>
        <p:spPr>
          <a:xfrm>
            <a:off x="10477698" y="392927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805AF0E-A204-4F2A-817E-E310B06AD792}"/>
              </a:ext>
            </a:extLst>
          </p:cNvPr>
          <p:cNvSpPr/>
          <p:nvPr/>
        </p:nvSpPr>
        <p:spPr>
          <a:xfrm>
            <a:off x="10477698" y="3765655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9FD2502-E589-4CFF-B409-21772A805B7C}"/>
              </a:ext>
            </a:extLst>
          </p:cNvPr>
          <p:cNvSpPr/>
          <p:nvPr/>
        </p:nvSpPr>
        <p:spPr>
          <a:xfrm>
            <a:off x="8724365" y="518233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1FFAC47-C599-42CF-BC1E-6C35A26258A0}"/>
              </a:ext>
            </a:extLst>
          </p:cNvPr>
          <p:cNvSpPr/>
          <p:nvPr/>
        </p:nvSpPr>
        <p:spPr>
          <a:xfrm>
            <a:off x="10477698" y="3646916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B3B5775-CCE1-418E-9976-C7AA533423C9}"/>
              </a:ext>
            </a:extLst>
          </p:cNvPr>
          <p:cNvSpPr/>
          <p:nvPr/>
        </p:nvSpPr>
        <p:spPr>
          <a:xfrm>
            <a:off x="8228178" y="4025851"/>
            <a:ext cx="2305050" cy="1280160"/>
          </a:xfrm>
          <a:custGeom>
            <a:avLst/>
            <a:gdLst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263140 w 2350770"/>
              <a:gd name="connsiteY5" fmla="*/ 5715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8" fmla="*/ 2350770 w 2350770"/>
              <a:gd name="connsiteY8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4879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594360 w 2350770"/>
              <a:gd name="connsiteY1" fmla="*/ 107442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594360 w 2350770"/>
              <a:gd name="connsiteY1" fmla="*/ 1074420 h 1318260"/>
              <a:gd name="connsiteX2" fmla="*/ 1249680 w 2350770"/>
              <a:gd name="connsiteY2" fmla="*/ 52578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594360 w 2350770"/>
              <a:gd name="connsiteY1" fmla="*/ 1074420 h 1318260"/>
              <a:gd name="connsiteX2" fmla="*/ 1249680 w 2350770"/>
              <a:gd name="connsiteY2" fmla="*/ 525780 h 1318260"/>
              <a:gd name="connsiteX3" fmla="*/ 1760220 w 2350770"/>
              <a:gd name="connsiteY3" fmla="*/ 60579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594360 w 2350770"/>
              <a:gd name="connsiteY1" fmla="*/ 1074420 h 1318260"/>
              <a:gd name="connsiteX2" fmla="*/ 1249680 w 2350770"/>
              <a:gd name="connsiteY2" fmla="*/ 525780 h 1318260"/>
              <a:gd name="connsiteX3" fmla="*/ 1771650 w 2350770"/>
              <a:gd name="connsiteY3" fmla="*/ 64389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01240"/>
              <a:gd name="connsiteY0" fmla="*/ 1253490 h 1253490"/>
              <a:gd name="connsiteX1" fmla="*/ 544830 w 2301240"/>
              <a:gd name="connsiteY1" fmla="*/ 1074420 h 1253490"/>
              <a:gd name="connsiteX2" fmla="*/ 1200150 w 2301240"/>
              <a:gd name="connsiteY2" fmla="*/ 525780 h 1253490"/>
              <a:gd name="connsiteX3" fmla="*/ 1722120 w 2301240"/>
              <a:gd name="connsiteY3" fmla="*/ 643890 h 1253490"/>
              <a:gd name="connsiteX4" fmla="*/ 2301240 w 2301240"/>
              <a:gd name="connsiteY4" fmla="*/ 0 h 1253490"/>
              <a:gd name="connsiteX5" fmla="*/ 2301240 w 2301240"/>
              <a:gd name="connsiteY5" fmla="*/ 0 h 1253490"/>
              <a:gd name="connsiteX6" fmla="*/ 2301240 w 2301240"/>
              <a:gd name="connsiteY6" fmla="*/ 0 h 1253490"/>
              <a:gd name="connsiteX0" fmla="*/ 0 w 2305050"/>
              <a:gd name="connsiteY0" fmla="*/ 1280160 h 1280160"/>
              <a:gd name="connsiteX1" fmla="*/ 548640 w 2305050"/>
              <a:gd name="connsiteY1" fmla="*/ 1074420 h 1280160"/>
              <a:gd name="connsiteX2" fmla="*/ 1203960 w 2305050"/>
              <a:gd name="connsiteY2" fmla="*/ 525780 h 1280160"/>
              <a:gd name="connsiteX3" fmla="*/ 1725930 w 2305050"/>
              <a:gd name="connsiteY3" fmla="*/ 643890 h 1280160"/>
              <a:gd name="connsiteX4" fmla="*/ 2305050 w 2305050"/>
              <a:gd name="connsiteY4" fmla="*/ 0 h 1280160"/>
              <a:gd name="connsiteX5" fmla="*/ 2305050 w 2305050"/>
              <a:gd name="connsiteY5" fmla="*/ 0 h 1280160"/>
              <a:gd name="connsiteX6" fmla="*/ 2305050 w 2305050"/>
              <a:gd name="connsiteY6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0" h="1280160">
                <a:moveTo>
                  <a:pt x="0" y="1280160"/>
                </a:moveTo>
                <a:cubicBezTo>
                  <a:pt x="276860" y="1218247"/>
                  <a:pt x="347980" y="1200150"/>
                  <a:pt x="548640" y="1074420"/>
                </a:cubicBezTo>
                <a:cubicBezTo>
                  <a:pt x="749300" y="948690"/>
                  <a:pt x="1007745" y="597535"/>
                  <a:pt x="1203960" y="525780"/>
                </a:cubicBezTo>
                <a:cubicBezTo>
                  <a:pt x="1400175" y="454025"/>
                  <a:pt x="1542415" y="731520"/>
                  <a:pt x="1725930" y="643890"/>
                </a:cubicBezTo>
                <a:cubicBezTo>
                  <a:pt x="1909445" y="556260"/>
                  <a:pt x="2251710" y="65405"/>
                  <a:pt x="2305050" y="0"/>
                </a:cubicBezTo>
                <a:lnTo>
                  <a:pt x="2305050" y="0"/>
                </a:lnTo>
                <a:lnTo>
                  <a:pt x="2305050" y="0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545F2CC-F66F-4A5F-8687-1F220C8A5152}"/>
              </a:ext>
            </a:extLst>
          </p:cNvPr>
          <p:cNvSpPr/>
          <p:nvPr/>
        </p:nvSpPr>
        <p:spPr>
          <a:xfrm>
            <a:off x="8212823" y="4232462"/>
            <a:ext cx="2320290" cy="1192530"/>
          </a:xfrm>
          <a:custGeom>
            <a:avLst/>
            <a:gdLst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263140 w 2350770"/>
              <a:gd name="connsiteY5" fmla="*/ 5715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8" fmla="*/ 2350770 w 2350770"/>
              <a:gd name="connsiteY8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4879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20290"/>
              <a:gd name="connsiteY0" fmla="*/ 1192530 h 1192530"/>
              <a:gd name="connsiteX1" fmla="*/ 659130 w 2320290"/>
              <a:gd name="connsiteY1" fmla="*/ 1123950 h 1192530"/>
              <a:gd name="connsiteX2" fmla="*/ 1196340 w 2320290"/>
              <a:gd name="connsiteY2" fmla="*/ 502920 h 1192530"/>
              <a:gd name="connsiteX3" fmla="*/ 1695450 w 2320290"/>
              <a:gd name="connsiteY3" fmla="*/ 662940 h 1192530"/>
              <a:gd name="connsiteX4" fmla="*/ 2320290 w 2320290"/>
              <a:gd name="connsiteY4" fmla="*/ 0 h 1192530"/>
              <a:gd name="connsiteX5" fmla="*/ 2320290 w 2320290"/>
              <a:gd name="connsiteY5" fmla="*/ 0 h 1192530"/>
              <a:gd name="connsiteX6" fmla="*/ 2320290 w 2320290"/>
              <a:gd name="connsiteY6" fmla="*/ 0 h 1192530"/>
              <a:gd name="connsiteX0" fmla="*/ 0 w 2320290"/>
              <a:gd name="connsiteY0" fmla="*/ 1192530 h 1192530"/>
              <a:gd name="connsiteX1" fmla="*/ 582930 w 2320290"/>
              <a:gd name="connsiteY1" fmla="*/ 1082040 h 1192530"/>
              <a:gd name="connsiteX2" fmla="*/ 1196340 w 2320290"/>
              <a:gd name="connsiteY2" fmla="*/ 502920 h 1192530"/>
              <a:gd name="connsiteX3" fmla="*/ 1695450 w 2320290"/>
              <a:gd name="connsiteY3" fmla="*/ 662940 h 1192530"/>
              <a:gd name="connsiteX4" fmla="*/ 2320290 w 2320290"/>
              <a:gd name="connsiteY4" fmla="*/ 0 h 1192530"/>
              <a:gd name="connsiteX5" fmla="*/ 2320290 w 2320290"/>
              <a:gd name="connsiteY5" fmla="*/ 0 h 1192530"/>
              <a:gd name="connsiteX6" fmla="*/ 2320290 w 2320290"/>
              <a:gd name="connsiteY6" fmla="*/ 0 h 11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0290" h="1192530">
                <a:moveTo>
                  <a:pt x="0" y="1192530"/>
                </a:moveTo>
                <a:cubicBezTo>
                  <a:pt x="276860" y="1130617"/>
                  <a:pt x="383540" y="1196975"/>
                  <a:pt x="582930" y="1082040"/>
                </a:cubicBezTo>
                <a:cubicBezTo>
                  <a:pt x="782320" y="967105"/>
                  <a:pt x="1010920" y="572770"/>
                  <a:pt x="1196340" y="502920"/>
                </a:cubicBezTo>
                <a:cubicBezTo>
                  <a:pt x="1381760" y="433070"/>
                  <a:pt x="1508125" y="746760"/>
                  <a:pt x="1695450" y="662940"/>
                </a:cubicBezTo>
                <a:cubicBezTo>
                  <a:pt x="1882775" y="579120"/>
                  <a:pt x="2266950" y="65405"/>
                  <a:pt x="2320290" y="0"/>
                </a:cubicBezTo>
                <a:lnTo>
                  <a:pt x="2320290" y="0"/>
                </a:lnTo>
                <a:lnTo>
                  <a:pt x="2320290" y="0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E366ED5-5766-478D-9BF6-2F5A5701613F}"/>
              </a:ext>
            </a:extLst>
          </p:cNvPr>
          <p:cNvSpPr/>
          <p:nvPr/>
        </p:nvSpPr>
        <p:spPr>
          <a:xfrm>
            <a:off x="8218320" y="3894391"/>
            <a:ext cx="2286000" cy="1234440"/>
          </a:xfrm>
          <a:custGeom>
            <a:avLst/>
            <a:gdLst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263140 w 2350770"/>
              <a:gd name="connsiteY5" fmla="*/ 5715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8" fmla="*/ 2350770 w 2350770"/>
              <a:gd name="connsiteY8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4879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61110 w 2350770"/>
              <a:gd name="connsiteY2" fmla="*/ 55626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61110 w 2350770"/>
              <a:gd name="connsiteY2" fmla="*/ 556260 h 1318260"/>
              <a:gd name="connsiteX3" fmla="*/ 1756410 w 2350770"/>
              <a:gd name="connsiteY3" fmla="*/ 6934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586740 w 2350770"/>
              <a:gd name="connsiteY1" fmla="*/ 1127760 h 1318260"/>
              <a:gd name="connsiteX2" fmla="*/ 1261110 w 2350770"/>
              <a:gd name="connsiteY2" fmla="*/ 556260 h 1318260"/>
              <a:gd name="connsiteX3" fmla="*/ 1756410 w 2350770"/>
              <a:gd name="connsiteY3" fmla="*/ 6934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286000"/>
              <a:gd name="connsiteY0" fmla="*/ 1234440 h 1234440"/>
              <a:gd name="connsiteX1" fmla="*/ 521970 w 2286000"/>
              <a:gd name="connsiteY1" fmla="*/ 1127760 h 1234440"/>
              <a:gd name="connsiteX2" fmla="*/ 1196340 w 2286000"/>
              <a:gd name="connsiteY2" fmla="*/ 556260 h 1234440"/>
              <a:gd name="connsiteX3" fmla="*/ 1691640 w 2286000"/>
              <a:gd name="connsiteY3" fmla="*/ 693420 h 1234440"/>
              <a:gd name="connsiteX4" fmla="*/ 2286000 w 2286000"/>
              <a:gd name="connsiteY4" fmla="*/ 0 h 1234440"/>
              <a:gd name="connsiteX5" fmla="*/ 2286000 w 2286000"/>
              <a:gd name="connsiteY5" fmla="*/ 0 h 1234440"/>
              <a:gd name="connsiteX6" fmla="*/ 2286000 w 2286000"/>
              <a:gd name="connsiteY6" fmla="*/ 0 h 1234440"/>
              <a:gd name="connsiteX0" fmla="*/ 0 w 2286000"/>
              <a:gd name="connsiteY0" fmla="*/ 1234440 h 1234440"/>
              <a:gd name="connsiteX1" fmla="*/ 521970 w 2286000"/>
              <a:gd name="connsiteY1" fmla="*/ 1127760 h 1234440"/>
              <a:gd name="connsiteX2" fmla="*/ 1196340 w 2286000"/>
              <a:gd name="connsiteY2" fmla="*/ 556260 h 1234440"/>
              <a:gd name="connsiteX3" fmla="*/ 1691640 w 2286000"/>
              <a:gd name="connsiteY3" fmla="*/ 693420 h 1234440"/>
              <a:gd name="connsiteX4" fmla="*/ 2286000 w 2286000"/>
              <a:gd name="connsiteY4" fmla="*/ 0 h 1234440"/>
              <a:gd name="connsiteX5" fmla="*/ 2286000 w 2286000"/>
              <a:gd name="connsiteY5" fmla="*/ 0 h 1234440"/>
              <a:gd name="connsiteX6" fmla="*/ 2286000 w 2286000"/>
              <a:gd name="connsiteY6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0" h="1234440">
                <a:moveTo>
                  <a:pt x="0" y="1234440"/>
                </a:moveTo>
                <a:cubicBezTo>
                  <a:pt x="288290" y="1203007"/>
                  <a:pt x="322580" y="1240790"/>
                  <a:pt x="521970" y="1127760"/>
                </a:cubicBezTo>
                <a:cubicBezTo>
                  <a:pt x="721360" y="1014730"/>
                  <a:pt x="1001395" y="628650"/>
                  <a:pt x="1196340" y="556260"/>
                </a:cubicBezTo>
                <a:cubicBezTo>
                  <a:pt x="1391285" y="483870"/>
                  <a:pt x="1510030" y="786130"/>
                  <a:pt x="1691640" y="693420"/>
                </a:cubicBezTo>
                <a:cubicBezTo>
                  <a:pt x="1873250" y="600710"/>
                  <a:pt x="2232660" y="65405"/>
                  <a:pt x="2286000" y="0"/>
                </a:cubicBezTo>
                <a:lnTo>
                  <a:pt x="2286000" y="0"/>
                </a:lnTo>
                <a:lnTo>
                  <a:pt x="2286000" y="0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9A5DAB36-D336-4654-955A-5648CE14AE1B}"/>
              </a:ext>
            </a:extLst>
          </p:cNvPr>
          <p:cNvSpPr/>
          <p:nvPr/>
        </p:nvSpPr>
        <p:spPr>
          <a:xfrm>
            <a:off x="8214743" y="3674038"/>
            <a:ext cx="2286000" cy="1235833"/>
          </a:xfrm>
          <a:custGeom>
            <a:avLst/>
            <a:gdLst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263140 w 2350770"/>
              <a:gd name="connsiteY5" fmla="*/ 5715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8" fmla="*/ 2350770 w 2350770"/>
              <a:gd name="connsiteY8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4879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286000"/>
              <a:gd name="connsiteY0" fmla="*/ 1234440 h 1234440"/>
              <a:gd name="connsiteX1" fmla="*/ 624840 w 2286000"/>
              <a:gd name="connsiteY1" fmla="*/ 1123950 h 1234440"/>
              <a:gd name="connsiteX2" fmla="*/ 1162050 w 2286000"/>
              <a:gd name="connsiteY2" fmla="*/ 502920 h 1234440"/>
              <a:gd name="connsiteX3" fmla="*/ 1661160 w 2286000"/>
              <a:gd name="connsiteY3" fmla="*/ 662940 h 1234440"/>
              <a:gd name="connsiteX4" fmla="*/ 2286000 w 2286000"/>
              <a:gd name="connsiteY4" fmla="*/ 0 h 1234440"/>
              <a:gd name="connsiteX5" fmla="*/ 2286000 w 2286000"/>
              <a:gd name="connsiteY5" fmla="*/ 0 h 1234440"/>
              <a:gd name="connsiteX6" fmla="*/ 2286000 w 2286000"/>
              <a:gd name="connsiteY6" fmla="*/ 0 h 1234440"/>
              <a:gd name="connsiteX0" fmla="*/ 0 w 2286000"/>
              <a:gd name="connsiteY0" fmla="*/ 1234440 h 1252613"/>
              <a:gd name="connsiteX1" fmla="*/ 586740 w 2286000"/>
              <a:gd name="connsiteY1" fmla="*/ 1203960 h 1252613"/>
              <a:gd name="connsiteX2" fmla="*/ 1162050 w 2286000"/>
              <a:gd name="connsiteY2" fmla="*/ 502920 h 1252613"/>
              <a:gd name="connsiteX3" fmla="*/ 1661160 w 2286000"/>
              <a:gd name="connsiteY3" fmla="*/ 662940 h 1252613"/>
              <a:gd name="connsiteX4" fmla="*/ 2286000 w 2286000"/>
              <a:gd name="connsiteY4" fmla="*/ 0 h 1252613"/>
              <a:gd name="connsiteX5" fmla="*/ 2286000 w 2286000"/>
              <a:gd name="connsiteY5" fmla="*/ 0 h 1252613"/>
              <a:gd name="connsiteX6" fmla="*/ 2286000 w 2286000"/>
              <a:gd name="connsiteY6" fmla="*/ 0 h 1252613"/>
              <a:gd name="connsiteX0" fmla="*/ 0 w 2286000"/>
              <a:gd name="connsiteY0" fmla="*/ 1234440 h 1234440"/>
              <a:gd name="connsiteX1" fmla="*/ 586740 w 2286000"/>
              <a:gd name="connsiteY1" fmla="*/ 1203960 h 1234440"/>
              <a:gd name="connsiteX2" fmla="*/ 1238250 w 2286000"/>
              <a:gd name="connsiteY2" fmla="*/ 781050 h 1234440"/>
              <a:gd name="connsiteX3" fmla="*/ 1661160 w 2286000"/>
              <a:gd name="connsiteY3" fmla="*/ 662940 h 1234440"/>
              <a:gd name="connsiteX4" fmla="*/ 2286000 w 2286000"/>
              <a:gd name="connsiteY4" fmla="*/ 0 h 1234440"/>
              <a:gd name="connsiteX5" fmla="*/ 2286000 w 2286000"/>
              <a:gd name="connsiteY5" fmla="*/ 0 h 1234440"/>
              <a:gd name="connsiteX6" fmla="*/ 2286000 w 2286000"/>
              <a:gd name="connsiteY6" fmla="*/ 0 h 1234440"/>
              <a:gd name="connsiteX0" fmla="*/ 0 w 2286000"/>
              <a:gd name="connsiteY0" fmla="*/ 1234440 h 1234440"/>
              <a:gd name="connsiteX1" fmla="*/ 586740 w 2286000"/>
              <a:gd name="connsiteY1" fmla="*/ 1203960 h 1234440"/>
              <a:gd name="connsiteX2" fmla="*/ 1238250 w 2286000"/>
              <a:gd name="connsiteY2" fmla="*/ 781050 h 1234440"/>
              <a:gd name="connsiteX3" fmla="*/ 1756410 w 2286000"/>
              <a:gd name="connsiteY3" fmla="*/ 647700 h 1234440"/>
              <a:gd name="connsiteX4" fmla="*/ 2286000 w 2286000"/>
              <a:gd name="connsiteY4" fmla="*/ 0 h 1234440"/>
              <a:gd name="connsiteX5" fmla="*/ 2286000 w 2286000"/>
              <a:gd name="connsiteY5" fmla="*/ 0 h 1234440"/>
              <a:gd name="connsiteX6" fmla="*/ 2286000 w 2286000"/>
              <a:gd name="connsiteY6" fmla="*/ 0 h 1234440"/>
              <a:gd name="connsiteX0" fmla="*/ 0 w 2286000"/>
              <a:gd name="connsiteY0" fmla="*/ 1234440 h 1235833"/>
              <a:gd name="connsiteX1" fmla="*/ 586740 w 2286000"/>
              <a:gd name="connsiteY1" fmla="*/ 1203960 h 1235833"/>
              <a:gd name="connsiteX2" fmla="*/ 1177290 w 2286000"/>
              <a:gd name="connsiteY2" fmla="*/ 731520 h 1235833"/>
              <a:gd name="connsiteX3" fmla="*/ 1756410 w 2286000"/>
              <a:gd name="connsiteY3" fmla="*/ 647700 h 1235833"/>
              <a:gd name="connsiteX4" fmla="*/ 2286000 w 2286000"/>
              <a:gd name="connsiteY4" fmla="*/ 0 h 1235833"/>
              <a:gd name="connsiteX5" fmla="*/ 2286000 w 2286000"/>
              <a:gd name="connsiteY5" fmla="*/ 0 h 1235833"/>
              <a:gd name="connsiteX6" fmla="*/ 2286000 w 2286000"/>
              <a:gd name="connsiteY6" fmla="*/ 0 h 1235833"/>
              <a:gd name="connsiteX0" fmla="*/ 0 w 2286000"/>
              <a:gd name="connsiteY0" fmla="*/ 1234440 h 1235833"/>
              <a:gd name="connsiteX1" fmla="*/ 586740 w 2286000"/>
              <a:gd name="connsiteY1" fmla="*/ 1203960 h 1235833"/>
              <a:gd name="connsiteX2" fmla="*/ 1177290 w 2286000"/>
              <a:gd name="connsiteY2" fmla="*/ 731520 h 1235833"/>
              <a:gd name="connsiteX3" fmla="*/ 1714500 w 2286000"/>
              <a:gd name="connsiteY3" fmla="*/ 628650 h 1235833"/>
              <a:gd name="connsiteX4" fmla="*/ 2286000 w 2286000"/>
              <a:gd name="connsiteY4" fmla="*/ 0 h 1235833"/>
              <a:gd name="connsiteX5" fmla="*/ 2286000 w 2286000"/>
              <a:gd name="connsiteY5" fmla="*/ 0 h 1235833"/>
              <a:gd name="connsiteX6" fmla="*/ 2286000 w 2286000"/>
              <a:gd name="connsiteY6" fmla="*/ 0 h 123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0" h="1235833">
                <a:moveTo>
                  <a:pt x="0" y="1234440"/>
                </a:moveTo>
                <a:cubicBezTo>
                  <a:pt x="276860" y="1172527"/>
                  <a:pt x="390525" y="1287780"/>
                  <a:pt x="586740" y="1203960"/>
                </a:cubicBezTo>
                <a:cubicBezTo>
                  <a:pt x="782955" y="1120140"/>
                  <a:pt x="989330" y="827405"/>
                  <a:pt x="1177290" y="731520"/>
                </a:cubicBezTo>
                <a:cubicBezTo>
                  <a:pt x="1365250" y="635635"/>
                  <a:pt x="1529715" y="750570"/>
                  <a:pt x="1714500" y="628650"/>
                </a:cubicBezTo>
                <a:cubicBezTo>
                  <a:pt x="1899285" y="506730"/>
                  <a:pt x="2232660" y="65405"/>
                  <a:pt x="2286000" y="0"/>
                </a:cubicBezTo>
                <a:lnTo>
                  <a:pt x="2286000" y="0"/>
                </a:lnTo>
                <a:lnTo>
                  <a:pt x="2286000" y="0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E49FAA31-D097-44DC-9407-E9C278125428}"/>
              </a:ext>
            </a:extLst>
          </p:cNvPr>
          <p:cNvSpPr/>
          <p:nvPr/>
        </p:nvSpPr>
        <p:spPr>
          <a:xfrm>
            <a:off x="8190030" y="4049320"/>
            <a:ext cx="2320290" cy="1192530"/>
          </a:xfrm>
          <a:custGeom>
            <a:avLst/>
            <a:gdLst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263140 w 2350770"/>
              <a:gd name="connsiteY5" fmla="*/ 5715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8" fmla="*/ 2350770 w 2350770"/>
              <a:gd name="connsiteY8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263140 w 2350770"/>
              <a:gd name="connsiteY4" fmla="*/ 5715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7" fmla="*/ 2350770 w 2350770"/>
              <a:gd name="connsiteY7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10690 w 2350770"/>
              <a:gd name="connsiteY3" fmla="*/ 48387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4879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83080 w 2350770"/>
              <a:gd name="connsiteY3" fmla="*/ 57912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00150 w 2350770"/>
              <a:gd name="connsiteY2" fmla="*/ 50673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758190 w 2350770"/>
              <a:gd name="connsiteY1" fmla="*/ 105918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50770"/>
              <a:gd name="connsiteY0" fmla="*/ 1318260 h 1318260"/>
              <a:gd name="connsiteX1" fmla="*/ 689610 w 2350770"/>
              <a:gd name="connsiteY1" fmla="*/ 1123950 h 1318260"/>
              <a:gd name="connsiteX2" fmla="*/ 1226820 w 2350770"/>
              <a:gd name="connsiteY2" fmla="*/ 502920 h 1318260"/>
              <a:gd name="connsiteX3" fmla="*/ 1725930 w 2350770"/>
              <a:gd name="connsiteY3" fmla="*/ 662940 h 1318260"/>
              <a:gd name="connsiteX4" fmla="*/ 2350770 w 2350770"/>
              <a:gd name="connsiteY4" fmla="*/ 0 h 1318260"/>
              <a:gd name="connsiteX5" fmla="*/ 2350770 w 2350770"/>
              <a:gd name="connsiteY5" fmla="*/ 0 h 1318260"/>
              <a:gd name="connsiteX6" fmla="*/ 2350770 w 2350770"/>
              <a:gd name="connsiteY6" fmla="*/ 0 h 1318260"/>
              <a:gd name="connsiteX0" fmla="*/ 0 w 2320290"/>
              <a:gd name="connsiteY0" fmla="*/ 1192530 h 1192530"/>
              <a:gd name="connsiteX1" fmla="*/ 659130 w 2320290"/>
              <a:gd name="connsiteY1" fmla="*/ 1123950 h 1192530"/>
              <a:gd name="connsiteX2" fmla="*/ 1196340 w 2320290"/>
              <a:gd name="connsiteY2" fmla="*/ 502920 h 1192530"/>
              <a:gd name="connsiteX3" fmla="*/ 1695450 w 2320290"/>
              <a:gd name="connsiteY3" fmla="*/ 662940 h 1192530"/>
              <a:gd name="connsiteX4" fmla="*/ 2320290 w 2320290"/>
              <a:gd name="connsiteY4" fmla="*/ 0 h 1192530"/>
              <a:gd name="connsiteX5" fmla="*/ 2320290 w 2320290"/>
              <a:gd name="connsiteY5" fmla="*/ 0 h 1192530"/>
              <a:gd name="connsiteX6" fmla="*/ 2320290 w 2320290"/>
              <a:gd name="connsiteY6" fmla="*/ 0 h 1192530"/>
              <a:gd name="connsiteX0" fmla="*/ 0 w 2320290"/>
              <a:gd name="connsiteY0" fmla="*/ 1192530 h 1192530"/>
              <a:gd name="connsiteX1" fmla="*/ 582930 w 2320290"/>
              <a:gd name="connsiteY1" fmla="*/ 1082040 h 1192530"/>
              <a:gd name="connsiteX2" fmla="*/ 1196340 w 2320290"/>
              <a:gd name="connsiteY2" fmla="*/ 502920 h 1192530"/>
              <a:gd name="connsiteX3" fmla="*/ 1695450 w 2320290"/>
              <a:gd name="connsiteY3" fmla="*/ 662940 h 1192530"/>
              <a:gd name="connsiteX4" fmla="*/ 2320290 w 2320290"/>
              <a:gd name="connsiteY4" fmla="*/ 0 h 1192530"/>
              <a:gd name="connsiteX5" fmla="*/ 2320290 w 2320290"/>
              <a:gd name="connsiteY5" fmla="*/ 0 h 1192530"/>
              <a:gd name="connsiteX6" fmla="*/ 2320290 w 2320290"/>
              <a:gd name="connsiteY6" fmla="*/ 0 h 1192530"/>
              <a:gd name="connsiteX0" fmla="*/ 0 w 2320290"/>
              <a:gd name="connsiteY0" fmla="*/ 1192530 h 1192530"/>
              <a:gd name="connsiteX1" fmla="*/ 582930 w 2320290"/>
              <a:gd name="connsiteY1" fmla="*/ 1082040 h 1192530"/>
              <a:gd name="connsiteX2" fmla="*/ 1196340 w 2320290"/>
              <a:gd name="connsiteY2" fmla="*/ 502920 h 1192530"/>
              <a:gd name="connsiteX3" fmla="*/ 1748716 w 2320290"/>
              <a:gd name="connsiteY3" fmla="*/ 565285 h 1192530"/>
              <a:gd name="connsiteX4" fmla="*/ 2320290 w 2320290"/>
              <a:gd name="connsiteY4" fmla="*/ 0 h 1192530"/>
              <a:gd name="connsiteX5" fmla="*/ 2320290 w 2320290"/>
              <a:gd name="connsiteY5" fmla="*/ 0 h 1192530"/>
              <a:gd name="connsiteX6" fmla="*/ 2320290 w 2320290"/>
              <a:gd name="connsiteY6" fmla="*/ 0 h 1192530"/>
              <a:gd name="connsiteX0" fmla="*/ 0 w 2320290"/>
              <a:gd name="connsiteY0" fmla="*/ 1192530 h 1192530"/>
              <a:gd name="connsiteX1" fmla="*/ 582930 w 2320290"/>
              <a:gd name="connsiteY1" fmla="*/ 1082040 h 1192530"/>
              <a:gd name="connsiteX2" fmla="*/ 1187462 w 2320290"/>
              <a:gd name="connsiteY2" fmla="*/ 556186 h 1192530"/>
              <a:gd name="connsiteX3" fmla="*/ 1748716 w 2320290"/>
              <a:gd name="connsiteY3" fmla="*/ 565285 h 1192530"/>
              <a:gd name="connsiteX4" fmla="*/ 2320290 w 2320290"/>
              <a:gd name="connsiteY4" fmla="*/ 0 h 1192530"/>
              <a:gd name="connsiteX5" fmla="*/ 2320290 w 2320290"/>
              <a:gd name="connsiteY5" fmla="*/ 0 h 1192530"/>
              <a:gd name="connsiteX6" fmla="*/ 2320290 w 2320290"/>
              <a:gd name="connsiteY6" fmla="*/ 0 h 11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0290" h="1192530">
                <a:moveTo>
                  <a:pt x="0" y="1192530"/>
                </a:moveTo>
                <a:cubicBezTo>
                  <a:pt x="276860" y="1130617"/>
                  <a:pt x="385020" y="1188097"/>
                  <a:pt x="582930" y="1082040"/>
                </a:cubicBezTo>
                <a:cubicBezTo>
                  <a:pt x="780840" y="975983"/>
                  <a:pt x="993164" y="642312"/>
                  <a:pt x="1187462" y="556186"/>
                </a:cubicBezTo>
                <a:cubicBezTo>
                  <a:pt x="1381760" y="470060"/>
                  <a:pt x="1559911" y="657983"/>
                  <a:pt x="1748716" y="565285"/>
                </a:cubicBezTo>
                <a:cubicBezTo>
                  <a:pt x="1937521" y="472587"/>
                  <a:pt x="2266950" y="65405"/>
                  <a:pt x="2320290" y="0"/>
                </a:cubicBezTo>
                <a:lnTo>
                  <a:pt x="2320290" y="0"/>
                </a:lnTo>
                <a:lnTo>
                  <a:pt x="2320290" y="0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1C628-76C4-439D-9C16-76FE83DC09D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2701" r="49842" b="3641"/>
          <a:stretch/>
        </p:blipFill>
        <p:spPr bwMode="auto">
          <a:xfrm>
            <a:off x="505379" y="1677877"/>
            <a:ext cx="5732664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24201A-C9BF-480F-A347-903FCA94BFDF}"/>
              </a:ext>
            </a:extLst>
          </p:cNvPr>
          <p:cNvSpPr txBox="1"/>
          <p:nvPr/>
        </p:nvSpPr>
        <p:spPr>
          <a:xfrm>
            <a:off x="641844" y="1170687"/>
            <a:ext cx="627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Multi-class trajectory: </a:t>
            </a:r>
            <a:r>
              <a:rPr lang="en-US" dirty="0"/>
              <a:t>probabilistic clustering of longitudinal data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B0991-2E72-497B-B7CA-72B640580E65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Objectives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26536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3CEF-873A-436A-9380-4BC77175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Outline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D3F0-2FFD-4172-820C-0DF0A5C2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64" y="2038692"/>
            <a:ext cx="939183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dirty="0" err="1"/>
              <a:t>Introduction</a:t>
            </a:r>
            <a:r>
              <a:rPr lang="es-ES" sz="3200" dirty="0"/>
              <a:t> </a:t>
            </a:r>
            <a:r>
              <a:rPr lang="es-ES" sz="3200" dirty="0" err="1"/>
              <a:t>to</a:t>
            </a:r>
            <a:r>
              <a:rPr lang="es-ES" sz="3200" dirty="0"/>
              <a:t> </a:t>
            </a:r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clinical</a:t>
            </a:r>
            <a:r>
              <a:rPr lang="es-ES" sz="3200" dirty="0"/>
              <a:t> and </a:t>
            </a:r>
            <a:r>
              <a:rPr lang="es-ES" sz="3200" dirty="0" err="1"/>
              <a:t>biological</a:t>
            </a:r>
            <a:r>
              <a:rPr lang="es-ES" sz="3200" dirty="0"/>
              <a:t> </a:t>
            </a:r>
            <a:r>
              <a:rPr lang="es-ES" sz="3200" dirty="0" err="1"/>
              <a:t>context</a:t>
            </a:r>
            <a:endParaRPr lang="es-ES" sz="3200" dirty="0"/>
          </a:p>
          <a:p>
            <a:pPr marL="514350" indent="-514350">
              <a:buFont typeface="+mj-lt"/>
              <a:buAutoNum type="arabicPeriod"/>
            </a:pPr>
            <a:r>
              <a:rPr lang="es-ES" sz="3200" dirty="0" err="1"/>
              <a:t>Objectives</a:t>
            </a:r>
            <a:r>
              <a:rPr lang="es-ES" sz="3200" dirty="0"/>
              <a:t> and </a:t>
            </a:r>
            <a:r>
              <a:rPr lang="es-ES" sz="3200" dirty="0" err="1"/>
              <a:t>methodology</a:t>
            </a:r>
            <a:endParaRPr lang="es-ES" sz="3200" dirty="0"/>
          </a:p>
          <a:p>
            <a:pPr marL="514350" indent="-514350">
              <a:buFont typeface="+mj-lt"/>
              <a:buAutoNum type="arabicPeriod"/>
            </a:pPr>
            <a:r>
              <a:rPr lang="es-ES" sz="3200" dirty="0" err="1"/>
              <a:t>Results</a:t>
            </a:r>
            <a:endParaRPr lang="es-ES" sz="3200" dirty="0"/>
          </a:p>
          <a:p>
            <a:pPr marL="514350" indent="-514350">
              <a:buFont typeface="+mj-lt"/>
              <a:buAutoNum type="arabicPeriod"/>
            </a:pPr>
            <a:r>
              <a:rPr lang="es-ES" sz="3200" dirty="0" err="1"/>
              <a:t>Conclusions</a:t>
            </a:r>
            <a:endParaRPr lang="es-ES" sz="3200" dirty="0"/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Future </a:t>
            </a:r>
            <a:r>
              <a:rPr lang="es-ES" sz="3200" dirty="0" err="1"/>
              <a:t>work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9765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1C628-76C4-439D-9C16-76FE83DC09D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2701" r="868" b="3641"/>
          <a:stretch/>
        </p:blipFill>
        <p:spPr bwMode="auto">
          <a:xfrm>
            <a:off x="505379" y="1677877"/>
            <a:ext cx="11461720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24201A-C9BF-480F-A347-903FCA94BFDF}"/>
              </a:ext>
            </a:extLst>
          </p:cNvPr>
          <p:cNvSpPr txBox="1"/>
          <p:nvPr/>
        </p:nvSpPr>
        <p:spPr>
          <a:xfrm>
            <a:off x="641844" y="1170687"/>
            <a:ext cx="627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Multi-class trajectory: </a:t>
            </a:r>
            <a:r>
              <a:rPr lang="en-US" dirty="0"/>
              <a:t>probabilistic clustering of longitudinal data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B0991-2E72-497B-B7CA-72B640580E65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Objectives and 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217D4-19DB-4609-BC91-86E18615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00" y="5016136"/>
            <a:ext cx="5814399" cy="8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1C628-76C4-439D-9C16-76FE83DC09D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2701" r="868" b="3641"/>
          <a:stretch/>
        </p:blipFill>
        <p:spPr bwMode="auto">
          <a:xfrm>
            <a:off x="505379" y="1677877"/>
            <a:ext cx="11461720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24201A-C9BF-480F-A347-903FCA94BFDF}"/>
              </a:ext>
            </a:extLst>
          </p:cNvPr>
          <p:cNvSpPr txBox="1"/>
          <p:nvPr/>
        </p:nvSpPr>
        <p:spPr>
          <a:xfrm>
            <a:off x="641844" y="1170687"/>
            <a:ext cx="627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Multi-class trajectory: </a:t>
            </a:r>
            <a:r>
              <a:rPr lang="en-US" dirty="0"/>
              <a:t>probabilistic clustering of longitudinal data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B0991-2E72-497B-B7CA-72B640580E65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Objectives and 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217D4-19DB-4609-BC91-86E18615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00" y="5016136"/>
            <a:ext cx="5814399" cy="81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0F3F5E-F228-402B-BA00-239E300E7AE8}"/>
              </a:ext>
            </a:extLst>
          </p:cNvPr>
          <p:cNvSpPr txBox="1"/>
          <p:nvPr/>
        </p:nvSpPr>
        <p:spPr>
          <a:xfrm>
            <a:off x="3952408" y="5832011"/>
            <a:ext cx="4567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Longitudinal </a:t>
            </a:r>
            <a:r>
              <a:rPr lang="en-US" sz="2000" b="1" dirty="0"/>
              <a:t>Finite Mixture Model (FMM)</a:t>
            </a:r>
            <a:endParaRPr lang="es-E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73960-EDFD-4045-9ABA-621EBD732EAF}"/>
              </a:ext>
            </a:extLst>
          </p:cNvPr>
          <p:cNvSpPr txBox="1"/>
          <p:nvPr/>
        </p:nvSpPr>
        <p:spPr>
          <a:xfrm>
            <a:off x="10022888" y="6232121"/>
            <a:ext cx="169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lcmm</a:t>
            </a:r>
            <a:r>
              <a:rPr lang="en-US" dirty="0"/>
              <a:t> R package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47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84686D-AE92-402F-9207-B936DA7FBA41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Objectives and methodology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20A734-7C3D-44A0-8559-4A0CE04B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65" y="3150198"/>
            <a:ext cx="1923803" cy="565190"/>
          </a:xfrm>
        </p:spPr>
        <p:txBody>
          <a:bodyPr>
            <a:noAutofit/>
          </a:bodyPr>
          <a:lstStyle/>
          <a:p>
            <a:pPr algn="ctr"/>
            <a:r>
              <a:rPr lang="en-CA" sz="2400" b="1" dirty="0"/>
              <a:t>PhysioNet.org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33B03-96F7-4652-BE7B-F432031451D9}"/>
              </a:ext>
            </a:extLst>
          </p:cNvPr>
          <p:cNvSpPr/>
          <p:nvPr/>
        </p:nvSpPr>
        <p:spPr>
          <a:xfrm>
            <a:off x="1085094" y="4022441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MIMIC-III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73A3E57-08E1-42CE-BB3B-223E7664A820}"/>
              </a:ext>
            </a:extLst>
          </p:cNvPr>
          <p:cNvGrpSpPr/>
          <p:nvPr/>
        </p:nvGrpSpPr>
        <p:grpSpPr>
          <a:xfrm>
            <a:off x="3743777" y="4117188"/>
            <a:ext cx="772459" cy="689063"/>
            <a:chOff x="3681631" y="2030910"/>
            <a:chExt cx="772459" cy="6890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625CB4-8519-4419-94A6-4B34C9580212}"/>
                </a:ext>
              </a:extLst>
            </p:cNvPr>
            <p:cNvGrpSpPr/>
            <p:nvPr/>
          </p:nvGrpSpPr>
          <p:grpSpPr>
            <a:xfrm>
              <a:off x="3681631" y="2030910"/>
              <a:ext cx="486855" cy="510665"/>
              <a:chOff x="3368219" y="2443239"/>
              <a:chExt cx="642257" cy="64225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544960-DF9D-4A3B-9802-20340B8124E7}"/>
                  </a:ext>
                </a:extLst>
              </p:cNvPr>
              <p:cNvSpPr/>
              <p:nvPr/>
            </p:nvSpPr>
            <p:spPr>
              <a:xfrm>
                <a:off x="3479800" y="2497667"/>
                <a:ext cx="406400" cy="529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" name="Graphic 19" descr="Document">
                <a:extLst>
                  <a:ext uri="{FF2B5EF4-FFF2-40B4-BE49-F238E27FC236}">
                    <a16:creationId xmlns:a16="http://schemas.microsoft.com/office/drawing/2014/main" id="{92346663-D826-4C25-BF52-C0F486D9E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68219" y="2443239"/>
                <a:ext cx="642257" cy="642257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59F436-234D-4B25-991F-5AABCD20AFD8}"/>
                </a:ext>
              </a:extLst>
            </p:cNvPr>
            <p:cNvGrpSpPr/>
            <p:nvPr/>
          </p:nvGrpSpPr>
          <p:grpSpPr>
            <a:xfrm>
              <a:off x="3771484" y="2084767"/>
              <a:ext cx="486855" cy="510665"/>
              <a:chOff x="3368219" y="2443239"/>
              <a:chExt cx="642257" cy="64225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81BDC1-006B-453D-B526-FDA643194560}"/>
                  </a:ext>
                </a:extLst>
              </p:cNvPr>
              <p:cNvSpPr/>
              <p:nvPr/>
            </p:nvSpPr>
            <p:spPr>
              <a:xfrm>
                <a:off x="3479800" y="2497667"/>
                <a:ext cx="406400" cy="529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8" name="Graphic 17" descr="Document">
                <a:extLst>
                  <a:ext uri="{FF2B5EF4-FFF2-40B4-BE49-F238E27FC236}">
                    <a16:creationId xmlns:a16="http://schemas.microsoft.com/office/drawing/2014/main" id="{4C8C8EA3-944B-4FA5-B4BF-575B868AE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68219" y="2443239"/>
                <a:ext cx="642257" cy="642257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4D6B24-179C-4FBC-A7A6-644833C3EA6F}"/>
                </a:ext>
              </a:extLst>
            </p:cNvPr>
            <p:cNvGrpSpPr/>
            <p:nvPr/>
          </p:nvGrpSpPr>
          <p:grpSpPr>
            <a:xfrm>
              <a:off x="3861336" y="2148721"/>
              <a:ext cx="486855" cy="510665"/>
              <a:chOff x="3368219" y="2443239"/>
              <a:chExt cx="642257" cy="64225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FB3E6C-75A2-4324-9798-99C2C363C04B}"/>
                  </a:ext>
                </a:extLst>
              </p:cNvPr>
              <p:cNvSpPr/>
              <p:nvPr/>
            </p:nvSpPr>
            <p:spPr>
              <a:xfrm>
                <a:off x="3479800" y="2497667"/>
                <a:ext cx="406400" cy="529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6" name="Graphic 15" descr="Document">
                <a:extLst>
                  <a:ext uri="{FF2B5EF4-FFF2-40B4-BE49-F238E27FC236}">
                    <a16:creationId xmlns:a16="http://schemas.microsoft.com/office/drawing/2014/main" id="{9EE3B0D3-E1C2-4479-B0A0-255A85EF3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68219" y="2443239"/>
                <a:ext cx="642257" cy="642257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13B425-FB31-4858-A20F-B2E6DCBA5396}"/>
                </a:ext>
              </a:extLst>
            </p:cNvPr>
            <p:cNvGrpSpPr/>
            <p:nvPr/>
          </p:nvGrpSpPr>
          <p:grpSpPr>
            <a:xfrm>
              <a:off x="3967235" y="2209308"/>
              <a:ext cx="486855" cy="510665"/>
              <a:chOff x="3368219" y="2443239"/>
              <a:chExt cx="642257" cy="6422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0A77CF3-044E-4967-9CAE-D247967B5D70}"/>
                  </a:ext>
                </a:extLst>
              </p:cNvPr>
              <p:cNvSpPr/>
              <p:nvPr/>
            </p:nvSpPr>
            <p:spPr>
              <a:xfrm>
                <a:off x="3479800" y="2497667"/>
                <a:ext cx="406400" cy="529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4" name="Graphic 13" descr="Document">
                <a:extLst>
                  <a:ext uri="{FF2B5EF4-FFF2-40B4-BE49-F238E27FC236}">
                    <a16:creationId xmlns:a16="http://schemas.microsoft.com/office/drawing/2014/main" id="{AD6418AE-F7C4-4B83-BF5C-579D590BA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68219" y="2443239"/>
                <a:ext cx="642257" cy="642257"/>
              </a:xfrm>
              <a:prstGeom prst="rect">
                <a:avLst/>
              </a:prstGeom>
            </p:spPr>
          </p:pic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11CE4A7-EC5F-4748-9B82-30E15451BC0F}"/>
              </a:ext>
            </a:extLst>
          </p:cNvPr>
          <p:cNvSpPr/>
          <p:nvPr/>
        </p:nvSpPr>
        <p:spPr>
          <a:xfrm>
            <a:off x="1057042" y="497676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MIMIC-IV</a:t>
            </a:r>
          </a:p>
        </p:txBody>
      </p: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364B1C98-DF86-4F67-9656-D8690849D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385" y="4044349"/>
            <a:ext cx="717491" cy="717491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7FEF63B-5658-4B64-AD7F-5CD12DDA84BE}"/>
              </a:ext>
            </a:extLst>
          </p:cNvPr>
          <p:cNvGrpSpPr/>
          <p:nvPr/>
        </p:nvGrpSpPr>
        <p:grpSpPr>
          <a:xfrm>
            <a:off x="3800407" y="4918701"/>
            <a:ext cx="772459" cy="689063"/>
            <a:chOff x="3738261" y="2832423"/>
            <a:chExt cx="772459" cy="6890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0532EB4-169A-41B0-94F4-3BDA59BFF76E}"/>
                </a:ext>
              </a:extLst>
            </p:cNvPr>
            <p:cNvGrpSpPr/>
            <p:nvPr/>
          </p:nvGrpSpPr>
          <p:grpSpPr>
            <a:xfrm>
              <a:off x="3738261" y="2832423"/>
              <a:ext cx="486855" cy="510665"/>
              <a:chOff x="3368219" y="2443239"/>
              <a:chExt cx="642257" cy="64225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200E038-0AA6-43B4-ACD7-657B7A9E7C21}"/>
                  </a:ext>
                </a:extLst>
              </p:cNvPr>
              <p:cNvSpPr/>
              <p:nvPr/>
            </p:nvSpPr>
            <p:spPr>
              <a:xfrm>
                <a:off x="3479800" y="2497667"/>
                <a:ext cx="406400" cy="529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7" name="Graphic 36" descr="Document">
                <a:extLst>
                  <a:ext uri="{FF2B5EF4-FFF2-40B4-BE49-F238E27FC236}">
                    <a16:creationId xmlns:a16="http://schemas.microsoft.com/office/drawing/2014/main" id="{50A2B342-68B2-4744-8DB5-367464843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68219" y="2443239"/>
                <a:ext cx="642257" cy="642257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7788D0A-DCDB-43FB-B22D-8F4D7A968335}"/>
                </a:ext>
              </a:extLst>
            </p:cNvPr>
            <p:cNvGrpSpPr/>
            <p:nvPr/>
          </p:nvGrpSpPr>
          <p:grpSpPr>
            <a:xfrm>
              <a:off x="3828114" y="2886280"/>
              <a:ext cx="486855" cy="510665"/>
              <a:chOff x="3368219" y="2443239"/>
              <a:chExt cx="642257" cy="6422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6D27DA-BAEE-499D-84F7-FF12983A079E}"/>
                  </a:ext>
                </a:extLst>
              </p:cNvPr>
              <p:cNvSpPr/>
              <p:nvPr/>
            </p:nvSpPr>
            <p:spPr>
              <a:xfrm>
                <a:off x="3479800" y="2497667"/>
                <a:ext cx="406400" cy="529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5" name="Graphic 34" descr="Document">
                <a:extLst>
                  <a:ext uri="{FF2B5EF4-FFF2-40B4-BE49-F238E27FC236}">
                    <a16:creationId xmlns:a16="http://schemas.microsoft.com/office/drawing/2014/main" id="{F43AF7A1-F95A-45E5-A243-9D14D569D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68219" y="2443239"/>
                <a:ext cx="642257" cy="64225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80E625-7FCA-41AE-B4C4-BE2F90C78FF1}"/>
                </a:ext>
              </a:extLst>
            </p:cNvPr>
            <p:cNvGrpSpPr/>
            <p:nvPr/>
          </p:nvGrpSpPr>
          <p:grpSpPr>
            <a:xfrm>
              <a:off x="3917966" y="2950234"/>
              <a:ext cx="486855" cy="510665"/>
              <a:chOff x="3368219" y="2443239"/>
              <a:chExt cx="642257" cy="64225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323348-3E10-4C13-9452-EC398921A456}"/>
                  </a:ext>
                </a:extLst>
              </p:cNvPr>
              <p:cNvSpPr/>
              <p:nvPr/>
            </p:nvSpPr>
            <p:spPr>
              <a:xfrm>
                <a:off x="3479800" y="2497667"/>
                <a:ext cx="406400" cy="529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3" name="Graphic 32" descr="Document">
                <a:extLst>
                  <a:ext uri="{FF2B5EF4-FFF2-40B4-BE49-F238E27FC236}">
                    <a16:creationId xmlns:a16="http://schemas.microsoft.com/office/drawing/2014/main" id="{CF1BB11C-7A5C-461A-81F1-90517BD89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68219" y="2443239"/>
                <a:ext cx="642257" cy="642257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54E0A3-CFF5-4AD1-ADA8-31212AB050F9}"/>
                </a:ext>
              </a:extLst>
            </p:cNvPr>
            <p:cNvGrpSpPr/>
            <p:nvPr/>
          </p:nvGrpSpPr>
          <p:grpSpPr>
            <a:xfrm>
              <a:off x="4023865" y="3010821"/>
              <a:ext cx="486855" cy="510665"/>
              <a:chOff x="3368219" y="2443239"/>
              <a:chExt cx="642257" cy="6422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35DFB9-2039-4C7C-BBAD-9FF435F39928}"/>
                  </a:ext>
                </a:extLst>
              </p:cNvPr>
              <p:cNvSpPr/>
              <p:nvPr/>
            </p:nvSpPr>
            <p:spPr>
              <a:xfrm>
                <a:off x="3479800" y="2497667"/>
                <a:ext cx="406400" cy="529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1" name="Graphic 30" descr="Document">
                <a:extLst>
                  <a:ext uri="{FF2B5EF4-FFF2-40B4-BE49-F238E27FC236}">
                    <a16:creationId xmlns:a16="http://schemas.microsoft.com/office/drawing/2014/main" id="{ACE807EA-C249-43B2-9232-7DC14108E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68219" y="2443239"/>
                <a:ext cx="642257" cy="642257"/>
              </a:xfrm>
              <a:prstGeom prst="rect">
                <a:avLst/>
              </a:prstGeom>
            </p:spPr>
          </p:pic>
        </p:grpSp>
      </p:grpSp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DAAB6CEF-A3D9-46A9-9C77-D34CBAAC0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1823" y="4877088"/>
            <a:ext cx="717491" cy="7174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99DFF4C-41AA-4BFC-8871-249868F29555}"/>
              </a:ext>
            </a:extLst>
          </p:cNvPr>
          <p:cNvSpPr txBox="1"/>
          <p:nvPr/>
        </p:nvSpPr>
        <p:spPr>
          <a:xfrm>
            <a:off x="2027472" y="3697770"/>
            <a:ext cx="149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Database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4478A-B0AB-4D63-8C8B-B320AFB2253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134873" y="4403092"/>
            <a:ext cx="547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667C208-DD1C-4DE8-B449-DDA1C7702E37}"/>
              </a:ext>
            </a:extLst>
          </p:cNvPr>
          <p:cNvGrpSpPr/>
          <p:nvPr/>
        </p:nvGrpSpPr>
        <p:grpSpPr>
          <a:xfrm>
            <a:off x="4542111" y="4091348"/>
            <a:ext cx="836502" cy="810570"/>
            <a:chOff x="5119153" y="2005070"/>
            <a:chExt cx="836502" cy="810570"/>
          </a:xfrm>
        </p:grpSpPr>
        <p:pic>
          <p:nvPicPr>
            <p:cNvPr id="45" name="Graphic 44" descr="Stethoscope">
              <a:extLst>
                <a:ext uri="{FF2B5EF4-FFF2-40B4-BE49-F238E27FC236}">
                  <a16:creationId xmlns:a16="http://schemas.microsoft.com/office/drawing/2014/main" id="{FD2783CF-D08D-4F88-B681-60E428A7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93423" y="2173940"/>
              <a:ext cx="340797" cy="330232"/>
            </a:xfrm>
            <a:prstGeom prst="rect">
              <a:avLst/>
            </a:prstGeom>
          </p:spPr>
        </p:pic>
        <p:pic>
          <p:nvPicPr>
            <p:cNvPr id="46" name="Graphic 45" descr="Magnifying glass">
              <a:extLst>
                <a:ext uri="{FF2B5EF4-FFF2-40B4-BE49-F238E27FC236}">
                  <a16:creationId xmlns:a16="http://schemas.microsoft.com/office/drawing/2014/main" id="{997051CA-EC6C-4271-A4EF-BFD02666E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19153" y="2005070"/>
              <a:ext cx="836502" cy="81057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CF34F28-4DD6-44B6-B403-D1FB7D1010AE}"/>
              </a:ext>
            </a:extLst>
          </p:cNvPr>
          <p:cNvSpPr txBox="1"/>
          <p:nvPr/>
        </p:nvSpPr>
        <p:spPr>
          <a:xfrm>
            <a:off x="3867150" y="3556755"/>
            <a:ext cx="207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extraction, cohort building and exploration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8C70D7-D671-4FCD-9112-10AD8E206FCA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958926" y="4444366"/>
            <a:ext cx="304527" cy="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Handshake">
            <a:extLst>
              <a:ext uri="{FF2B5EF4-FFF2-40B4-BE49-F238E27FC236}">
                <a16:creationId xmlns:a16="http://schemas.microsoft.com/office/drawing/2014/main" id="{8F3F547C-BC95-4DB2-BAAC-A86567D1D8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8010" y="4487552"/>
            <a:ext cx="721339" cy="721339"/>
          </a:xfrm>
          <a:prstGeom prst="rect">
            <a:avLst/>
          </a:prstGeom>
        </p:spPr>
      </p:pic>
      <p:pic>
        <p:nvPicPr>
          <p:cNvPr id="53" name="Graphic 52" descr="Download">
            <a:extLst>
              <a:ext uri="{FF2B5EF4-FFF2-40B4-BE49-F238E27FC236}">
                <a16:creationId xmlns:a16="http://schemas.microsoft.com/office/drawing/2014/main" id="{845CDBA6-AF2F-4C89-BA67-F1015B97D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8994" y="3855870"/>
            <a:ext cx="457200" cy="440995"/>
          </a:xfrm>
          <a:prstGeom prst="rect">
            <a:avLst/>
          </a:prstGeom>
        </p:spPr>
      </p:pic>
      <p:pic>
        <p:nvPicPr>
          <p:cNvPr id="54" name="Graphic 53" descr="Programmer">
            <a:extLst>
              <a:ext uri="{FF2B5EF4-FFF2-40B4-BE49-F238E27FC236}">
                <a16:creationId xmlns:a16="http://schemas.microsoft.com/office/drawing/2014/main" id="{F4CCA45F-E0CB-462D-A0C6-C9CB822F38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21812" y="4129745"/>
            <a:ext cx="637114" cy="637114"/>
          </a:xfrm>
          <a:prstGeom prst="rect">
            <a:avLst/>
          </a:prstGeom>
        </p:spPr>
      </p:pic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4284D96E-A287-474F-8766-541A6CEE31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3453" y="4076368"/>
            <a:ext cx="735995" cy="735995"/>
          </a:xfrm>
          <a:prstGeom prst="rect">
            <a:avLst/>
          </a:prstGeom>
        </p:spPr>
      </p:pic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53FEDE4-EF72-4C32-A141-1404BC971BCE}"/>
              </a:ext>
            </a:extLst>
          </p:cNvPr>
          <p:cNvGrpSpPr/>
          <p:nvPr/>
        </p:nvGrpSpPr>
        <p:grpSpPr>
          <a:xfrm>
            <a:off x="4577638" y="4878903"/>
            <a:ext cx="836502" cy="810570"/>
            <a:chOff x="5154680" y="2792625"/>
            <a:chExt cx="836502" cy="810570"/>
          </a:xfrm>
        </p:grpSpPr>
        <p:pic>
          <p:nvPicPr>
            <p:cNvPr id="57" name="Graphic 56" descr="Stethoscope">
              <a:extLst>
                <a:ext uri="{FF2B5EF4-FFF2-40B4-BE49-F238E27FC236}">
                  <a16:creationId xmlns:a16="http://schemas.microsoft.com/office/drawing/2014/main" id="{68C4AB65-13A4-4D0A-B13D-7E74C77AE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8950" y="2961495"/>
              <a:ext cx="340797" cy="330232"/>
            </a:xfrm>
            <a:prstGeom prst="rect">
              <a:avLst/>
            </a:prstGeom>
          </p:spPr>
        </p:pic>
        <p:pic>
          <p:nvPicPr>
            <p:cNvPr id="58" name="Graphic 57" descr="Magnifying glass">
              <a:extLst>
                <a:ext uri="{FF2B5EF4-FFF2-40B4-BE49-F238E27FC236}">
                  <a16:creationId xmlns:a16="http://schemas.microsoft.com/office/drawing/2014/main" id="{FBEA5B7D-30D4-4ADE-BFBE-9267E0A6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54680" y="2792625"/>
              <a:ext cx="836502" cy="810570"/>
            </a:xfrm>
            <a:prstGeom prst="rect">
              <a:avLst/>
            </a:prstGeom>
          </p:spPr>
        </p:pic>
      </p:grpSp>
      <p:pic>
        <p:nvPicPr>
          <p:cNvPr id="59" name="Graphic 58" descr="Programmer">
            <a:extLst>
              <a:ext uri="{FF2B5EF4-FFF2-40B4-BE49-F238E27FC236}">
                <a16:creationId xmlns:a16="http://schemas.microsoft.com/office/drawing/2014/main" id="{3D9BEB54-1E76-4CAD-A1EB-EBBAFBBAAE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31940" y="4862271"/>
            <a:ext cx="637114" cy="637114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D66C5A-25D8-4EE6-BCF4-DBEB17662F1B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969054" y="5180828"/>
            <a:ext cx="294399" cy="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List RTL">
            <a:extLst>
              <a:ext uri="{FF2B5EF4-FFF2-40B4-BE49-F238E27FC236}">
                <a16:creationId xmlns:a16="http://schemas.microsoft.com/office/drawing/2014/main" id="{B816C571-636F-432F-8312-046C6D74B0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3453" y="4814353"/>
            <a:ext cx="735995" cy="7359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4A4205-CCA2-4CD8-B8D1-7C347582FBB6}"/>
              </a:ext>
            </a:extLst>
          </p:cNvPr>
          <p:cNvSpPr txBox="1"/>
          <p:nvPr/>
        </p:nvSpPr>
        <p:spPr>
          <a:xfrm>
            <a:off x="6084490" y="3636979"/>
            <a:ext cx="97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structure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20302965-46A0-4D2B-A9B2-D0715457CB80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6999448" y="4444366"/>
            <a:ext cx="608562" cy="403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C30ED79-6726-40D7-A16A-999C83A0EF6D}"/>
              </a:ext>
            </a:extLst>
          </p:cNvPr>
          <p:cNvCxnSpPr>
            <a:cxnSpLocks/>
            <a:stCxn id="61" idx="3"/>
            <a:endCxn id="52" idx="1"/>
          </p:cNvCxnSpPr>
          <p:nvPr/>
        </p:nvCxnSpPr>
        <p:spPr>
          <a:xfrm flipV="1">
            <a:off x="6999448" y="4848222"/>
            <a:ext cx="608562" cy="334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DBC3960-D615-44C0-ADAA-D82027F82D5A}"/>
              </a:ext>
            </a:extLst>
          </p:cNvPr>
          <p:cNvSpPr txBox="1"/>
          <p:nvPr/>
        </p:nvSpPr>
        <p:spPr>
          <a:xfrm>
            <a:off x="7146251" y="3828196"/>
            <a:ext cx="171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harmonization</a:t>
            </a:r>
            <a:endParaRPr lang="es-E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1B1002-A623-41D5-B7B7-5979D443E9EF}"/>
              </a:ext>
            </a:extLst>
          </p:cNvPr>
          <p:cNvSpPr txBox="1"/>
          <p:nvPr/>
        </p:nvSpPr>
        <p:spPr>
          <a:xfrm>
            <a:off x="1196242" y="1133102"/>
            <a:ext cx="103180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MIMIC. </a:t>
            </a:r>
            <a:r>
              <a:rPr lang="en-US" dirty="0"/>
              <a:t>Electronic Health Records (EHR) databases from the Harvard Beth Israel Deaconess Medical Center hospital in Boston, US. </a:t>
            </a:r>
          </a:p>
          <a:p>
            <a:endParaRPr lang="en-US" dirty="0"/>
          </a:p>
          <a:p>
            <a:r>
              <a:rPr lang="en-US" b="1" dirty="0"/>
              <a:t>MIMIC-III: </a:t>
            </a:r>
            <a:r>
              <a:rPr lang="en-US" dirty="0"/>
              <a:t>46,520 unique patients from 2001 to 2012</a:t>
            </a:r>
          </a:p>
          <a:p>
            <a:r>
              <a:rPr lang="en-US" b="1" dirty="0"/>
              <a:t>MIMIC-IV: </a:t>
            </a:r>
            <a:r>
              <a:rPr lang="en-US" dirty="0"/>
              <a:t>382,278 unique patients from 2008 to 2019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392394D-B589-46E6-8646-224379D0606C}"/>
              </a:ext>
            </a:extLst>
          </p:cNvPr>
          <p:cNvCxnSpPr>
            <a:cxnSpLocks/>
          </p:cNvCxnSpPr>
          <p:nvPr/>
        </p:nvCxnSpPr>
        <p:spPr>
          <a:xfrm>
            <a:off x="3196029" y="5284188"/>
            <a:ext cx="547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Statistics outline">
            <a:extLst>
              <a:ext uri="{FF2B5EF4-FFF2-40B4-BE49-F238E27FC236}">
                <a16:creationId xmlns:a16="http://schemas.microsoft.com/office/drawing/2014/main" id="{FA40B781-5C45-477D-98CE-E21348FBEA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03437" y="4528664"/>
            <a:ext cx="640080" cy="640080"/>
          </a:xfrm>
          <a:prstGeom prst="rect">
            <a:avLst/>
          </a:prstGeom>
        </p:spPr>
      </p:pic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51FE3EB-4AF9-4CD2-97EC-4EA7B7B78FDC}"/>
              </a:ext>
            </a:extLst>
          </p:cNvPr>
          <p:cNvCxnSpPr>
            <a:cxnSpLocks/>
            <a:stCxn id="52" idx="3"/>
            <a:endCxn id="151" idx="1"/>
          </p:cNvCxnSpPr>
          <p:nvPr/>
        </p:nvCxnSpPr>
        <p:spPr>
          <a:xfrm>
            <a:off x="8329349" y="4848222"/>
            <a:ext cx="674088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930A8ED-B0DC-400E-902E-BF15FCD385B1}"/>
              </a:ext>
            </a:extLst>
          </p:cNvPr>
          <p:cNvSpPr txBox="1"/>
          <p:nvPr/>
        </p:nvSpPr>
        <p:spPr>
          <a:xfrm>
            <a:off x="8492167" y="3830803"/>
            <a:ext cx="171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Trajectory modeling</a:t>
            </a:r>
            <a:endParaRPr lang="es-ES" dirty="0"/>
          </a:p>
        </p:txBody>
      </p:sp>
      <p:pic>
        <p:nvPicPr>
          <p:cNvPr id="162" name="Graphic 161" descr="Connections">
            <a:extLst>
              <a:ext uri="{FF2B5EF4-FFF2-40B4-BE49-F238E27FC236}">
                <a16:creationId xmlns:a16="http://schemas.microsoft.com/office/drawing/2014/main" id="{865388F0-919C-47DC-AE40-229FF9B078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17605" y="4617162"/>
            <a:ext cx="470938" cy="490218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CA7BF7E-51B7-409C-B71C-027A2695CB15}"/>
              </a:ext>
            </a:extLst>
          </p:cNvPr>
          <p:cNvCxnSpPr>
            <a:cxnSpLocks/>
          </p:cNvCxnSpPr>
          <p:nvPr/>
        </p:nvCxnSpPr>
        <p:spPr>
          <a:xfrm>
            <a:off x="9689752" y="4848221"/>
            <a:ext cx="49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Graphic 163" descr="Target Audience">
            <a:extLst>
              <a:ext uri="{FF2B5EF4-FFF2-40B4-BE49-F238E27FC236}">
                <a16:creationId xmlns:a16="http://schemas.microsoft.com/office/drawing/2014/main" id="{509C1528-5AB7-4705-996C-04F0D8183D0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35003" y="4489979"/>
            <a:ext cx="721339" cy="750871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66CB119-063A-41EC-AC1E-0AA9204F19C4}"/>
              </a:ext>
            </a:extLst>
          </p:cNvPr>
          <p:cNvSpPr txBox="1"/>
          <p:nvPr/>
        </p:nvSpPr>
        <p:spPr>
          <a:xfrm>
            <a:off x="10157915" y="4018420"/>
            <a:ext cx="1441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ML prediction</a:t>
            </a:r>
          </a:p>
        </p:txBody>
      </p:sp>
    </p:spTree>
    <p:extLst>
      <p:ext uri="{BB962C8B-B14F-4D97-AF65-F5344CB8AC3E}">
        <p14:creationId xmlns:p14="http://schemas.microsoft.com/office/powerpoint/2010/main" val="365213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73C37E-4424-432A-A4B1-D097C2B77813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3DA67-4AAB-4866-A549-292FCF0F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81" y="1568443"/>
            <a:ext cx="4735966" cy="417994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A5B1C76-3D25-4C4E-8C35-C6864963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13" y="2709124"/>
            <a:ext cx="5960447" cy="3576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C7614-0629-4755-8FA1-A697AB81028C}"/>
              </a:ext>
            </a:extLst>
          </p:cNvPr>
          <p:cNvSpPr txBox="1"/>
          <p:nvPr/>
        </p:nvSpPr>
        <p:spPr>
          <a:xfrm>
            <a:off x="7494679" y="645842"/>
            <a:ext cx="3207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SCI Fracture (n = 382)</a:t>
            </a:r>
          </a:p>
          <a:p>
            <a:pPr algn="ctr"/>
            <a:r>
              <a:rPr lang="en-US" dirty="0"/>
              <a:t>SCI </a:t>
            </a:r>
            <a:r>
              <a:rPr lang="en-US" dirty="0" err="1"/>
              <a:t>noFracture</a:t>
            </a:r>
            <a:r>
              <a:rPr lang="en-US" dirty="0"/>
              <a:t> (n = 125)</a:t>
            </a:r>
          </a:p>
          <a:p>
            <a:pPr algn="ctr"/>
            <a:r>
              <a:rPr lang="en-US" dirty="0"/>
              <a:t>Spine Trauma Control (n = 2108)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8D326-A6A0-47F6-A363-63490F427FD2}"/>
              </a:ext>
            </a:extLst>
          </p:cNvPr>
          <p:cNvSpPr txBox="1"/>
          <p:nvPr/>
        </p:nvSpPr>
        <p:spPr>
          <a:xfrm>
            <a:off x="7760136" y="1736408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413 distinct blood markers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23AB3-6E82-4F74-9E0D-58CE5C4B3C56}"/>
              </a:ext>
            </a:extLst>
          </p:cNvPr>
          <p:cNvSpPr txBox="1"/>
          <p:nvPr/>
        </p:nvSpPr>
        <p:spPr>
          <a:xfrm>
            <a:off x="7267730" y="2298521"/>
            <a:ext cx="36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Modeling set (the 20 most common)</a:t>
            </a:r>
            <a:endParaRPr lang="es-E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627D1F-47CA-4F44-BE89-0235DA14EFF2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9098227" y="2105740"/>
            <a:ext cx="37" cy="19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9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73C37E-4424-432A-A4B1-D097C2B77813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F19BF35-415B-4ECD-9DAA-1CA5E37C1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6" y="1519740"/>
            <a:ext cx="7248683" cy="4349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FDA25-A4C6-4795-85E8-226F5C3E984E}"/>
              </a:ext>
            </a:extLst>
          </p:cNvPr>
          <p:cNvSpPr txBox="1"/>
          <p:nvPr/>
        </p:nvSpPr>
        <p:spPr>
          <a:xfrm>
            <a:off x="7776837" y="1527384"/>
            <a:ext cx="3941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grid search for modeling hyperparameters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trajectory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of link function (Gaussian, non-Gaussian)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Polynomial degree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9CC16-9D2A-46D0-89C4-B8E9153E53DF}"/>
              </a:ext>
            </a:extLst>
          </p:cNvPr>
          <p:cNvSpPr txBox="1"/>
          <p:nvPr/>
        </p:nvSpPr>
        <p:spPr>
          <a:xfrm>
            <a:off x="7963268" y="3429000"/>
            <a:ext cx="330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step modeling </a:t>
            </a:r>
            <a:r>
              <a:rPr lang="en-US" dirty="0"/>
              <a:t>(1022 models)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Latent Class Growth Analysis (LCGA). No random effects (no individual trajectory)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Growth Mixture model. Random effects</a:t>
            </a:r>
            <a:endParaRPr lang="es-E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603F6A-19F2-4C9C-B029-C1AF10FD943D}"/>
              </a:ext>
            </a:extLst>
          </p:cNvPr>
          <p:cNvCxnSpPr/>
          <p:nvPr/>
        </p:nvCxnSpPr>
        <p:spPr>
          <a:xfrm>
            <a:off x="9605637" y="5264458"/>
            <a:ext cx="0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AEEF1C-D8D5-4BCF-AB28-C56D006F2364}"/>
              </a:ext>
            </a:extLst>
          </p:cNvPr>
          <p:cNvSpPr txBox="1"/>
          <p:nvPr/>
        </p:nvSpPr>
        <p:spPr>
          <a:xfrm>
            <a:off x="8419865" y="5736208"/>
            <a:ext cx="239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model per analyte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ED0AC-A687-4A6C-9B79-9E5167C061D2}"/>
              </a:ext>
            </a:extLst>
          </p:cNvPr>
          <p:cNvSpPr txBox="1"/>
          <p:nvPr/>
        </p:nvSpPr>
        <p:spPr>
          <a:xfrm>
            <a:off x="9747679" y="5089877"/>
            <a:ext cx="24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Goodness-of-fit metrics (BIC, ICL, APPA)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5848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73C37E-4424-432A-A4B1-D097C2B77813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F19BF35-415B-4ECD-9DAA-1CA5E37C1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6" y="1519740"/>
            <a:ext cx="7248683" cy="4349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FDA25-A4C6-4795-85E8-226F5C3E984E}"/>
              </a:ext>
            </a:extLst>
          </p:cNvPr>
          <p:cNvSpPr txBox="1"/>
          <p:nvPr/>
        </p:nvSpPr>
        <p:spPr>
          <a:xfrm>
            <a:off x="7776837" y="1527384"/>
            <a:ext cx="3941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grid search for modeling hyperparameters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trajectory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of link function (Gaussian, non-Gaussian)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Polynomial degree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9CC16-9D2A-46D0-89C4-B8E9153E53DF}"/>
              </a:ext>
            </a:extLst>
          </p:cNvPr>
          <p:cNvSpPr txBox="1"/>
          <p:nvPr/>
        </p:nvSpPr>
        <p:spPr>
          <a:xfrm>
            <a:off x="7963268" y="3429000"/>
            <a:ext cx="330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step modeling </a:t>
            </a:r>
            <a:r>
              <a:rPr lang="en-US" dirty="0"/>
              <a:t>(1022 models)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Latent Class Growth Analysis (LCGA). No random effects (no individual trajectory)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Growth Mixture model. Random effects</a:t>
            </a:r>
            <a:endParaRPr lang="es-E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603F6A-19F2-4C9C-B029-C1AF10FD943D}"/>
              </a:ext>
            </a:extLst>
          </p:cNvPr>
          <p:cNvCxnSpPr/>
          <p:nvPr/>
        </p:nvCxnSpPr>
        <p:spPr>
          <a:xfrm>
            <a:off x="9605637" y="5264458"/>
            <a:ext cx="0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AEEF1C-D8D5-4BCF-AB28-C56D006F2364}"/>
              </a:ext>
            </a:extLst>
          </p:cNvPr>
          <p:cNvSpPr txBox="1"/>
          <p:nvPr/>
        </p:nvSpPr>
        <p:spPr>
          <a:xfrm>
            <a:off x="8419865" y="5736208"/>
            <a:ext cx="239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model per analyte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ED0AC-A687-4A6C-9B79-9E5167C061D2}"/>
              </a:ext>
            </a:extLst>
          </p:cNvPr>
          <p:cNvSpPr txBox="1"/>
          <p:nvPr/>
        </p:nvSpPr>
        <p:spPr>
          <a:xfrm>
            <a:off x="9747679" y="5089877"/>
            <a:ext cx="24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Goodness-of-fit metrics (BIC, ICL, APPA)</a:t>
            </a:r>
            <a:endParaRPr lang="es-E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FA214-5E3F-44E1-BD42-A0EAC77AC612}"/>
              </a:ext>
            </a:extLst>
          </p:cNvPr>
          <p:cNvSpPr txBox="1"/>
          <p:nvPr/>
        </p:nvSpPr>
        <p:spPr>
          <a:xfrm>
            <a:off x="831346" y="6105540"/>
            <a:ext cx="69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Computational time: </a:t>
            </a:r>
            <a:r>
              <a:rPr lang="en-US" dirty="0"/>
              <a:t>~7 days parallelized on 15 i9 cores and 32Gb 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9914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83C35-48A4-48E4-B0AF-77D6563D0D7E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1D76C26-F6D2-47F6-914B-36BBAFB0F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7"/>
          <a:stretch/>
        </p:blipFill>
        <p:spPr>
          <a:xfrm>
            <a:off x="782993" y="881907"/>
            <a:ext cx="7553140" cy="57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8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83C35-48A4-48E4-B0AF-77D6563D0D7E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1D76C26-F6D2-47F6-914B-36BBAFB0F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7"/>
          <a:stretch/>
        </p:blipFill>
        <p:spPr>
          <a:xfrm>
            <a:off x="782993" y="881907"/>
            <a:ext cx="7553140" cy="5773101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72B772E-F73B-4B31-86F6-F80A8340B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9" r="26223" b="74302"/>
          <a:stretch/>
        </p:blipFill>
        <p:spPr>
          <a:xfrm>
            <a:off x="8593586" y="662530"/>
            <a:ext cx="3142694" cy="35328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2FB6A1-C1D3-4640-A114-5549B187FA8A}"/>
              </a:ext>
            </a:extLst>
          </p:cNvPr>
          <p:cNvSpPr/>
          <p:nvPr/>
        </p:nvSpPr>
        <p:spPr>
          <a:xfrm>
            <a:off x="5308845" y="899580"/>
            <a:ext cx="1553593" cy="147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DA8C9-CB56-4FF7-8E22-51FA45C477F6}"/>
              </a:ext>
            </a:extLst>
          </p:cNvPr>
          <p:cNvSpPr/>
          <p:nvPr/>
        </p:nvSpPr>
        <p:spPr>
          <a:xfrm>
            <a:off x="8476387" y="955817"/>
            <a:ext cx="3490712" cy="3212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DB8D2-638E-4DE2-9324-34FBF2218D1C}"/>
              </a:ext>
            </a:extLst>
          </p:cNvPr>
          <p:cNvSpPr txBox="1"/>
          <p:nvPr/>
        </p:nvSpPr>
        <p:spPr>
          <a:xfrm>
            <a:off x="8362767" y="489635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Chemical markers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56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83C35-48A4-48E4-B0AF-77D6563D0D7E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1D76C26-F6D2-47F6-914B-36BBAFB0F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7"/>
          <a:stretch/>
        </p:blipFill>
        <p:spPr>
          <a:xfrm>
            <a:off x="782993" y="881907"/>
            <a:ext cx="7553140" cy="5773101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72B772E-F73B-4B31-86F6-F80A8340B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9" r="26223" b="74302"/>
          <a:stretch/>
        </p:blipFill>
        <p:spPr>
          <a:xfrm>
            <a:off x="8593586" y="662530"/>
            <a:ext cx="3142694" cy="35328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2FB6A1-C1D3-4640-A114-5549B187FA8A}"/>
              </a:ext>
            </a:extLst>
          </p:cNvPr>
          <p:cNvSpPr/>
          <p:nvPr/>
        </p:nvSpPr>
        <p:spPr>
          <a:xfrm>
            <a:off x="5308845" y="899580"/>
            <a:ext cx="1553593" cy="147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DA8C9-CB56-4FF7-8E22-51FA45C477F6}"/>
              </a:ext>
            </a:extLst>
          </p:cNvPr>
          <p:cNvSpPr/>
          <p:nvPr/>
        </p:nvSpPr>
        <p:spPr>
          <a:xfrm>
            <a:off x="8476387" y="955817"/>
            <a:ext cx="3490712" cy="3212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9FAC-B93F-4C43-96CE-6CA5A190B59D}"/>
              </a:ext>
            </a:extLst>
          </p:cNvPr>
          <p:cNvSpPr txBox="1"/>
          <p:nvPr/>
        </p:nvSpPr>
        <p:spPr>
          <a:xfrm>
            <a:off x="8593586" y="4731798"/>
            <a:ext cx="3373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Minority class has significant higher in-hospital mortality rate and number of ICD diagnostics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DB8D2-638E-4DE2-9324-34FBF2218D1C}"/>
              </a:ext>
            </a:extLst>
          </p:cNvPr>
          <p:cNvSpPr txBox="1"/>
          <p:nvPr/>
        </p:nvSpPr>
        <p:spPr>
          <a:xfrm>
            <a:off x="8362767" y="489635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Chemical markers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11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83C35-48A4-48E4-B0AF-77D6563D0D7E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1D76C26-F6D2-47F6-914B-36BBAFB0F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7"/>
          <a:stretch/>
        </p:blipFill>
        <p:spPr>
          <a:xfrm>
            <a:off x="782993" y="881907"/>
            <a:ext cx="7553140" cy="5773101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72B772E-F73B-4B31-86F6-F80A8340B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25146" r="81810" b="49156"/>
          <a:stretch/>
        </p:blipFill>
        <p:spPr>
          <a:xfrm>
            <a:off x="8593586" y="671406"/>
            <a:ext cx="3142694" cy="35328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2FB6A1-C1D3-4640-A114-5549B187FA8A}"/>
              </a:ext>
            </a:extLst>
          </p:cNvPr>
          <p:cNvSpPr/>
          <p:nvPr/>
        </p:nvSpPr>
        <p:spPr>
          <a:xfrm>
            <a:off x="782993" y="2346094"/>
            <a:ext cx="1553593" cy="147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DA8C9-CB56-4FF7-8E22-51FA45C477F6}"/>
              </a:ext>
            </a:extLst>
          </p:cNvPr>
          <p:cNvSpPr/>
          <p:nvPr/>
        </p:nvSpPr>
        <p:spPr>
          <a:xfrm>
            <a:off x="8476387" y="991325"/>
            <a:ext cx="3490712" cy="3212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649AA-8565-42DB-B981-4ACAA40EF292}"/>
              </a:ext>
            </a:extLst>
          </p:cNvPr>
          <p:cNvSpPr txBox="1"/>
          <p:nvPr/>
        </p:nvSpPr>
        <p:spPr>
          <a:xfrm>
            <a:off x="8362767" y="489635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Hematological markers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3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F420471-68B5-481B-8EDD-275C80F7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5" t="1122" r="60716" b="2210"/>
          <a:stretch/>
        </p:blipFill>
        <p:spPr>
          <a:xfrm flipH="1">
            <a:off x="1732412" y="2320889"/>
            <a:ext cx="910782" cy="35003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C6ED9C-BA15-4B05-90E1-03593A4C6D93}"/>
              </a:ext>
            </a:extLst>
          </p:cNvPr>
          <p:cNvSpPr/>
          <p:nvPr/>
        </p:nvSpPr>
        <p:spPr>
          <a:xfrm>
            <a:off x="1711059" y="3175878"/>
            <a:ext cx="548640" cy="548640"/>
          </a:xfrm>
          <a:prstGeom prst="ellipse">
            <a:avLst/>
          </a:prstGeom>
          <a:gradFill flip="none" rotWithShape="1">
            <a:gsLst>
              <a:gs pos="17000">
                <a:srgbClr val="7030A0"/>
              </a:gs>
              <a:gs pos="7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1ED41-1B5B-41EB-B307-699F6A147B71}"/>
              </a:ext>
            </a:extLst>
          </p:cNvPr>
          <p:cNvSpPr txBox="1"/>
          <p:nvPr/>
        </p:nvSpPr>
        <p:spPr>
          <a:xfrm>
            <a:off x="774248" y="2512072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9F905"/>
                </a:solidFill>
              </a:rPr>
              <a:t>Cervical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3019A-82FB-4F91-924F-8BA3CE04D1A9}"/>
              </a:ext>
            </a:extLst>
          </p:cNvPr>
          <p:cNvSpPr txBox="1"/>
          <p:nvPr/>
        </p:nvSpPr>
        <p:spPr>
          <a:xfrm>
            <a:off x="747863" y="335518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A9E2"/>
                </a:solidFill>
              </a:rPr>
              <a:t>Thoracic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A974F-6766-4FB9-989B-4C4A61E3E7DF}"/>
              </a:ext>
            </a:extLst>
          </p:cNvPr>
          <p:cNvSpPr txBox="1"/>
          <p:nvPr/>
        </p:nvSpPr>
        <p:spPr>
          <a:xfrm>
            <a:off x="784764" y="416701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0D09"/>
                </a:solidFill>
              </a:rPr>
              <a:t>Lumbar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8629D-F54C-4550-B640-58A842024419}"/>
              </a:ext>
            </a:extLst>
          </p:cNvPr>
          <p:cNvSpPr txBox="1"/>
          <p:nvPr/>
        </p:nvSpPr>
        <p:spPr>
          <a:xfrm>
            <a:off x="738325" y="4697500"/>
            <a:ext cx="99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D204"/>
                </a:solidFill>
              </a:rPr>
              <a:t>Sacrum and Coccis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1BDC4-12FD-408F-9F5C-AF8E79F22F4E}"/>
              </a:ext>
            </a:extLst>
          </p:cNvPr>
          <p:cNvSpPr txBox="1"/>
          <p:nvPr/>
        </p:nvSpPr>
        <p:spPr>
          <a:xfrm>
            <a:off x="2773678" y="3688973"/>
            <a:ext cx="24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Injury to the spinal cord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9218A0-29D1-48D0-A79F-6A2881D998E6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2259699" y="3450198"/>
            <a:ext cx="513979" cy="42344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C9606-05EF-4495-A96B-02A83805811B}"/>
              </a:ext>
            </a:extLst>
          </p:cNvPr>
          <p:cNvGrpSpPr/>
          <p:nvPr/>
        </p:nvGrpSpPr>
        <p:grpSpPr>
          <a:xfrm>
            <a:off x="3052318" y="4196195"/>
            <a:ext cx="1867763" cy="1133055"/>
            <a:chOff x="3562924" y="2358311"/>
            <a:chExt cx="4818089" cy="27674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6F303B-AFE9-40E3-9FC6-7A2B2BCED7D7}"/>
                </a:ext>
              </a:extLst>
            </p:cNvPr>
            <p:cNvSpPr/>
            <p:nvPr/>
          </p:nvSpPr>
          <p:spPr>
            <a:xfrm>
              <a:off x="3562924" y="2358311"/>
              <a:ext cx="4818089" cy="2767487"/>
            </a:xfrm>
            <a:custGeom>
              <a:avLst/>
              <a:gdLst>
                <a:gd name="connsiteX0" fmla="*/ 2411816 w 4860365"/>
                <a:gd name="connsiteY0" fmla="*/ 632872 h 2846834"/>
                <a:gd name="connsiteX1" fmla="*/ 2393528 w 4860365"/>
                <a:gd name="connsiteY1" fmla="*/ 90328 h 2846834"/>
                <a:gd name="connsiteX2" fmla="*/ 1009736 w 4860365"/>
                <a:gd name="connsiteY2" fmla="*/ 303688 h 2846834"/>
                <a:gd name="connsiteX3" fmla="*/ 3896 w 4860365"/>
                <a:gd name="connsiteY3" fmla="*/ 1663096 h 2846834"/>
                <a:gd name="connsiteX4" fmla="*/ 1375496 w 4860365"/>
                <a:gd name="connsiteY4" fmla="*/ 2803048 h 2846834"/>
                <a:gd name="connsiteX5" fmla="*/ 2405720 w 4860365"/>
                <a:gd name="connsiteY5" fmla="*/ 2528728 h 2846834"/>
                <a:gd name="connsiteX6" fmla="*/ 2430104 w 4860365"/>
                <a:gd name="connsiteY6" fmla="*/ 2010568 h 2846834"/>
                <a:gd name="connsiteX7" fmla="*/ 2454488 w 4860365"/>
                <a:gd name="connsiteY7" fmla="*/ 2528728 h 2846834"/>
                <a:gd name="connsiteX8" fmla="*/ 3509096 w 4860365"/>
                <a:gd name="connsiteY8" fmla="*/ 2827432 h 2846834"/>
                <a:gd name="connsiteX9" fmla="*/ 4831928 w 4860365"/>
                <a:gd name="connsiteY9" fmla="*/ 1980088 h 2846834"/>
                <a:gd name="connsiteX10" fmla="*/ 4325960 w 4860365"/>
                <a:gd name="connsiteY10" fmla="*/ 809656 h 2846834"/>
                <a:gd name="connsiteX11" fmla="*/ 3277448 w 4860365"/>
                <a:gd name="connsiteY11" fmla="*/ 114712 h 2846834"/>
                <a:gd name="connsiteX12" fmla="*/ 2442296 w 4860365"/>
                <a:gd name="connsiteY12" fmla="*/ 47656 h 2846834"/>
                <a:gd name="connsiteX13" fmla="*/ 2411816 w 4860365"/>
                <a:gd name="connsiteY13" fmla="*/ 632872 h 2846834"/>
                <a:gd name="connsiteX0" fmla="*/ 2411751 w 4860300"/>
                <a:gd name="connsiteY0" fmla="*/ 632872 h 2846834"/>
                <a:gd name="connsiteX1" fmla="*/ 2317263 w 4860300"/>
                <a:gd name="connsiteY1" fmla="*/ 48418 h 2846834"/>
                <a:gd name="connsiteX2" fmla="*/ 1009671 w 4860300"/>
                <a:gd name="connsiteY2" fmla="*/ 303688 h 2846834"/>
                <a:gd name="connsiteX3" fmla="*/ 3831 w 4860300"/>
                <a:gd name="connsiteY3" fmla="*/ 1663096 h 2846834"/>
                <a:gd name="connsiteX4" fmla="*/ 1375431 w 4860300"/>
                <a:gd name="connsiteY4" fmla="*/ 2803048 h 2846834"/>
                <a:gd name="connsiteX5" fmla="*/ 2405655 w 4860300"/>
                <a:gd name="connsiteY5" fmla="*/ 2528728 h 2846834"/>
                <a:gd name="connsiteX6" fmla="*/ 2430039 w 4860300"/>
                <a:gd name="connsiteY6" fmla="*/ 2010568 h 2846834"/>
                <a:gd name="connsiteX7" fmla="*/ 2454423 w 4860300"/>
                <a:gd name="connsiteY7" fmla="*/ 2528728 h 2846834"/>
                <a:gd name="connsiteX8" fmla="*/ 3509031 w 4860300"/>
                <a:gd name="connsiteY8" fmla="*/ 2827432 h 2846834"/>
                <a:gd name="connsiteX9" fmla="*/ 4831863 w 4860300"/>
                <a:gd name="connsiteY9" fmla="*/ 1980088 h 2846834"/>
                <a:gd name="connsiteX10" fmla="*/ 4325895 w 4860300"/>
                <a:gd name="connsiteY10" fmla="*/ 809656 h 2846834"/>
                <a:gd name="connsiteX11" fmla="*/ 3277383 w 4860300"/>
                <a:gd name="connsiteY11" fmla="*/ 114712 h 2846834"/>
                <a:gd name="connsiteX12" fmla="*/ 2442231 w 4860300"/>
                <a:gd name="connsiteY12" fmla="*/ 47656 h 2846834"/>
                <a:gd name="connsiteX13" fmla="*/ 2411751 w 4860300"/>
                <a:gd name="connsiteY13" fmla="*/ 632872 h 2846834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35551 h 2849513"/>
                <a:gd name="connsiteX1" fmla="*/ 2317263 w 4860300"/>
                <a:gd name="connsiteY1" fmla="*/ 51097 h 2849513"/>
                <a:gd name="connsiteX2" fmla="*/ 1009671 w 4860300"/>
                <a:gd name="connsiteY2" fmla="*/ 306367 h 2849513"/>
                <a:gd name="connsiteX3" fmla="*/ 3831 w 4860300"/>
                <a:gd name="connsiteY3" fmla="*/ 1665775 h 2849513"/>
                <a:gd name="connsiteX4" fmla="*/ 1375431 w 4860300"/>
                <a:gd name="connsiteY4" fmla="*/ 2805727 h 2849513"/>
                <a:gd name="connsiteX5" fmla="*/ 2405655 w 4860300"/>
                <a:gd name="connsiteY5" fmla="*/ 2531407 h 2849513"/>
                <a:gd name="connsiteX6" fmla="*/ 2430039 w 4860300"/>
                <a:gd name="connsiteY6" fmla="*/ 2013247 h 2849513"/>
                <a:gd name="connsiteX7" fmla="*/ 2454423 w 4860300"/>
                <a:gd name="connsiteY7" fmla="*/ 2531407 h 2849513"/>
                <a:gd name="connsiteX8" fmla="*/ 3509031 w 4860300"/>
                <a:gd name="connsiteY8" fmla="*/ 2830111 h 2849513"/>
                <a:gd name="connsiteX9" fmla="*/ 4831863 w 4860300"/>
                <a:gd name="connsiteY9" fmla="*/ 1982767 h 2849513"/>
                <a:gd name="connsiteX10" fmla="*/ 4325895 w 4860300"/>
                <a:gd name="connsiteY10" fmla="*/ 812335 h 2849513"/>
                <a:gd name="connsiteX11" fmla="*/ 3277383 w 4860300"/>
                <a:gd name="connsiteY11" fmla="*/ 117391 h 2849513"/>
                <a:gd name="connsiteX12" fmla="*/ 2487951 w 4860300"/>
                <a:gd name="connsiteY12" fmla="*/ 38905 h 2849513"/>
                <a:gd name="connsiteX13" fmla="*/ 2411751 w 4860300"/>
                <a:gd name="connsiteY13" fmla="*/ 635551 h 2849513"/>
                <a:gd name="connsiteX0" fmla="*/ 2411751 w 4860300"/>
                <a:gd name="connsiteY0" fmla="*/ 653506 h 2867468"/>
                <a:gd name="connsiteX1" fmla="*/ 2317263 w 4860300"/>
                <a:gd name="connsiteY1" fmla="*/ 69052 h 2867468"/>
                <a:gd name="connsiteX2" fmla="*/ 1009671 w 4860300"/>
                <a:gd name="connsiteY2" fmla="*/ 324322 h 2867468"/>
                <a:gd name="connsiteX3" fmla="*/ 3831 w 4860300"/>
                <a:gd name="connsiteY3" fmla="*/ 1683730 h 2867468"/>
                <a:gd name="connsiteX4" fmla="*/ 1375431 w 4860300"/>
                <a:gd name="connsiteY4" fmla="*/ 2823682 h 2867468"/>
                <a:gd name="connsiteX5" fmla="*/ 2405655 w 4860300"/>
                <a:gd name="connsiteY5" fmla="*/ 2549362 h 2867468"/>
                <a:gd name="connsiteX6" fmla="*/ 2430039 w 4860300"/>
                <a:gd name="connsiteY6" fmla="*/ 2031202 h 2867468"/>
                <a:gd name="connsiteX7" fmla="*/ 2454423 w 4860300"/>
                <a:gd name="connsiteY7" fmla="*/ 2549362 h 2867468"/>
                <a:gd name="connsiteX8" fmla="*/ 3509031 w 4860300"/>
                <a:gd name="connsiteY8" fmla="*/ 2848066 h 2867468"/>
                <a:gd name="connsiteX9" fmla="*/ 4831863 w 4860300"/>
                <a:gd name="connsiteY9" fmla="*/ 2000722 h 2867468"/>
                <a:gd name="connsiteX10" fmla="*/ 4325895 w 4860300"/>
                <a:gd name="connsiteY10" fmla="*/ 830290 h 2867468"/>
                <a:gd name="connsiteX11" fmla="*/ 3277383 w 4860300"/>
                <a:gd name="connsiteY11" fmla="*/ 135346 h 2867468"/>
                <a:gd name="connsiteX12" fmla="*/ 2487951 w 4860300"/>
                <a:gd name="connsiteY12" fmla="*/ 56860 h 2867468"/>
                <a:gd name="connsiteX13" fmla="*/ 2411751 w 4860300"/>
                <a:gd name="connsiteY13" fmla="*/ 653506 h 2867468"/>
                <a:gd name="connsiteX0" fmla="*/ 2411751 w 4860300"/>
                <a:gd name="connsiteY0" fmla="*/ 653506 h 2867468"/>
                <a:gd name="connsiteX1" fmla="*/ 2317263 w 4860300"/>
                <a:gd name="connsiteY1" fmla="*/ 69052 h 2867468"/>
                <a:gd name="connsiteX2" fmla="*/ 1009671 w 4860300"/>
                <a:gd name="connsiteY2" fmla="*/ 324322 h 2867468"/>
                <a:gd name="connsiteX3" fmla="*/ 3831 w 4860300"/>
                <a:gd name="connsiteY3" fmla="*/ 1683730 h 2867468"/>
                <a:gd name="connsiteX4" fmla="*/ 1375431 w 4860300"/>
                <a:gd name="connsiteY4" fmla="*/ 2823682 h 2867468"/>
                <a:gd name="connsiteX5" fmla="*/ 2405655 w 4860300"/>
                <a:gd name="connsiteY5" fmla="*/ 2549362 h 2867468"/>
                <a:gd name="connsiteX6" fmla="*/ 2430039 w 4860300"/>
                <a:gd name="connsiteY6" fmla="*/ 2031202 h 2867468"/>
                <a:gd name="connsiteX7" fmla="*/ 2454423 w 4860300"/>
                <a:gd name="connsiteY7" fmla="*/ 2549362 h 2867468"/>
                <a:gd name="connsiteX8" fmla="*/ 3509031 w 4860300"/>
                <a:gd name="connsiteY8" fmla="*/ 2848066 h 2867468"/>
                <a:gd name="connsiteX9" fmla="*/ 4831863 w 4860300"/>
                <a:gd name="connsiteY9" fmla="*/ 2000722 h 2867468"/>
                <a:gd name="connsiteX10" fmla="*/ 4325895 w 4860300"/>
                <a:gd name="connsiteY10" fmla="*/ 830290 h 2867468"/>
                <a:gd name="connsiteX11" fmla="*/ 3277383 w 4860300"/>
                <a:gd name="connsiteY11" fmla="*/ 135346 h 2867468"/>
                <a:gd name="connsiteX12" fmla="*/ 2487951 w 4860300"/>
                <a:gd name="connsiteY12" fmla="*/ 56860 h 2867468"/>
                <a:gd name="connsiteX13" fmla="*/ 2411751 w 4860300"/>
                <a:gd name="connsiteY13" fmla="*/ 653506 h 2867468"/>
                <a:gd name="connsiteX0" fmla="*/ 2411751 w 4860300"/>
                <a:gd name="connsiteY0" fmla="*/ 628321 h 2842283"/>
                <a:gd name="connsiteX1" fmla="*/ 2317263 w 4860300"/>
                <a:gd name="connsiteY1" fmla="*/ 43867 h 2842283"/>
                <a:gd name="connsiteX2" fmla="*/ 1009671 w 4860300"/>
                <a:gd name="connsiteY2" fmla="*/ 299137 h 2842283"/>
                <a:gd name="connsiteX3" fmla="*/ 3831 w 4860300"/>
                <a:gd name="connsiteY3" fmla="*/ 1658545 h 2842283"/>
                <a:gd name="connsiteX4" fmla="*/ 1375431 w 4860300"/>
                <a:gd name="connsiteY4" fmla="*/ 2798497 h 2842283"/>
                <a:gd name="connsiteX5" fmla="*/ 2405655 w 4860300"/>
                <a:gd name="connsiteY5" fmla="*/ 2524177 h 2842283"/>
                <a:gd name="connsiteX6" fmla="*/ 2430039 w 4860300"/>
                <a:gd name="connsiteY6" fmla="*/ 2006017 h 2842283"/>
                <a:gd name="connsiteX7" fmla="*/ 2454423 w 4860300"/>
                <a:gd name="connsiteY7" fmla="*/ 2524177 h 2842283"/>
                <a:gd name="connsiteX8" fmla="*/ 3509031 w 4860300"/>
                <a:gd name="connsiteY8" fmla="*/ 2822881 h 2842283"/>
                <a:gd name="connsiteX9" fmla="*/ 4831863 w 4860300"/>
                <a:gd name="connsiteY9" fmla="*/ 1975537 h 2842283"/>
                <a:gd name="connsiteX10" fmla="*/ 4325895 w 4860300"/>
                <a:gd name="connsiteY10" fmla="*/ 805105 h 2842283"/>
                <a:gd name="connsiteX11" fmla="*/ 3277383 w 4860300"/>
                <a:gd name="connsiteY11" fmla="*/ 110161 h 2842283"/>
                <a:gd name="connsiteX12" fmla="*/ 2487951 w 4860300"/>
                <a:gd name="connsiteY12" fmla="*/ 31675 h 2842283"/>
                <a:gd name="connsiteX13" fmla="*/ 2411751 w 4860300"/>
                <a:gd name="connsiteY13" fmla="*/ 628321 h 2842283"/>
                <a:gd name="connsiteX0" fmla="*/ 2411751 w 4860300"/>
                <a:gd name="connsiteY0" fmla="*/ 628321 h 2842283"/>
                <a:gd name="connsiteX1" fmla="*/ 2317263 w 4860300"/>
                <a:gd name="connsiteY1" fmla="*/ 43867 h 2842283"/>
                <a:gd name="connsiteX2" fmla="*/ 1009671 w 4860300"/>
                <a:gd name="connsiteY2" fmla="*/ 299137 h 2842283"/>
                <a:gd name="connsiteX3" fmla="*/ 3831 w 4860300"/>
                <a:gd name="connsiteY3" fmla="*/ 1658545 h 2842283"/>
                <a:gd name="connsiteX4" fmla="*/ 1375431 w 4860300"/>
                <a:gd name="connsiteY4" fmla="*/ 2798497 h 2842283"/>
                <a:gd name="connsiteX5" fmla="*/ 2405655 w 4860300"/>
                <a:gd name="connsiteY5" fmla="*/ 2524177 h 2842283"/>
                <a:gd name="connsiteX6" fmla="*/ 2430039 w 4860300"/>
                <a:gd name="connsiteY6" fmla="*/ 2006017 h 2842283"/>
                <a:gd name="connsiteX7" fmla="*/ 2454423 w 4860300"/>
                <a:gd name="connsiteY7" fmla="*/ 2524177 h 2842283"/>
                <a:gd name="connsiteX8" fmla="*/ 3509031 w 4860300"/>
                <a:gd name="connsiteY8" fmla="*/ 2822881 h 2842283"/>
                <a:gd name="connsiteX9" fmla="*/ 4831863 w 4860300"/>
                <a:gd name="connsiteY9" fmla="*/ 1975537 h 2842283"/>
                <a:gd name="connsiteX10" fmla="*/ 4325895 w 4860300"/>
                <a:gd name="connsiteY10" fmla="*/ 805105 h 2842283"/>
                <a:gd name="connsiteX11" fmla="*/ 3277383 w 4860300"/>
                <a:gd name="connsiteY11" fmla="*/ 110161 h 2842283"/>
                <a:gd name="connsiteX12" fmla="*/ 2487951 w 4860300"/>
                <a:gd name="connsiteY12" fmla="*/ 31675 h 2842283"/>
                <a:gd name="connsiteX13" fmla="*/ 2411751 w 4860300"/>
                <a:gd name="connsiteY13" fmla="*/ 628321 h 2842283"/>
                <a:gd name="connsiteX0" fmla="*/ 2411751 w 4860300"/>
                <a:gd name="connsiteY0" fmla="*/ 628321 h 2842283"/>
                <a:gd name="connsiteX1" fmla="*/ 2317263 w 4860300"/>
                <a:gd name="connsiteY1" fmla="*/ 43867 h 2842283"/>
                <a:gd name="connsiteX2" fmla="*/ 1009671 w 4860300"/>
                <a:gd name="connsiteY2" fmla="*/ 299137 h 2842283"/>
                <a:gd name="connsiteX3" fmla="*/ 3831 w 4860300"/>
                <a:gd name="connsiteY3" fmla="*/ 1658545 h 2842283"/>
                <a:gd name="connsiteX4" fmla="*/ 1375431 w 4860300"/>
                <a:gd name="connsiteY4" fmla="*/ 2798497 h 2842283"/>
                <a:gd name="connsiteX5" fmla="*/ 2405655 w 4860300"/>
                <a:gd name="connsiteY5" fmla="*/ 2524177 h 2842283"/>
                <a:gd name="connsiteX6" fmla="*/ 2430039 w 4860300"/>
                <a:gd name="connsiteY6" fmla="*/ 2006017 h 2842283"/>
                <a:gd name="connsiteX7" fmla="*/ 2454423 w 4860300"/>
                <a:gd name="connsiteY7" fmla="*/ 2524177 h 2842283"/>
                <a:gd name="connsiteX8" fmla="*/ 3509031 w 4860300"/>
                <a:gd name="connsiteY8" fmla="*/ 2822881 h 2842283"/>
                <a:gd name="connsiteX9" fmla="*/ 4831863 w 4860300"/>
                <a:gd name="connsiteY9" fmla="*/ 1975537 h 2842283"/>
                <a:gd name="connsiteX10" fmla="*/ 4325895 w 4860300"/>
                <a:gd name="connsiteY10" fmla="*/ 805105 h 2842283"/>
                <a:gd name="connsiteX11" fmla="*/ 3277383 w 4860300"/>
                <a:gd name="connsiteY11" fmla="*/ 110161 h 2842283"/>
                <a:gd name="connsiteX12" fmla="*/ 2487951 w 4860300"/>
                <a:gd name="connsiteY12" fmla="*/ 31675 h 2842283"/>
                <a:gd name="connsiteX13" fmla="*/ 2411751 w 4860300"/>
                <a:gd name="connsiteY13" fmla="*/ 628321 h 2842283"/>
                <a:gd name="connsiteX0" fmla="*/ 2408073 w 4856622"/>
                <a:gd name="connsiteY0" fmla="*/ 628321 h 2842283"/>
                <a:gd name="connsiteX1" fmla="*/ 2313585 w 4856622"/>
                <a:gd name="connsiteY1" fmla="*/ 43867 h 2842283"/>
                <a:gd name="connsiteX2" fmla="*/ 1005993 w 4856622"/>
                <a:gd name="connsiteY2" fmla="*/ 299137 h 2842283"/>
                <a:gd name="connsiteX3" fmla="*/ 153 w 4856622"/>
                <a:gd name="connsiteY3" fmla="*/ 1658545 h 2842283"/>
                <a:gd name="connsiteX4" fmla="*/ 1371753 w 4856622"/>
                <a:gd name="connsiteY4" fmla="*/ 2798497 h 2842283"/>
                <a:gd name="connsiteX5" fmla="*/ 2401977 w 4856622"/>
                <a:gd name="connsiteY5" fmla="*/ 2524177 h 2842283"/>
                <a:gd name="connsiteX6" fmla="*/ 2426361 w 4856622"/>
                <a:gd name="connsiteY6" fmla="*/ 2006017 h 2842283"/>
                <a:gd name="connsiteX7" fmla="*/ 2450745 w 4856622"/>
                <a:gd name="connsiteY7" fmla="*/ 2524177 h 2842283"/>
                <a:gd name="connsiteX8" fmla="*/ 3505353 w 4856622"/>
                <a:gd name="connsiteY8" fmla="*/ 2822881 h 2842283"/>
                <a:gd name="connsiteX9" fmla="*/ 4828185 w 4856622"/>
                <a:gd name="connsiteY9" fmla="*/ 1975537 h 2842283"/>
                <a:gd name="connsiteX10" fmla="*/ 4322217 w 4856622"/>
                <a:gd name="connsiteY10" fmla="*/ 805105 h 2842283"/>
                <a:gd name="connsiteX11" fmla="*/ 3273705 w 4856622"/>
                <a:gd name="connsiteY11" fmla="*/ 110161 h 2842283"/>
                <a:gd name="connsiteX12" fmla="*/ 2484273 w 4856622"/>
                <a:gd name="connsiteY12" fmla="*/ 31675 h 2842283"/>
                <a:gd name="connsiteX13" fmla="*/ 2408073 w 4856622"/>
                <a:gd name="connsiteY13" fmla="*/ 628321 h 2842283"/>
                <a:gd name="connsiteX0" fmla="*/ 2404264 w 4852813"/>
                <a:gd name="connsiteY0" fmla="*/ 628321 h 2842283"/>
                <a:gd name="connsiteX1" fmla="*/ 2309776 w 4852813"/>
                <a:gd name="connsiteY1" fmla="*/ 43867 h 2842283"/>
                <a:gd name="connsiteX2" fmla="*/ 1002184 w 4852813"/>
                <a:gd name="connsiteY2" fmla="*/ 299137 h 2842283"/>
                <a:gd name="connsiteX3" fmla="*/ 154 w 4852813"/>
                <a:gd name="connsiteY3" fmla="*/ 1734745 h 2842283"/>
                <a:gd name="connsiteX4" fmla="*/ 1367944 w 4852813"/>
                <a:gd name="connsiteY4" fmla="*/ 2798497 h 2842283"/>
                <a:gd name="connsiteX5" fmla="*/ 2398168 w 4852813"/>
                <a:gd name="connsiteY5" fmla="*/ 2524177 h 2842283"/>
                <a:gd name="connsiteX6" fmla="*/ 2422552 w 4852813"/>
                <a:gd name="connsiteY6" fmla="*/ 2006017 h 2842283"/>
                <a:gd name="connsiteX7" fmla="*/ 2446936 w 4852813"/>
                <a:gd name="connsiteY7" fmla="*/ 2524177 h 2842283"/>
                <a:gd name="connsiteX8" fmla="*/ 3501544 w 4852813"/>
                <a:gd name="connsiteY8" fmla="*/ 2822881 h 2842283"/>
                <a:gd name="connsiteX9" fmla="*/ 4824376 w 4852813"/>
                <a:gd name="connsiteY9" fmla="*/ 1975537 h 2842283"/>
                <a:gd name="connsiteX10" fmla="*/ 4318408 w 4852813"/>
                <a:gd name="connsiteY10" fmla="*/ 805105 h 2842283"/>
                <a:gd name="connsiteX11" fmla="*/ 3269896 w 4852813"/>
                <a:gd name="connsiteY11" fmla="*/ 110161 h 2842283"/>
                <a:gd name="connsiteX12" fmla="*/ 2480464 w 4852813"/>
                <a:gd name="connsiteY12" fmla="*/ 31675 h 2842283"/>
                <a:gd name="connsiteX13" fmla="*/ 2404264 w 4852813"/>
                <a:gd name="connsiteY13" fmla="*/ 628321 h 2842283"/>
                <a:gd name="connsiteX0" fmla="*/ 2405855 w 4854404"/>
                <a:gd name="connsiteY0" fmla="*/ 628321 h 2842283"/>
                <a:gd name="connsiteX1" fmla="*/ 2311367 w 4854404"/>
                <a:gd name="connsiteY1" fmla="*/ 43867 h 2842283"/>
                <a:gd name="connsiteX2" fmla="*/ 1003775 w 4854404"/>
                <a:gd name="connsiteY2" fmla="*/ 299137 h 2842283"/>
                <a:gd name="connsiteX3" fmla="*/ 1745 w 4854404"/>
                <a:gd name="connsiteY3" fmla="*/ 1734745 h 2842283"/>
                <a:gd name="connsiteX4" fmla="*/ 1243805 w 4854404"/>
                <a:gd name="connsiteY4" fmla="*/ 2748967 h 2842283"/>
                <a:gd name="connsiteX5" fmla="*/ 2399759 w 4854404"/>
                <a:gd name="connsiteY5" fmla="*/ 2524177 h 2842283"/>
                <a:gd name="connsiteX6" fmla="*/ 2424143 w 4854404"/>
                <a:gd name="connsiteY6" fmla="*/ 2006017 h 2842283"/>
                <a:gd name="connsiteX7" fmla="*/ 2448527 w 4854404"/>
                <a:gd name="connsiteY7" fmla="*/ 2524177 h 2842283"/>
                <a:gd name="connsiteX8" fmla="*/ 3503135 w 4854404"/>
                <a:gd name="connsiteY8" fmla="*/ 2822881 h 2842283"/>
                <a:gd name="connsiteX9" fmla="*/ 4825967 w 4854404"/>
                <a:gd name="connsiteY9" fmla="*/ 1975537 h 2842283"/>
                <a:gd name="connsiteX10" fmla="*/ 4319999 w 4854404"/>
                <a:gd name="connsiteY10" fmla="*/ 805105 h 2842283"/>
                <a:gd name="connsiteX11" fmla="*/ 3271487 w 4854404"/>
                <a:gd name="connsiteY11" fmla="*/ 110161 h 2842283"/>
                <a:gd name="connsiteX12" fmla="*/ 2482055 w 4854404"/>
                <a:gd name="connsiteY12" fmla="*/ 31675 h 2842283"/>
                <a:gd name="connsiteX13" fmla="*/ 2405855 w 4854404"/>
                <a:gd name="connsiteY13" fmla="*/ 628321 h 2842283"/>
                <a:gd name="connsiteX0" fmla="*/ 2404556 w 4853105"/>
                <a:gd name="connsiteY0" fmla="*/ 628321 h 2842283"/>
                <a:gd name="connsiteX1" fmla="*/ 2310068 w 4853105"/>
                <a:gd name="connsiteY1" fmla="*/ 43867 h 2842283"/>
                <a:gd name="connsiteX2" fmla="*/ 1002476 w 4853105"/>
                <a:gd name="connsiteY2" fmla="*/ 299137 h 2842283"/>
                <a:gd name="connsiteX3" fmla="*/ 446 w 4853105"/>
                <a:gd name="connsiteY3" fmla="*/ 1734745 h 2842283"/>
                <a:gd name="connsiteX4" fmla="*/ 1120586 w 4853105"/>
                <a:gd name="connsiteY4" fmla="*/ 2741347 h 2842283"/>
                <a:gd name="connsiteX5" fmla="*/ 2398460 w 4853105"/>
                <a:gd name="connsiteY5" fmla="*/ 2524177 h 2842283"/>
                <a:gd name="connsiteX6" fmla="*/ 2422844 w 4853105"/>
                <a:gd name="connsiteY6" fmla="*/ 2006017 h 2842283"/>
                <a:gd name="connsiteX7" fmla="*/ 2447228 w 4853105"/>
                <a:gd name="connsiteY7" fmla="*/ 2524177 h 2842283"/>
                <a:gd name="connsiteX8" fmla="*/ 3501836 w 4853105"/>
                <a:gd name="connsiteY8" fmla="*/ 2822881 h 2842283"/>
                <a:gd name="connsiteX9" fmla="*/ 4824668 w 4853105"/>
                <a:gd name="connsiteY9" fmla="*/ 1975537 h 2842283"/>
                <a:gd name="connsiteX10" fmla="*/ 4318700 w 4853105"/>
                <a:gd name="connsiteY10" fmla="*/ 805105 h 2842283"/>
                <a:gd name="connsiteX11" fmla="*/ 3270188 w 4853105"/>
                <a:gd name="connsiteY11" fmla="*/ 110161 h 2842283"/>
                <a:gd name="connsiteX12" fmla="*/ 2480756 w 4853105"/>
                <a:gd name="connsiteY12" fmla="*/ 31675 h 2842283"/>
                <a:gd name="connsiteX13" fmla="*/ 2404556 w 4853105"/>
                <a:gd name="connsiteY13" fmla="*/ 628321 h 2842283"/>
                <a:gd name="connsiteX0" fmla="*/ 2404840 w 4853389"/>
                <a:gd name="connsiteY0" fmla="*/ 628321 h 2842283"/>
                <a:gd name="connsiteX1" fmla="*/ 2310352 w 4853389"/>
                <a:gd name="connsiteY1" fmla="*/ 43867 h 2842283"/>
                <a:gd name="connsiteX2" fmla="*/ 1002760 w 4853389"/>
                <a:gd name="connsiteY2" fmla="*/ 299137 h 2842283"/>
                <a:gd name="connsiteX3" fmla="*/ 730 w 4853389"/>
                <a:gd name="connsiteY3" fmla="*/ 1734745 h 2842283"/>
                <a:gd name="connsiteX4" fmla="*/ 1155160 w 4853389"/>
                <a:gd name="connsiteY4" fmla="*/ 2741347 h 2842283"/>
                <a:gd name="connsiteX5" fmla="*/ 2398744 w 4853389"/>
                <a:gd name="connsiteY5" fmla="*/ 2524177 h 2842283"/>
                <a:gd name="connsiteX6" fmla="*/ 2423128 w 4853389"/>
                <a:gd name="connsiteY6" fmla="*/ 2006017 h 2842283"/>
                <a:gd name="connsiteX7" fmla="*/ 2447512 w 4853389"/>
                <a:gd name="connsiteY7" fmla="*/ 2524177 h 2842283"/>
                <a:gd name="connsiteX8" fmla="*/ 3502120 w 4853389"/>
                <a:gd name="connsiteY8" fmla="*/ 2822881 h 2842283"/>
                <a:gd name="connsiteX9" fmla="*/ 4824952 w 4853389"/>
                <a:gd name="connsiteY9" fmla="*/ 1975537 h 2842283"/>
                <a:gd name="connsiteX10" fmla="*/ 4318984 w 4853389"/>
                <a:gd name="connsiteY10" fmla="*/ 805105 h 2842283"/>
                <a:gd name="connsiteX11" fmla="*/ 3270472 w 4853389"/>
                <a:gd name="connsiteY11" fmla="*/ 110161 h 2842283"/>
                <a:gd name="connsiteX12" fmla="*/ 2481040 w 4853389"/>
                <a:gd name="connsiteY12" fmla="*/ 31675 h 2842283"/>
                <a:gd name="connsiteX13" fmla="*/ 2404840 w 4853389"/>
                <a:gd name="connsiteY13" fmla="*/ 628321 h 2842283"/>
                <a:gd name="connsiteX0" fmla="*/ 2405027 w 4853576"/>
                <a:gd name="connsiteY0" fmla="*/ 628321 h 2842283"/>
                <a:gd name="connsiteX1" fmla="*/ 2310539 w 4853576"/>
                <a:gd name="connsiteY1" fmla="*/ 43867 h 2842283"/>
                <a:gd name="connsiteX2" fmla="*/ 1002947 w 4853576"/>
                <a:gd name="connsiteY2" fmla="*/ 299137 h 2842283"/>
                <a:gd name="connsiteX3" fmla="*/ 917 w 4853576"/>
                <a:gd name="connsiteY3" fmla="*/ 1734745 h 2842283"/>
                <a:gd name="connsiteX4" fmla="*/ 1174397 w 4853576"/>
                <a:gd name="connsiteY4" fmla="*/ 2741347 h 2842283"/>
                <a:gd name="connsiteX5" fmla="*/ 2398931 w 4853576"/>
                <a:gd name="connsiteY5" fmla="*/ 2524177 h 2842283"/>
                <a:gd name="connsiteX6" fmla="*/ 2423315 w 4853576"/>
                <a:gd name="connsiteY6" fmla="*/ 2006017 h 2842283"/>
                <a:gd name="connsiteX7" fmla="*/ 2447699 w 4853576"/>
                <a:gd name="connsiteY7" fmla="*/ 2524177 h 2842283"/>
                <a:gd name="connsiteX8" fmla="*/ 3502307 w 4853576"/>
                <a:gd name="connsiteY8" fmla="*/ 2822881 h 2842283"/>
                <a:gd name="connsiteX9" fmla="*/ 4825139 w 4853576"/>
                <a:gd name="connsiteY9" fmla="*/ 1975537 h 2842283"/>
                <a:gd name="connsiteX10" fmla="*/ 4319171 w 4853576"/>
                <a:gd name="connsiteY10" fmla="*/ 805105 h 2842283"/>
                <a:gd name="connsiteX11" fmla="*/ 3270659 w 4853576"/>
                <a:gd name="connsiteY11" fmla="*/ 110161 h 2842283"/>
                <a:gd name="connsiteX12" fmla="*/ 2481227 w 4853576"/>
                <a:gd name="connsiteY12" fmla="*/ 31675 h 2842283"/>
                <a:gd name="connsiteX13" fmla="*/ 2405027 w 4853576"/>
                <a:gd name="connsiteY13" fmla="*/ 628321 h 2842283"/>
                <a:gd name="connsiteX0" fmla="*/ 2405027 w 4853576"/>
                <a:gd name="connsiteY0" fmla="*/ 628321 h 2842283"/>
                <a:gd name="connsiteX1" fmla="*/ 2310539 w 4853576"/>
                <a:gd name="connsiteY1" fmla="*/ 43867 h 2842283"/>
                <a:gd name="connsiteX2" fmla="*/ 1002947 w 4853576"/>
                <a:gd name="connsiteY2" fmla="*/ 299137 h 2842283"/>
                <a:gd name="connsiteX3" fmla="*/ 917 w 4853576"/>
                <a:gd name="connsiteY3" fmla="*/ 1734745 h 2842283"/>
                <a:gd name="connsiteX4" fmla="*/ 1174397 w 4853576"/>
                <a:gd name="connsiteY4" fmla="*/ 2741347 h 2842283"/>
                <a:gd name="connsiteX5" fmla="*/ 2398931 w 4853576"/>
                <a:gd name="connsiteY5" fmla="*/ 2524177 h 2842283"/>
                <a:gd name="connsiteX6" fmla="*/ 2423315 w 4853576"/>
                <a:gd name="connsiteY6" fmla="*/ 2006017 h 2842283"/>
                <a:gd name="connsiteX7" fmla="*/ 2447699 w 4853576"/>
                <a:gd name="connsiteY7" fmla="*/ 2524177 h 2842283"/>
                <a:gd name="connsiteX8" fmla="*/ 3502307 w 4853576"/>
                <a:gd name="connsiteY8" fmla="*/ 2822881 h 2842283"/>
                <a:gd name="connsiteX9" fmla="*/ 4825139 w 4853576"/>
                <a:gd name="connsiteY9" fmla="*/ 1975537 h 2842283"/>
                <a:gd name="connsiteX10" fmla="*/ 4319171 w 4853576"/>
                <a:gd name="connsiteY10" fmla="*/ 805105 h 2842283"/>
                <a:gd name="connsiteX11" fmla="*/ 3270659 w 4853576"/>
                <a:gd name="connsiteY11" fmla="*/ 110161 h 2842283"/>
                <a:gd name="connsiteX12" fmla="*/ 2481227 w 4853576"/>
                <a:gd name="connsiteY12" fmla="*/ 31675 h 2842283"/>
                <a:gd name="connsiteX13" fmla="*/ 2405027 w 4853576"/>
                <a:gd name="connsiteY13" fmla="*/ 628321 h 2842283"/>
                <a:gd name="connsiteX0" fmla="*/ 2386000 w 4834549"/>
                <a:gd name="connsiteY0" fmla="*/ 628321 h 2842283"/>
                <a:gd name="connsiteX1" fmla="*/ 2291512 w 4834549"/>
                <a:gd name="connsiteY1" fmla="*/ 43867 h 2842283"/>
                <a:gd name="connsiteX2" fmla="*/ 983920 w 4834549"/>
                <a:gd name="connsiteY2" fmla="*/ 299137 h 2842283"/>
                <a:gd name="connsiteX3" fmla="*/ 940 w 4834549"/>
                <a:gd name="connsiteY3" fmla="*/ 1746175 h 2842283"/>
                <a:gd name="connsiteX4" fmla="*/ 1155370 w 4834549"/>
                <a:gd name="connsiteY4" fmla="*/ 2741347 h 2842283"/>
                <a:gd name="connsiteX5" fmla="*/ 2379904 w 4834549"/>
                <a:gd name="connsiteY5" fmla="*/ 2524177 h 2842283"/>
                <a:gd name="connsiteX6" fmla="*/ 2404288 w 4834549"/>
                <a:gd name="connsiteY6" fmla="*/ 2006017 h 2842283"/>
                <a:gd name="connsiteX7" fmla="*/ 2428672 w 4834549"/>
                <a:gd name="connsiteY7" fmla="*/ 2524177 h 2842283"/>
                <a:gd name="connsiteX8" fmla="*/ 3483280 w 4834549"/>
                <a:gd name="connsiteY8" fmla="*/ 2822881 h 2842283"/>
                <a:gd name="connsiteX9" fmla="*/ 4806112 w 4834549"/>
                <a:gd name="connsiteY9" fmla="*/ 1975537 h 2842283"/>
                <a:gd name="connsiteX10" fmla="*/ 4300144 w 4834549"/>
                <a:gd name="connsiteY10" fmla="*/ 805105 h 2842283"/>
                <a:gd name="connsiteX11" fmla="*/ 3251632 w 4834549"/>
                <a:gd name="connsiteY11" fmla="*/ 110161 h 2842283"/>
                <a:gd name="connsiteX12" fmla="*/ 2462200 w 4834549"/>
                <a:gd name="connsiteY12" fmla="*/ 31675 h 2842283"/>
                <a:gd name="connsiteX13" fmla="*/ 2386000 w 4834549"/>
                <a:gd name="connsiteY13" fmla="*/ 628321 h 2842283"/>
                <a:gd name="connsiteX0" fmla="*/ 2385774 w 4834323"/>
                <a:gd name="connsiteY0" fmla="*/ 628321 h 2842283"/>
                <a:gd name="connsiteX1" fmla="*/ 2291286 w 4834323"/>
                <a:gd name="connsiteY1" fmla="*/ 43867 h 2842283"/>
                <a:gd name="connsiteX2" fmla="*/ 983694 w 4834323"/>
                <a:gd name="connsiteY2" fmla="*/ 299137 h 2842283"/>
                <a:gd name="connsiteX3" fmla="*/ 714 w 4834323"/>
                <a:gd name="connsiteY3" fmla="*/ 1746175 h 2842283"/>
                <a:gd name="connsiteX4" fmla="*/ 1155144 w 4834323"/>
                <a:gd name="connsiteY4" fmla="*/ 2741347 h 2842283"/>
                <a:gd name="connsiteX5" fmla="*/ 2379678 w 4834323"/>
                <a:gd name="connsiteY5" fmla="*/ 2524177 h 2842283"/>
                <a:gd name="connsiteX6" fmla="*/ 2404062 w 4834323"/>
                <a:gd name="connsiteY6" fmla="*/ 2006017 h 2842283"/>
                <a:gd name="connsiteX7" fmla="*/ 2428446 w 4834323"/>
                <a:gd name="connsiteY7" fmla="*/ 2524177 h 2842283"/>
                <a:gd name="connsiteX8" fmla="*/ 3483054 w 4834323"/>
                <a:gd name="connsiteY8" fmla="*/ 2822881 h 2842283"/>
                <a:gd name="connsiteX9" fmla="*/ 4805886 w 4834323"/>
                <a:gd name="connsiteY9" fmla="*/ 1975537 h 2842283"/>
                <a:gd name="connsiteX10" fmla="*/ 4299918 w 4834323"/>
                <a:gd name="connsiteY10" fmla="*/ 805105 h 2842283"/>
                <a:gd name="connsiteX11" fmla="*/ 3251406 w 4834323"/>
                <a:gd name="connsiteY11" fmla="*/ 110161 h 2842283"/>
                <a:gd name="connsiteX12" fmla="*/ 2461974 w 4834323"/>
                <a:gd name="connsiteY12" fmla="*/ 31675 h 2842283"/>
                <a:gd name="connsiteX13" fmla="*/ 2385774 w 4834323"/>
                <a:gd name="connsiteY13" fmla="*/ 628321 h 2842283"/>
                <a:gd name="connsiteX0" fmla="*/ 2386907 w 4835456"/>
                <a:gd name="connsiteY0" fmla="*/ 628321 h 2842283"/>
                <a:gd name="connsiteX1" fmla="*/ 2292419 w 4835456"/>
                <a:gd name="connsiteY1" fmla="*/ 43867 h 2842283"/>
                <a:gd name="connsiteX2" fmla="*/ 923867 w 4835456"/>
                <a:gd name="connsiteY2" fmla="*/ 390577 h 2842283"/>
                <a:gd name="connsiteX3" fmla="*/ 1847 w 4835456"/>
                <a:gd name="connsiteY3" fmla="*/ 1746175 h 2842283"/>
                <a:gd name="connsiteX4" fmla="*/ 1156277 w 4835456"/>
                <a:gd name="connsiteY4" fmla="*/ 2741347 h 2842283"/>
                <a:gd name="connsiteX5" fmla="*/ 2380811 w 4835456"/>
                <a:gd name="connsiteY5" fmla="*/ 2524177 h 2842283"/>
                <a:gd name="connsiteX6" fmla="*/ 2405195 w 4835456"/>
                <a:gd name="connsiteY6" fmla="*/ 2006017 h 2842283"/>
                <a:gd name="connsiteX7" fmla="*/ 2429579 w 4835456"/>
                <a:gd name="connsiteY7" fmla="*/ 2524177 h 2842283"/>
                <a:gd name="connsiteX8" fmla="*/ 3484187 w 4835456"/>
                <a:gd name="connsiteY8" fmla="*/ 2822881 h 2842283"/>
                <a:gd name="connsiteX9" fmla="*/ 4807019 w 4835456"/>
                <a:gd name="connsiteY9" fmla="*/ 1975537 h 2842283"/>
                <a:gd name="connsiteX10" fmla="*/ 4301051 w 4835456"/>
                <a:gd name="connsiteY10" fmla="*/ 805105 h 2842283"/>
                <a:gd name="connsiteX11" fmla="*/ 3252539 w 4835456"/>
                <a:gd name="connsiteY11" fmla="*/ 110161 h 2842283"/>
                <a:gd name="connsiteX12" fmla="*/ 2463107 w 4835456"/>
                <a:gd name="connsiteY12" fmla="*/ 31675 h 2842283"/>
                <a:gd name="connsiteX13" fmla="*/ 2386907 w 4835456"/>
                <a:gd name="connsiteY13" fmla="*/ 628321 h 2842283"/>
                <a:gd name="connsiteX0" fmla="*/ 2385088 w 4833637"/>
                <a:gd name="connsiteY0" fmla="*/ 628321 h 2842283"/>
                <a:gd name="connsiteX1" fmla="*/ 2290600 w 4833637"/>
                <a:gd name="connsiteY1" fmla="*/ 43867 h 2842283"/>
                <a:gd name="connsiteX2" fmla="*/ 922048 w 4833637"/>
                <a:gd name="connsiteY2" fmla="*/ 390577 h 2842283"/>
                <a:gd name="connsiteX3" fmla="*/ 28 w 4833637"/>
                <a:gd name="connsiteY3" fmla="*/ 1746175 h 2842283"/>
                <a:gd name="connsiteX4" fmla="*/ 1154458 w 4833637"/>
                <a:gd name="connsiteY4" fmla="*/ 2741347 h 2842283"/>
                <a:gd name="connsiteX5" fmla="*/ 2378992 w 4833637"/>
                <a:gd name="connsiteY5" fmla="*/ 2524177 h 2842283"/>
                <a:gd name="connsiteX6" fmla="*/ 2403376 w 4833637"/>
                <a:gd name="connsiteY6" fmla="*/ 2006017 h 2842283"/>
                <a:gd name="connsiteX7" fmla="*/ 2427760 w 4833637"/>
                <a:gd name="connsiteY7" fmla="*/ 2524177 h 2842283"/>
                <a:gd name="connsiteX8" fmla="*/ 3482368 w 4833637"/>
                <a:gd name="connsiteY8" fmla="*/ 2822881 h 2842283"/>
                <a:gd name="connsiteX9" fmla="*/ 4805200 w 4833637"/>
                <a:gd name="connsiteY9" fmla="*/ 1975537 h 2842283"/>
                <a:gd name="connsiteX10" fmla="*/ 4299232 w 4833637"/>
                <a:gd name="connsiteY10" fmla="*/ 805105 h 2842283"/>
                <a:gd name="connsiteX11" fmla="*/ 3250720 w 4833637"/>
                <a:gd name="connsiteY11" fmla="*/ 110161 h 2842283"/>
                <a:gd name="connsiteX12" fmla="*/ 2461288 w 4833637"/>
                <a:gd name="connsiteY12" fmla="*/ 31675 h 2842283"/>
                <a:gd name="connsiteX13" fmla="*/ 2385088 w 4833637"/>
                <a:gd name="connsiteY13" fmla="*/ 628321 h 2842283"/>
                <a:gd name="connsiteX0" fmla="*/ 2385088 w 4833637"/>
                <a:gd name="connsiteY0" fmla="*/ 628321 h 2839502"/>
                <a:gd name="connsiteX1" fmla="*/ 2290600 w 4833637"/>
                <a:gd name="connsiteY1" fmla="*/ 43867 h 2839502"/>
                <a:gd name="connsiteX2" fmla="*/ 922048 w 4833637"/>
                <a:gd name="connsiteY2" fmla="*/ 390577 h 2839502"/>
                <a:gd name="connsiteX3" fmla="*/ 28 w 4833637"/>
                <a:gd name="connsiteY3" fmla="*/ 1746175 h 2839502"/>
                <a:gd name="connsiteX4" fmla="*/ 1154458 w 4833637"/>
                <a:gd name="connsiteY4" fmla="*/ 2741347 h 2839502"/>
                <a:gd name="connsiteX5" fmla="*/ 2378992 w 4833637"/>
                <a:gd name="connsiteY5" fmla="*/ 2524177 h 2839502"/>
                <a:gd name="connsiteX6" fmla="*/ 2403376 w 4833637"/>
                <a:gd name="connsiteY6" fmla="*/ 2006017 h 2839502"/>
                <a:gd name="connsiteX7" fmla="*/ 2431570 w 4833637"/>
                <a:gd name="connsiteY7" fmla="*/ 2497507 h 2839502"/>
                <a:gd name="connsiteX8" fmla="*/ 3482368 w 4833637"/>
                <a:gd name="connsiteY8" fmla="*/ 2822881 h 2839502"/>
                <a:gd name="connsiteX9" fmla="*/ 4805200 w 4833637"/>
                <a:gd name="connsiteY9" fmla="*/ 1975537 h 2839502"/>
                <a:gd name="connsiteX10" fmla="*/ 4299232 w 4833637"/>
                <a:gd name="connsiteY10" fmla="*/ 805105 h 2839502"/>
                <a:gd name="connsiteX11" fmla="*/ 3250720 w 4833637"/>
                <a:gd name="connsiteY11" fmla="*/ 110161 h 2839502"/>
                <a:gd name="connsiteX12" fmla="*/ 2461288 w 4833637"/>
                <a:gd name="connsiteY12" fmla="*/ 31675 h 2839502"/>
                <a:gd name="connsiteX13" fmla="*/ 2385088 w 4833637"/>
                <a:gd name="connsiteY13" fmla="*/ 628321 h 2839502"/>
                <a:gd name="connsiteX0" fmla="*/ 2385088 w 4831054"/>
                <a:gd name="connsiteY0" fmla="*/ 628321 h 2799452"/>
                <a:gd name="connsiteX1" fmla="*/ 2290600 w 4831054"/>
                <a:gd name="connsiteY1" fmla="*/ 43867 h 2799452"/>
                <a:gd name="connsiteX2" fmla="*/ 922048 w 4831054"/>
                <a:gd name="connsiteY2" fmla="*/ 390577 h 2799452"/>
                <a:gd name="connsiteX3" fmla="*/ 28 w 4831054"/>
                <a:gd name="connsiteY3" fmla="*/ 1746175 h 2799452"/>
                <a:gd name="connsiteX4" fmla="*/ 1154458 w 4831054"/>
                <a:gd name="connsiteY4" fmla="*/ 2741347 h 2799452"/>
                <a:gd name="connsiteX5" fmla="*/ 2378992 w 4831054"/>
                <a:gd name="connsiteY5" fmla="*/ 2524177 h 2799452"/>
                <a:gd name="connsiteX6" fmla="*/ 2403376 w 4831054"/>
                <a:gd name="connsiteY6" fmla="*/ 2006017 h 2799452"/>
                <a:gd name="connsiteX7" fmla="*/ 2431570 w 4831054"/>
                <a:gd name="connsiteY7" fmla="*/ 2497507 h 2799452"/>
                <a:gd name="connsiteX8" fmla="*/ 3531898 w 4831054"/>
                <a:gd name="connsiteY8" fmla="*/ 2780971 h 2799452"/>
                <a:gd name="connsiteX9" fmla="*/ 4805200 w 4831054"/>
                <a:gd name="connsiteY9" fmla="*/ 1975537 h 2799452"/>
                <a:gd name="connsiteX10" fmla="*/ 4299232 w 4831054"/>
                <a:gd name="connsiteY10" fmla="*/ 805105 h 2799452"/>
                <a:gd name="connsiteX11" fmla="*/ 3250720 w 4831054"/>
                <a:gd name="connsiteY11" fmla="*/ 110161 h 2799452"/>
                <a:gd name="connsiteX12" fmla="*/ 2461288 w 4831054"/>
                <a:gd name="connsiteY12" fmla="*/ 31675 h 2799452"/>
                <a:gd name="connsiteX13" fmla="*/ 2385088 w 4831054"/>
                <a:gd name="connsiteY13" fmla="*/ 628321 h 2799452"/>
                <a:gd name="connsiteX0" fmla="*/ 2385088 w 4765907"/>
                <a:gd name="connsiteY0" fmla="*/ 628321 h 2793049"/>
                <a:gd name="connsiteX1" fmla="*/ 2290600 w 4765907"/>
                <a:gd name="connsiteY1" fmla="*/ 43867 h 2793049"/>
                <a:gd name="connsiteX2" fmla="*/ 922048 w 4765907"/>
                <a:gd name="connsiteY2" fmla="*/ 390577 h 2793049"/>
                <a:gd name="connsiteX3" fmla="*/ 28 w 4765907"/>
                <a:gd name="connsiteY3" fmla="*/ 1746175 h 2793049"/>
                <a:gd name="connsiteX4" fmla="*/ 1154458 w 4765907"/>
                <a:gd name="connsiteY4" fmla="*/ 2741347 h 2793049"/>
                <a:gd name="connsiteX5" fmla="*/ 2378992 w 4765907"/>
                <a:gd name="connsiteY5" fmla="*/ 2524177 h 2793049"/>
                <a:gd name="connsiteX6" fmla="*/ 2403376 w 4765907"/>
                <a:gd name="connsiteY6" fmla="*/ 2006017 h 2793049"/>
                <a:gd name="connsiteX7" fmla="*/ 2431570 w 4765907"/>
                <a:gd name="connsiteY7" fmla="*/ 2497507 h 2793049"/>
                <a:gd name="connsiteX8" fmla="*/ 3531898 w 4765907"/>
                <a:gd name="connsiteY8" fmla="*/ 2780971 h 2793049"/>
                <a:gd name="connsiteX9" fmla="*/ 4736620 w 4765907"/>
                <a:gd name="connsiteY9" fmla="*/ 2101267 h 2793049"/>
                <a:gd name="connsiteX10" fmla="*/ 4299232 w 4765907"/>
                <a:gd name="connsiteY10" fmla="*/ 805105 h 2793049"/>
                <a:gd name="connsiteX11" fmla="*/ 3250720 w 4765907"/>
                <a:gd name="connsiteY11" fmla="*/ 110161 h 2793049"/>
                <a:gd name="connsiteX12" fmla="*/ 2461288 w 4765907"/>
                <a:gd name="connsiteY12" fmla="*/ 31675 h 2793049"/>
                <a:gd name="connsiteX13" fmla="*/ 2385088 w 4765907"/>
                <a:gd name="connsiteY13" fmla="*/ 628321 h 2793049"/>
                <a:gd name="connsiteX0" fmla="*/ 2385088 w 4794758"/>
                <a:gd name="connsiteY0" fmla="*/ 628321 h 2793974"/>
                <a:gd name="connsiteX1" fmla="*/ 2290600 w 4794758"/>
                <a:gd name="connsiteY1" fmla="*/ 43867 h 2793974"/>
                <a:gd name="connsiteX2" fmla="*/ 922048 w 4794758"/>
                <a:gd name="connsiteY2" fmla="*/ 390577 h 2793974"/>
                <a:gd name="connsiteX3" fmla="*/ 28 w 4794758"/>
                <a:gd name="connsiteY3" fmla="*/ 1746175 h 2793974"/>
                <a:gd name="connsiteX4" fmla="*/ 1154458 w 4794758"/>
                <a:gd name="connsiteY4" fmla="*/ 2741347 h 2793974"/>
                <a:gd name="connsiteX5" fmla="*/ 2378992 w 4794758"/>
                <a:gd name="connsiteY5" fmla="*/ 2524177 h 2793974"/>
                <a:gd name="connsiteX6" fmla="*/ 2403376 w 4794758"/>
                <a:gd name="connsiteY6" fmla="*/ 2006017 h 2793974"/>
                <a:gd name="connsiteX7" fmla="*/ 2431570 w 4794758"/>
                <a:gd name="connsiteY7" fmla="*/ 2497507 h 2793974"/>
                <a:gd name="connsiteX8" fmla="*/ 3531898 w 4794758"/>
                <a:gd name="connsiteY8" fmla="*/ 2780971 h 2793974"/>
                <a:gd name="connsiteX9" fmla="*/ 4767100 w 4794758"/>
                <a:gd name="connsiteY9" fmla="*/ 2082217 h 2793974"/>
                <a:gd name="connsiteX10" fmla="*/ 4299232 w 4794758"/>
                <a:gd name="connsiteY10" fmla="*/ 805105 h 2793974"/>
                <a:gd name="connsiteX11" fmla="*/ 3250720 w 4794758"/>
                <a:gd name="connsiteY11" fmla="*/ 110161 h 2793974"/>
                <a:gd name="connsiteX12" fmla="*/ 2461288 w 4794758"/>
                <a:gd name="connsiteY12" fmla="*/ 31675 h 2793974"/>
                <a:gd name="connsiteX13" fmla="*/ 2385088 w 4794758"/>
                <a:gd name="connsiteY13" fmla="*/ 628321 h 2793974"/>
                <a:gd name="connsiteX0" fmla="*/ 2385088 w 4824196"/>
                <a:gd name="connsiteY0" fmla="*/ 628321 h 2793974"/>
                <a:gd name="connsiteX1" fmla="*/ 2290600 w 4824196"/>
                <a:gd name="connsiteY1" fmla="*/ 43867 h 2793974"/>
                <a:gd name="connsiteX2" fmla="*/ 922048 w 4824196"/>
                <a:gd name="connsiteY2" fmla="*/ 390577 h 2793974"/>
                <a:gd name="connsiteX3" fmla="*/ 28 w 4824196"/>
                <a:gd name="connsiteY3" fmla="*/ 1746175 h 2793974"/>
                <a:gd name="connsiteX4" fmla="*/ 1154458 w 4824196"/>
                <a:gd name="connsiteY4" fmla="*/ 2741347 h 2793974"/>
                <a:gd name="connsiteX5" fmla="*/ 2378992 w 4824196"/>
                <a:gd name="connsiteY5" fmla="*/ 2524177 h 2793974"/>
                <a:gd name="connsiteX6" fmla="*/ 2403376 w 4824196"/>
                <a:gd name="connsiteY6" fmla="*/ 2006017 h 2793974"/>
                <a:gd name="connsiteX7" fmla="*/ 2431570 w 4824196"/>
                <a:gd name="connsiteY7" fmla="*/ 2497507 h 2793974"/>
                <a:gd name="connsiteX8" fmla="*/ 3531898 w 4824196"/>
                <a:gd name="connsiteY8" fmla="*/ 2780971 h 2793974"/>
                <a:gd name="connsiteX9" fmla="*/ 4767100 w 4824196"/>
                <a:gd name="connsiteY9" fmla="*/ 2082217 h 2793974"/>
                <a:gd name="connsiteX10" fmla="*/ 4299232 w 4824196"/>
                <a:gd name="connsiteY10" fmla="*/ 805105 h 2793974"/>
                <a:gd name="connsiteX11" fmla="*/ 3250720 w 4824196"/>
                <a:gd name="connsiteY11" fmla="*/ 110161 h 2793974"/>
                <a:gd name="connsiteX12" fmla="*/ 2461288 w 4824196"/>
                <a:gd name="connsiteY12" fmla="*/ 31675 h 2793974"/>
                <a:gd name="connsiteX13" fmla="*/ 2385088 w 4824196"/>
                <a:gd name="connsiteY13" fmla="*/ 628321 h 2793974"/>
                <a:gd name="connsiteX0" fmla="*/ 2385088 w 4798929"/>
                <a:gd name="connsiteY0" fmla="*/ 628321 h 2793974"/>
                <a:gd name="connsiteX1" fmla="*/ 2290600 w 4798929"/>
                <a:gd name="connsiteY1" fmla="*/ 43867 h 2793974"/>
                <a:gd name="connsiteX2" fmla="*/ 922048 w 4798929"/>
                <a:gd name="connsiteY2" fmla="*/ 390577 h 2793974"/>
                <a:gd name="connsiteX3" fmla="*/ 28 w 4798929"/>
                <a:gd name="connsiteY3" fmla="*/ 1746175 h 2793974"/>
                <a:gd name="connsiteX4" fmla="*/ 1154458 w 4798929"/>
                <a:gd name="connsiteY4" fmla="*/ 2741347 h 2793974"/>
                <a:gd name="connsiteX5" fmla="*/ 2378992 w 4798929"/>
                <a:gd name="connsiteY5" fmla="*/ 2524177 h 2793974"/>
                <a:gd name="connsiteX6" fmla="*/ 2403376 w 4798929"/>
                <a:gd name="connsiteY6" fmla="*/ 2006017 h 2793974"/>
                <a:gd name="connsiteX7" fmla="*/ 2431570 w 4798929"/>
                <a:gd name="connsiteY7" fmla="*/ 2497507 h 2793974"/>
                <a:gd name="connsiteX8" fmla="*/ 3531898 w 4798929"/>
                <a:gd name="connsiteY8" fmla="*/ 2780971 h 2793974"/>
                <a:gd name="connsiteX9" fmla="*/ 4767100 w 4798929"/>
                <a:gd name="connsiteY9" fmla="*/ 2082217 h 2793974"/>
                <a:gd name="connsiteX10" fmla="*/ 4333522 w 4798929"/>
                <a:gd name="connsiteY10" fmla="*/ 862255 h 2793974"/>
                <a:gd name="connsiteX11" fmla="*/ 3250720 w 4798929"/>
                <a:gd name="connsiteY11" fmla="*/ 110161 h 2793974"/>
                <a:gd name="connsiteX12" fmla="*/ 2461288 w 4798929"/>
                <a:gd name="connsiteY12" fmla="*/ 31675 h 2793974"/>
                <a:gd name="connsiteX13" fmla="*/ 2385088 w 4798929"/>
                <a:gd name="connsiteY13" fmla="*/ 628321 h 2793974"/>
                <a:gd name="connsiteX0" fmla="*/ 2385088 w 4803580"/>
                <a:gd name="connsiteY0" fmla="*/ 628321 h 2793974"/>
                <a:gd name="connsiteX1" fmla="*/ 2290600 w 4803580"/>
                <a:gd name="connsiteY1" fmla="*/ 43867 h 2793974"/>
                <a:gd name="connsiteX2" fmla="*/ 922048 w 4803580"/>
                <a:gd name="connsiteY2" fmla="*/ 390577 h 2793974"/>
                <a:gd name="connsiteX3" fmla="*/ 28 w 4803580"/>
                <a:gd name="connsiteY3" fmla="*/ 1746175 h 2793974"/>
                <a:gd name="connsiteX4" fmla="*/ 1154458 w 4803580"/>
                <a:gd name="connsiteY4" fmla="*/ 2741347 h 2793974"/>
                <a:gd name="connsiteX5" fmla="*/ 2378992 w 4803580"/>
                <a:gd name="connsiteY5" fmla="*/ 2524177 h 2793974"/>
                <a:gd name="connsiteX6" fmla="*/ 2403376 w 4803580"/>
                <a:gd name="connsiteY6" fmla="*/ 2006017 h 2793974"/>
                <a:gd name="connsiteX7" fmla="*/ 2431570 w 4803580"/>
                <a:gd name="connsiteY7" fmla="*/ 2497507 h 2793974"/>
                <a:gd name="connsiteX8" fmla="*/ 3531898 w 4803580"/>
                <a:gd name="connsiteY8" fmla="*/ 2780971 h 2793974"/>
                <a:gd name="connsiteX9" fmla="*/ 4767100 w 4803580"/>
                <a:gd name="connsiteY9" fmla="*/ 2082217 h 2793974"/>
                <a:gd name="connsiteX10" fmla="*/ 4333522 w 4803580"/>
                <a:gd name="connsiteY10" fmla="*/ 862255 h 2793974"/>
                <a:gd name="connsiteX11" fmla="*/ 3250720 w 4803580"/>
                <a:gd name="connsiteY11" fmla="*/ 110161 h 2793974"/>
                <a:gd name="connsiteX12" fmla="*/ 2461288 w 4803580"/>
                <a:gd name="connsiteY12" fmla="*/ 31675 h 2793974"/>
                <a:gd name="connsiteX13" fmla="*/ 2385088 w 4803580"/>
                <a:gd name="connsiteY13" fmla="*/ 628321 h 2793974"/>
                <a:gd name="connsiteX0" fmla="*/ 2385088 w 4818089"/>
                <a:gd name="connsiteY0" fmla="*/ 628321 h 2793974"/>
                <a:gd name="connsiteX1" fmla="*/ 2290600 w 4818089"/>
                <a:gd name="connsiteY1" fmla="*/ 43867 h 2793974"/>
                <a:gd name="connsiteX2" fmla="*/ 922048 w 4818089"/>
                <a:gd name="connsiteY2" fmla="*/ 390577 h 2793974"/>
                <a:gd name="connsiteX3" fmla="*/ 28 w 4818089"/>
                <a:gd name="connsiteY3" fmla="*/ 1746175 h 2793974"/>
                <a:gd name="connsiteX4" fmla="*/ 1154458 w 4818089"/>
                <a:gd name="connsiteY4" fmla="*/ 2741347 h 2793974"/>
                <a:gd name="connsiteX5" fmla="*/ 2378992 w 4818089"/>
                <a:gd name="connsiteY5" fmla="*/ 2524177 h 2793974"/>
                <a:gd name="connsiteX6" fmla="*/ 2403376 w 4818089"/>
                <a:gd name="connsiteY6" fmla="*/ 2006017 h 2793974"/>
                <a:gd name="connsiteX7" fmla="*/ 2431570 w 4818089"/>
                <a:gd name="connsiteY7" fmla="*/ 2497507 h 2793974"/>
                <a:gd name="connsiteX8" fmla="*/ 3531898 w 4818089"/>
                <a:gd name="connsiteY8" fmla="*/ 2780971 h 2793974"/>
                <a:gd name="connsiteX9" fmla="*/ 4767100 w 4818089"/>
                <a:gd name="connsiteY9" fmla="*/ 2082217 h 2793974"/>
                <a:gd name="connsiteX10" fmla="*/ 4333522 w 4818089"/>
                <a:gd name="connsiteY10" fmla="*/ 862255 h 2793974"/>
                <a:gd name="connsiteX11" fmla="*/ 3250720 w 4818089"/>
                <a:gd name="connsiteY11" fmla="*/ 110161 h 2793974"/>
                <a:gd name="connsiteX12" fmla="*/ 2461288 w 4818089"/>
                <a:gd name="connsiteY12" fmla="*/ 31675 h 2793974"/>
                <a:gd name="connsiteX13" fmla="*/ 2385088 w 4818089"/>
                <a:gd name="connsiteY13" fmla="*/ 628321 h 2793974"/>
                <a:gd name="connsiteX0" fmla="*/ 2385088 w 4818089"/>
                <a:gd name="connsiteY0" fmla="*/ 613280 h 2778933"/>
                <a:gd name="connsiteX1" fmla="*/ 2290600 w 4818089"/>
                <a:gd name="connsiteY1" fmla="*/ 28826 h 2778933"/>
                <a:gd name="connsiteX2" fmla="*/ 922048 w 4818089"/>
                <a:gd name="connsiteY2" fmla="*/ 375536 h 2778933"/>
                <a:gd name="connsiteX3" fmla="*/ 28 w 4818089"/>
                <a:gd name="connsiteY3" fmla="*/ 1731134 h 2778933"/>
                <a:gd name="connsiteX4" fmla="*/ 1154458 w 4818089"/>
                <a:gd name="connsiteY4" fmla="*/ 2726306 h 2778933"/>
                <a:gd name="connsiteX5" fmla="*/ 2378992 w 4818089"/>
                <a:gd name="connsiteY5" fmla="*/ 2509136 h 2778933"/>
                <a:gd name="connsiteX6" fmla="*/ 2403376 w 4818089"/>
                <a:gd name="connsiteY6" fmla="*/ 1990976 h 2778933"/>
                <a:gd name="connsiteX7" fmla="*/ 2431570 w 4818089"/>
                <a:gd name="connsiteY7" fmla="*/ 2482466 h 2778933"/>
                <a:gd name="connsiteX8" fmla="*/ 3531898 w 4818089"/>
                <a:gd name="connsiteY8" fmla="*/ 2765930 h 2778933"/>
                <a:gd name="connsiteX9" fmla="*/ 4767100 w 4818089"/>
                <a:gd name="connsiteY9" fmla="*/ 2067176 h 2778933"/>
                <a:gd name="connsiteX10" fmla="*/ 4333522 w 4818089"/>
                <a:gd name="connsiteY10" fmla="*/ 847214 h 2778933"/>
                <a:gd name="connsiteX11" fmla="*/ 3250720 w 4818089"/>
                <a:gd name="connsiteY11" fmla="*/ 95120 h 2778933"/>
                <a:gd name="connsiteX12" fmla="*/ 2461288 w 4818089"/>
                <a:gd name="connsiteY12" fmla="*/ 16634 h 2778933"/>
                <a:gd name="connsiteX13" fmla="*/ 2385088 w 4818089"/>
                <a:gd name="connsiteY13" fmla="*/ 613280 h 2778933"/>
                <a:gd name="connsiteX0" fmla="*/ 2385088 w 4818089"/>
                <a:gd name="connsiteY0" fmla="*/ 613280 h 2778933"/>
                <a:gd name="connsiteX1" fmla="*/ 2290600 w 4818089"/>
                <a:gd name="connsiteY1" fmla="*/ 28826 h 2778933"/>
                <a:gd name="connsiteX2" fmla="*/ 922048 w 4818089"/>
                <a:gd name="connsiteY2" fmla="*/ 375536 h 2778933"/>
                <a:gd name="connsiteX3" fmla="*/ 28 w 4818089"/>
                <a:gd name="connsiteY3" fmla="*/ 1731134 h 2778933"/>
                <a:gd name="connsiteX4" fmla="*/ 1154458 w 4818089"/>
                <a:gd name="connsiteY4" fmla="*/ 2726306 h 2778933"/>
                <a:gd name="connsiteX5" fmla="*/ 2378992 w 4818089"/>
                <a:gd name="connsiteY5" fmla="*/ 2509136 h 2778933"/>
                <a:gd name="connsiteX6" fmla="*/ 2403376 w 4818089"/>
                <a:gd name="connsiteY6" fmla="*/ 1990976 h 2778933"/>
                <a:gd name="connsiteX7" fmla="*/ 2431570 w 4818089"/>
                <a:gd name="connsiteY7" fmla="*/ 2482466 h 2778933"/>
                <a:gd name="connsiteX8" fmla="*/ 3531898 w 4818089"/>
                <a:gd name="connsiteY8" fmla="*/ 2765930 h 2778933"/>
                <a:gd name="connsiteX9" fmla="*/ 4767100 w 4818089"/>
                <a:gd name="connsiteY9" fmla="*/ 2067176 h 2778933"/>
                <a:gd name="connsiteX10" fmla="*/ 4333522 w 4818089"/>
                <a:gd name="connsiteY10" fmla="*/ 847214 h 2778933"/>
                <a:gd name="connsiteX11" fmla="*/ 3250720 w 4818089"/>
                <a:gd name="connsiteY11" fmla="*/ 95120 h 2778933"/>
                <a:gd name="connsiteX12" fmla="*/ 2461288 w 4818089"/>
                <a:gd name="connsiteY12" fmla="*/ 16634 h 2778933"/>
                <a:gd name="connsiteX13" fmla="*/ 2385088 w 4818089"/>
                <a:gd name="connsiteY13" fmla="*/ 613280 h 2778933"/>
                <a:gd name="connsiteX0" fmla="*/ 2385088 w 4818089"/>
                <a:gd name="connsiteY0" fmla="*/ 613280 h 2778933"/>
                <a:gd name="connsiteX1" fmla="*/ 2290600 w 4818089"/>
                <a:gd name="connsiteY1" fmla="*/ 28826 h 2778933"/>
                <a:gd name="connsiteX2" fmla="*/ 922048 w 4818089"/>
                <a:gd name="connsiteY2" fmla="*/ 375536 h 2778933"/>
                <a:gd name="connsiteX3" fmla="*/ 28 w 4818089"/>
                <a:gd name="connsiteY3" fmla="*/ 1731134 h 2778933"/>
                <a:gd name="connsiteX4" fmla="*/ 1154458 w 4818089"/>
                <a:gd name="connsiteY4" fmla="*/ 2726306 h 2778933"/>
                <a:gd name="connsiteX5" fmla="*/ 2378992 w 4818089"/>
                <a:gd name="connsiteY5" fmla="*/ 2509136 h 2778933"/>
                <a:gd name="connsiteX6" fmla="*/ 2403376 w 4818089"/>
                <a:gd name="connsiteY6" fmla="*/ 1990976 h 2778933"/>
                <a:gd name="connsiteX7" fmla="*/ 2431570 w 4818089"/>
                <a:gd name="connsiteY7" fmla="*/ 2482466 h 2778933"/>
                <a:gd name="connsiteX8" fmla="*/ 3531898 w 4818089"/>
                <a:gd name="connsiteY8" fmla="*/ 2765930 h 2778933"/>
                <a:gd name="connsiteX9" fmla="*/ 4767100 w 4818089"/>
                <a:gd name="connsiteY9" fmla="*/ 2067176 h 2778933"/>
                <a:gd name="connsiteX10" fmla="*/ 4333522 w 4818089"/>
                <a:gd name="connsiteY10" fmla="*/ 847214 h 2778933"/>
                <a:gd name="connsiteX11" fmla="*/ 3250720 w 4818089"/>
                <a:gd name="connsiteY11" fmla="*/ 95120 h 2778933"/>
                <a:gd name="connsiteX12" fmla="*/ 2461288 w 4818089"/>
                <a:gd name="connsiteY12" fmla="*/ 16634 h 2778933"/>
                <a:gd name="connsiteX13" fmla="*/ 2385088 w 4818089"/>
                <a:gd name="connsiteY13" fmla="*/ 613280 h 2778933"/>
                <a:gd name="connsiteX0" fmla="*/ 2385088 w 4818089"/>
                <a:gd name="connsiteY0" fmla="*/ 618530 h 2784183"/>
                <a:gd name="connsiteX1" fmla="*/ 2290600 w 4818089"/>
                <a:gd name="connsiteY1" fmla="*/ 34076 h 2784183"/>
                <a:gd name="connsiteX2" fmla="*/ 922048 w 4818089"/>
                <a:gd name="connsiteY2" fmla="*/ 380786 h 2784183"/>
                <a:gd name="connsiteX3" fmla="*/ 28 w 4818089"/>
                <a:gd name="connsiteY3" fmla="*/ 1736384 h 2784183"/>
                <a:gd name="connsiteX4" fmla="*/ 1154458 w 4818089"/>
                <a:gd name="connsiteY4" fmla="*/ 2731556 h 2784183"/>
                <a:gd name="connsiteX5" fmla="*/ 2378992 w 4818089"/>
                <a:gd name="connsiteY5" fmla="*/ 2514386 h 2784183"/>
                <a:gd name="connsiteX6" fmla="*/ 2403376 w 4818089"/>
                <a:gd name="connsiteY6" fmla="*/ 1996226 h 2784183"/>
                <a:gd name="connsiteX7" fmla="*/ 2431570 w 4818089"/>
                <a:gd name="connsiteY7" fmla="*/ 2487716 h 2784183"/>
                <a:gd name="connsiteX8" fmla="*/ 3531898 w 4818089"/>
                <a:gd name="connsiteY8" fmla="*/ 2771180 h 2784183"/>
                <a:gd name="connsiteX9" fmla="*/ 4767100 w 4818089"/>
                <a:gd name="connsiteY9" fmla="*/ 2072426 h 2784183"/>
                <a:gd name="connsiteX10" fmla="*/ 4333522 w 4818089"/>
                <a:gd name="connsiteY10" fmla="*/ 852464 h 2784183"/>
                <a:gd name="connsiteX11" fmla="*/ 3250720 w 4818089"/>
                <a:gd name="connsiteY11" fmla="*/ 100370 h 2784183"/>
                <a:gd name="connsiteX12" fmla="*/ 2461288 w 4818089"/>
                <a:gd name="connsiteY12" fmla="*/ 21884 h 2784183"/>
                <a:gd name="connsiteX13" fmla="*/ 2385088 w 4818089"/>
                <a:gd name="connsiteY13" fmla="*/ 618530 h 2784183"/>
                <a:gd name="connsiteX0" fmla="*/ 2385088 w 4818089"/>
                <a:gd name="connsiteY0" fmla="*/ 596433 h 2762086"/>
                <a:gd name="connsiteX1" fmla="*/ 2290600 w 4818089"/>
                <a:gd name="connsiteY1" fmla="*/ 11979 h 2762086"/>
                <a:gd name="connsiteX2" fmla="*/ 922048 w 4818089"/>
                <a:gd name="connsiteY2" fmla="*/ 358689 h 2762086"/>
                <a:gd name="connsiteX3" fmla="*/ 28 w 4818089"/>
                <a:gd name="connsiteY3" fmla="*/ 1714287 h 2762086"/>
                <a:gd name="connsiteX4" fmla="*/ 1154458 w 4818089"/>
                <a:gd name="connsiteY4" fmla="*/ 2709459 h 2762086"/>
                <a:gd name="connsiteX5" fmla="*/ 2378992 w 4818089"/>
                <a:gd name="connsiteY5" fmla="*/ 2492289 h 2762086"/>
                <a:gd name="connsiteX6" fmla="*/ 2403376 w 4818089"/>
                <a:gd name="connsiteY6" fmla="*/ 1974129 h 2762086"/>
                <a:gd name="connsiteX7" fmla="*/ 2431570 w 4818089"/>
                <a:gd name="connsiteY7" fmla="*/ 2465619 h 2762086"/>
                <a:gd name="connsiteX8" fmla="*/ 3531898 w 4818089"/>
                <a:gd name="connsiteY8" fmla="*/ 2749083 h 2762086"/>
                <a:gd name="connsiteX9" fmla="*/ 4767100 w 4818089"/>
                <a:gd name="connsiteY9" fmla="*/ 2050329 h 2762086"/>
                <a:gd name="connsiteX10" fmla="*/ 4333522 w 4818089"/>
                <a:gd name="connsiteY10" fmla="*/ 830367 h 2762086"/>
                <a:gd name="connsiteX11" fmla="*/ 3250720 w 4818089"/>
                <a:gd name="connsiteY11" fmla="*/ 78273 h 2762086"/>
                <a:gd name="connsiteX12" fmla="*/ 2442238 w 4818089"/>
                <a:gd name="connsiteY12" fmla="*/ 26457 h 2762086"/>
                <a:gd name="connsiteX13" fmla="*/ 2385088 w 4818089"/>
                <a:gd name="connsiteY13" fmla="*/ 596433 h 2762086"/>
                <a:gd name="connsiteX0" fmla="*/ 2385088 w 4818089"/>
                <a:gd name="connsiteY0" fmla="*/ 601130 h 2766783"/>
                <a:gd name="connsiteX1" fmla="*/ 2290600 w 4818089"/>
                <a:gd name="connsiteY1" fmla="*/ 16676 h 2766783"/>
                <a:gd name="connsiteX2" fmla="*/ 922048 w 4818089"/>
                <a:gd name="connsiteY2" fmla="*/ 363386 h 2766783"/>
                <a:gd name="connsiteX3" fmla="*/ 28 w 4818089"/>
                <a:gd name="connsiteY3" fmla="*/ 1718984 h 2766783"/>
                <a:gd name="connsiteX4" fmla="*/ 1154458 w 4818089"/>
                <a:gd name="connsiteY4" fmla="*/ 2714156 h 2766783"/>
                <a:gd name="connsiteX5" fmla="*/ 2378992 w 4818089"/>
                <a:gd name="connsiteY5" fmla="*/ 2496986 h 2766783"/>
                <a:gd name="connsiteX6" fmla="*/ 2403376 w 4818089"/>
                <a:gd name="connsiteY6" fmla="*/ 1978826 h 2766783"/>
                <a:gd name="connsiteX7" fmla="*/ 2431570 w 4818089"/>
                <a:gd name="connsiteY7" fmla="*/ 2470316 h 2766783"/>
                <a:gd name="connsiteX8" fmla="*/ 3531898 w 4818089"/>
                <a:gd name="connsiteY8" fmla="*/ 2753780 h 2766783"/>
                <a:gd name="connsiteX9" fmla="*/ 4767100 w 4818089"/>
                <a:gd name="connsiteY9" fmla="*/ 2055026 h 2766783"/>
                <a:gd name="connsiteX10" fmla="*/ 4333522 w 4818089"/>
                <a:gd name="connsiteY10" fmla="*/ 835064 h 2766783"/>
                <a:gd name="connsiteX11" fmla="*/ 3250720 w 4818089"/>
                <a:gd name="connsiteY11" fmla="*/ 82970 h 2766783"/>
                <a:gd name="connsiteX12" fmla="*/ 2442238 w 4818089"/>
                <a:gd name="connsiteY12" fmla="*/ 31154 h 2766783"/>
                <a:gd name="connsiteX13" fmla="*/ 2385088 w 4818089"/>
                <a:gd name="connsiteY13" fmla="*/ 601130 h 2766783"/>
                <a:gd name="connsiteX0" fmla="*/ 2385088 w 4818089"/>
                <a:gd name="connsiteY0" fmla="*/ 601130 h 2766783"/>
                <a:gd name="connsiteX1" fmla="*/ 2290600 w 4818089"/>
                <a:gd name="connsiteY1" fmla="*/ 16676 h 2766783"/>
                <a:gd name="connsiteX2" fmla="*/ 922048 w 4818089"/>
                <a:gd name="connsiteY2" fmla="*/ 363386 h 2766783"/>
                <a:gd name="connsiteX3" fmla="*/ 28 w 4818089"/>
                <a:gd name="connsiteY3" fmla="*/ 1718984 h 2766783"/>
                <a:gd name="connsiteX4" fmla="*/ 1154458 w 4818089"/>
                <a:gd name="connsiteY4" fmla="*/ 2714156 h 2766783"/>
                <a:gd name="connsiteX5" fmla="*/ 2378992 w 4818089"/>
                <a:gd name="connsiteY5" fmla="*/ 2496986 h 2766783"/>
                <a:gd name="connsiteX6" fmla="*/ 2403376 w 4818089"/>
                <a:gd name="connsiteY6" fmla="*/ 1978826 h 2766783"/>
                <a:gd name="connsiteX7" fmla="*/ 2431570 w 4818089"/>
                <a:gd name="connsiteY7" fmla="*/ 2470316 h 2766783"/>
                <a:gd name="connsiteX8" fmla="*/ 3531898 w 4818089"/>
                <a:gd name="connsiteY8" fmla="*/ 2753780 h 2766783"/>
                <a:gd name="connsiteX9" fmla="*/ 4767100 w 4818089"/>
                <a:gd name="connsiteY9" fmla="*/ 2055026 h 2766783"/>
                <a:gd name="connsiteX10" fmla="*/ 4333522 w 4818089"/>
                <a:gd name="connsiteY10" fmla="*/ 835064 h 2766783"/>
                <a:gd name="connsiteX11" fmla="*/ 3250720 w 4818089"/>
                <a:gd name="connsiteY11" fmla="*/ 82970 h 2766783"/>
                <a:gd name="connsiteX12" fmla="*/ 2442238 w 4818089"/>
                <a:gd name="connsiteY12" fmla="*/ 31154 h 2766783"/>
                <a:gd name="connsiteX13" fmla="*/ 2385088 w 4818089"/>
                <a:gd name="connsiteY13" fmla="*/ 601130 h 2766783"/>
                <a:gd name="connsiteX0" fmla="*/ 2385088 w 4818089"/>
                <a:gd name="connsiteY0" fmla="*/ 601130 h 2766783"/>
                <a:gd name="connsiteX1" fmla="*/ 2290600 w 4818089"/>
                <a:gd name="connsiteY1" fmla="*/ 16676 h 2766783"/>
                <a:gd name="connsiteX2" fmla="*/ 922048 w 4818089"/>
                <a:gd name="connsiteY2" fmla="*/ 363386 h 2766783"/>
                <a:gd name="connsiteX3" fmla="*/ 28 w 4818089"/>
                <a:gd name="connsiteY3" fmla="*/ 1718984 h 2766783"/>
                <a:gd name="connsiteX4" fmla="*/ 1154458 w 4818089"/>
                <a:gd name="connsiteY4" fmla="*/ 2714156 h 2766783"/>
                <a:gd name="connsiteX5" fmla="*/ 2375182 w 4818089"/>
                <a:gd name="connsiteY5" fmla="*/ 2470316 h 2766783"/>
                <a:gd name="connsiteX6" fmla="*/ 2403376 w 4818089"/>
                <a:gd name="connsiteY6" fmla="*/ 1978826 h 2766783"/>
                <a:gd name="connsiteX7" fmla="*/ 2431570 w 4818089"/>
                <a:gd name="connsiteY7" fmla="*/ 2470316 h 2766783"/>
                <a:gd name="connsiteX8" fmla="*/ 3531898 w 4818089"/>
                <a:gd name="connsiteY8" fmla="*/ 2753780 h 2766783"/>
                <a:gd name="connsiteX9" fmla="*/ 4767100 w 4818089"/>
                <a:gd name="connsiteY9" fmla="*/ 2055026 h 2766783"/>
                <a:gd name="connsiteX10" fmla="*/ 4333522 w 4818089"/>
                <a:gd name="connsiteY10" fmla="*/ 835064 h 2766783"/>
                <a:gd name="connsiteX11" fmla="*/ 3250720 w 4818089"/>
                <a:gd name="connsiteY11" fmla="*/ 82970 h 2766783"/>
                <a:gd name="connsiteX12" fmla="*/ 2442238 w 4818089"/>
                <a:gd name="connsiteY12" fmla="*/ 31154 h 2766783"/>
                <a:gd name="connsiteX13" fmla="*/ 2385088 w 4818089"/>
                <a:gd name="connsiteY13" fmla="*/ 601130 h 2766783"/>
                <a:gd name="connsiteX0" fmla="*/ 2385088 w 4818089"/>
                <a:gd name="connsiteY0" fmla="*/ 601130 h 2765567"/>
                <a:gd name="connsiteX1" fmla="*/ 2290600 w 4818089"/>
                <a:gd name="connsiteY1" fmla="*/ 16676 h 2765567"/>
                <a:gd name="connsiteX2" fmla="*/ 922048 w 4818089"/>
                <a:gd name="connsiteY2" fmla="*/ 363386 h 2765567"/>
                <a:gd name="connsiteX3" fmla="*/ 28 w 4818089"/>
                <a:gd name="connsiteY3" fmla="*/ 1718984 h 2765567"/>
                <a:gd name="connsiteX4" fmla="*/ 1154458 w 4818089"/>
                <a:gd name="connsiteY4" fmla="*/ 2714156 h 2765567"/>
                <a:gd name="connsiteX5" fmla="*/ 2375182 w 4818089"/>
                <a:gd name="connsiteY5" fmla="*/ 2470316 h 2765567"/>
                <a:gd name="connsiteX6" fmla="*/ 2403376 w 4818089"/>
                <a:gd name="connsiteY6" fmla="*/ 1978826 h 2765567"/>
                <a:gd name="connsiteX7" fmla="*/ 2431570 w 4818089"/>
                <a:gd name="connsiteY7" fmla="*/ 2470316 h 2765567"/>
                <a:gd name="connsiteX8" fmla="*/ 3531898 w 4818089"/>
                <a:gd name="connsiteY8" fmla="*/ 2753780 h 2765567"/>
                <a:gd name="connsiteX9" fmla="*/ 4767100 w 4818089"/>
                <a:gd name="connsiteY9" fmla="*/ 2055026 h 2765567"/>
                <a:gd name="connsiteX10" fmla="*/ 4333522 w 4818089"/>
                <a:gd name="connsiteY10" fmla="*/ 835064 h 2765567"/>
                <a:gd name="connsiteX11" fmla="*/ 3250720 w 4818089"/>
                <a:gd name="connsiteY11" fmla="*/ 82970 h 2765567"/>
                <a:gd name="connsiteX12" fmla="*/ 2442238 w 4818089"/>
                <a:gd name="connsiteY12" fmla="*/ 31154 h 2765567"/>
                <a:gd name="connsiteX13" fmla="*/ 2385088 w 4818089"/>
                <a:gd name="connsiteY13" fmla="*/ 601130 h 2765567"/>
                <a:gd name="connsiteX0" fmla="*/ 2385088 w 4818089"/>
                <a:gd name="connsiteY0" fmla="*/ 601130 h 2765890"/>
                <a:gd name="connsiteX1" fmla="*/ 2290600 w 4818089"/>
                <a:gd name="connsiteY1" fmla="*/ 16676 h 2765890"/>
                <a:gd name="connsiteX2" fmla="*/ 922048 w 4818089"/>
                <a:gd name="connsiteY2" fmla="*/ 363386 h 2765890"/>
                <a:gd name="connsiteX3" fmla="*/ 28 w 4818089"/>
                <a:gd name="connsiteY3" fmla="*/ 1718984 h 2765890"/>
                <a:gd name="connsiteX4" fmla="*/ 1154458 w 4818089"/>
                <a:gd name="connsiteY4" fmla="*/ 2714156 h 2765890"/>
                <a:gd name="connsiteX5" fmla="*/ 2375182 w 4818089"/>
                <a:gd name="connsiteY5" fmla="*/ 2470316 h 2765890"/>
                <a:gd name="connsiteX6" fmla="*/ 2403376 w 4818089"/>
                <a:gd name="connsiteY6" fmla="*/ 1978826 h 2765890"/>
                <a:gd name="connsiteX7" fmla="*/ 2435380 w 4818089"/>
                <a:gd name="connsiteY7" fmla="*/ 2474126 h 2765890"/>
                <a:gd name="connsiteX8" fmla="*/ 3531898 w 4818089"/>
                <a:gd name="connsiteY8" fmla="*/ 2753780 h 2765890"/>
                <a:gd name="connsiteX9" fmla="*/ 4767100 w 4818089"/>
                <a:gd name="connsiteY9" fmla="*/ 2055026 h 2765890"/>
                <a:gd name="connsiteX10" fmla="*/ 4333522 w 4818089"/>
                <a:gd name="connsiteY10" fmla="*/ 835064 h 2765890"/>
                <a:gd name="connsiteX11" fmla="*/ 3250720 w 4818089"/>
                <a:gd name="connsiteY11" fmla="*/ 82970 h 2765890"/>
                <a:gd name="connsiteX12" fmla="*/ 2442238 w 4818089"/>
                <a:gd name="connsiteY12" fmla="*/ 31154 h 2765890"/>
                <a:gd name="connsiteX13" fmla="*/ 2385088 w 4818089"/>
                <a:gd name="connsiteY13" fmla="*/ 601130 h 2765890"/>
                <a:gd name="connsiteX0" fmla="*/ 2385088 w 4818089"/>
                <a:gd name="connsiteY0" fmla="*/ 601130 h 2767206"/>
                <a:gd name="connsiteX1" fmla="*/ 2290600 w 4818089"/>
                <a:gd name="connsiteY1" fmla="*/ 16676 h 2767206"/>
                <a:gd name="connsiteX2" fmla="*/ 922048 w 4818089"/>
                <a:gd name="connsiteY2" fmla="*/ 363386 h 2767206"/>
                <a:gd name="connsiteX3" fmla="*/ 28 w 4818089"/>
                <a:gd name="connsiteY3" fmla="*/ 1718984 h 2767206"/>
                <a:gd name="connsiteX4" fmla="*/ 1154458 w 4818089"/>
                <a:gd name="connsiteY4" fmla="*/ 2714156 h 2767206"/>
                <a:gd name="connsiteX5" fmla="*/ 2375182 w 4818089"/>
                <a:gd name="connsiteY5" fmla="*/ 2470316 h 2767206"/>
                <a:gd name="connsiteX6" fmla="*/ 2418616 w 4818089"/>
                <a:gd name="connsiteY6" fmla="*/ 1971206 h 2767206"/>
                <a:gd name="connsiteX7" fmla="*/ 2435380 w 4818089"/>
                <a:gd name="connsiteY7" fmla="*/ 2474126 h 2767206"/>
                <a:gd name="connsiteX8" fmla="*/ 3531898 w 4818089"/>
                <a:gd name="connsiteY8" fmla="*/ 2753780 h 2767206"/>
                <a:gd name="connsiteX9" fmla="*/ 4767100 w 4818089"/>
                <a:gd name="connsiteY9" fmla="*/ 2055026 h 2767206"/>
                <a:gd name="connsiteX10" fmla="*/ 4333522 w 4818089"/>
                <a:gd name="connsiteY10" fmla="*/ 835064 h 2767206"/>
                <a:gd name="connsiteX11" fmla="*/ 3250720 w 4818089"/>
                <a:gd name="connsiteY11" fmla="*/ 82970 h 2767206"/>
                <a:gd name="connsiteX12" fmla="*/ 2442238 w 4818089"/>
                <a:gd name="connsiteY12" fmla="*/ 31154 h 2767206"/>
                <a:gd name="connsiteX13" fmla="*/ 2385088 w 4818089"/>
                <a:gd name="connsiteY13" fmla="*/ 601130 h 2767206"/>
                <a:gd name="connsiteX0" fmla="*/ 2385088 w 4818089"/>
                <a:gd name="connsiteY0" fmla="*/ 601130 h 2767206"/>
                <a:gd name="connsiteX1" fmla="*/ 2290600 w 4818089"/>
                <a:gd name="connsiteY1" fmla="*/ 16676 h 2767206"/>
                <a:gd name="connsiteX2" fmla="*/ 922048 w 4818089"/>
                <a:gd name="connsiteY2" fmla="*/ 363386 h 2767206"/>
                <a:gd name="connsiteX3" fmla="*/ 28 w 4818089"/>
                <a:gd name="connsiteY3" fmla="*/ 1718984 h 2767206"/>
                <a:gd name="connsiteX4" fmla="*/ 1154458 w 4818089"/>
                <a:gd name="connsiteY4" fmla="*/ 2714156 h 2767206"/>
                <a:gd name="connsiteX5" fmla="*/ 2375182 w 4818089"/>
                <a:gd name="connsiteY5" fmla="*/ 2470316 h 2767206"/>
                <a:gd name="connsiteX6" fmla="*/ 2418616 w 4818089"/>
                <a:gd name="connsiteY6" fmla="*/ 1971206 h 2767206"/>
                <a:gd name="connsiteX7" fmla="*/ 2435380 w 4818089"/>
                <a:gd name="connsiteY7" fmla="*/ 2474126 h 2767206"/>
                <a:gd name="connsiteX8" fmla="*/ 3531898 w 4818089"/>
                <a:gd name="connsiteY8" fmla="*/ 2753780 h 2767206"/>
                <a:gd name="connsiteX9" fmla="*/ 4767100 w 4818089"/>
                <a:gd name="connsiteY9" fmla="*/ 2055026 h 2767206"/>
                <a:gd name="connsiteX10" fmla="*/ 4333522 w 4818089"/>
                <a:gd name="connsiteY10" fmla="*/ 835064 h 2767206"/>
                <a:gd name="connsiteX11" fmla="*/ 3250720 w 4818089"/>
                <a:gd name="connsiteY11" fmla="*/ 82970 h 2767206"/>
                <a:gd name="connsiteX12" fmla="*/ 2442238 w 4818089"/>
                <a:gd name="connsiteY12" fmla="*/ 31154 h 2767206"/>
                <a:gd name="connsiteX13" fmla="*/ 2385088 w 4818089"/>
                <a:gd name="connsiteY13" fmla="*/ 601130 h 2767206"/>
                <a:gd name="connsiteX0" fmla="*/ 2385088 w 4818089"/>
                <a:gd name="connsiteY0" fmla="*/ 601130 h 2765384"/>
                <a:gd name="connsiteX1" fmla="*/ 2290600 w 4818089"/>
                <a:gd name="connsiteY1" fmla="*/ 16676 h 2765384"/>
                <a:gd name="connsiteX2" fmla="*/ 922048 w 4818089"/>
                <a:gd name="connsiteY2" fmla="*/ 363386 h 2765384"/>
                <a:gd name="connsiteX3" fmla="*/ 28 w 4818089"/>
                <a:gd name="connsiteY3" fmla="*/ 1718984 h 2765384"/>
                <a:gd name="connsiteX4" fmla="*/ 1154458 w 4818089"/>
                <a:gd name="connsiteY4" fmla="*/ 2714156 h 2765384"/>
                <a:gd name="connsiteX5" fmla="*/ 2375182 w 4818089"/>
                <a:gd name="connsiteY5" fmla="*/ 2470316 h 2765384"/>
                <a:gd name="connsiteX6" fmla="*/ 2418616 w 4818089"/>
                <a:gd name="connsiteY6" fmla="*/ 1971206 h 2765384"/>
                <a:gd name="connsiteX7" fmla="*/ 2435380 w 4818089"/>
                <a:gd name="connsiteY7" fmla="*/ 2474126 h 2765384"/>
                <a:gd name="connsiteX8" fmla="*/ 3531898 w 4818089"/>
                <a:gd name="connsiteY8" fmla="*/ 2753780 h 2765384"/>
                <a:gd name="connsiteX9" fmla="*/ 4767100 w 4818089"/>
                <a:gd name="connsiteY9" fmla="*/ 2055026 h 2765384"/>
                <a:gd name="connsiteX10" fmla="*/ 4333522 w 4818089"/>
                <a:gd name="connsiteY10" fmla="*/ 835064 h 2765384"/>
                <a:gd name="connsiteX11" fmla="*/ 3250720 w 4818089"/>
                <a:gd name="connsiteY11" fmla="*/ 82970 h 2765384"/>
                <a:gd name="connsiteX12" fmla="*/ 2442238 w 4818089"/>
                <a:gd name="connsiteY12" fmla="*/ 31154 h 2765384"/>
                <a:gd name="connsiteX13" fmla="*/ 2385088 w 4818089"/>
                <a:gd name="connsiteY13" fmla="*/ 601130 h 2765384"/>
                <a:gd name="connsiteX0" fmla="*/ 2385088 w 4818089"/>
                <a:gd name="connsiteY0" fmla="*/ 601130 h 2765384"/>
                <a:gd name="connsiteX1" fmla="*/ 2290600 w 4818089"/>
                <a:gd name="connsiteY1" fmla="*/ 16676 h 2765384"/>
                <a:gd name="connsiteX2" fmla="*/ 922048 w 4818089"/>
                <a:gd name="connsiteY2" fmla="*/ 363386 h 2765384"/>
                <a:gd name="connsiteX3" fmla="*/ 28 w 4818089"/>
                <a:gd name="connsiteY3" fmla="*/ 1718984 h 2765384"/>
                <a:gd name="connsiteX4" fmla="*/ 1154458 w 4818089"/>
                <a:gd name="connsiteY4" fmla="*/ 2714156 h 2765384"/>
                <a:gd name="connsiteX5" fmla="*/ 2375182 w 4818089"/>
                <a:gd name="connsiteY5" fmla="*/ 2470316 h 2765384"/>
                <a:gd name="connsiteX6" fmla="*/ 2418616 w 4818089"/>
                <a:gd name="connsiteY6" fmla="*/ 1971206 h 2765384"/>
                <a:gd name="connsiteX7" fmla="*/ 2435380 w 4818089"/>
                <a:gd name="connsiteY7" fmla="*/ 2474126 h 2765384"/>
                <a:gd name="connsiteX8" fmla="*/ 3531898 w 4818089"/>
                <a:gd name="connsiteY8" fmla="*/ 2753780 h 2765384"/>
                <a:gd name="connsiteX9" fmla="*/ 4767100 w 4818089"/>
                <a:gd name="connsiteY9" fmla="*/ 2055026 h 2765384"/>
                <a:gd name="connsiteX10" fmla="*/ 4333522 w 4818089"/>
                <a:gd name="connsiteY10" fmla="*/ 835064 h 2765384"/>
                <a:gd name="connsiteX11" fmla="*/ 3250720 w 4818089"/>
                <a:gd name="connsiteY11" fmla="*/ 82970 h 2765384"/>
                <a:gd name="connsiteX12" fmla="*/ 2442238 w 4818089"/>
                <a:gd name="connsiteY12" fmla="*/ 31154 h 2765384"/>
                <a:gd name="connsiteX13" fmla="*/ 2385088 w 4818089"/>
                <a:gd name="connsiteY13" fmla="*/ 601130 h 2765384"/>
                <a:gd name="connsiteX0" fmla="*/ 2385088 w 4818089"/>
                <a:gd name="connsiteY0" fmla="*/ 601130 h 2767487"/>
                <a:gd name="connsiteX1" fmla="*/ 2290600 w 4818089"/>
                <a:gd name="connsiteY1" fmla="*/ 16676 h 2767487"/>
                <a:gd name="connsiteX2" fmla="*/ 922048 w 4818089"/>
                <a:gd name="connsiteY2" fmla="*/ 363386 h 2767487"/>
                <a:gd name="connsiteX3" fmla="*/ 28 w 4818089"/>
                <a:gd name="connsiteY3" fmla="*/ 1718984 h 2767487"/>
                <a:gd name="connsiteX4" fmla="*/ 1154458 w 4818089"/>
                <a:gd name="connsiteY4" fmla="*/ 2714156 h 2767487"/>
                <a:gd name="connsiteX5" fmla="*/ 2375182 w 4818089"/>
                <a:gd name="connsiteY5" fmla="*/ 2470316 h 2767487"/>
                <a:gd name="connsiteX6" fmla="*/ 2418616 w 4818089"/>
                <a:gd name="connsiteY6" fmla="*/ 1971206 h 2767487"/>
                <a:gd name="connsiteX7" fmla="*/ 2435380 w 4818089"/>
                <a:gd name="connsiteY7" fmla="*/ 2474126 h 2767487"/>
                <a:gd name="connsiteX8" fmla="*/ 3531898 w 4818089"/>
                <a:gd name="connsiteY8" fmla="*/ 2753780 h 2767487"/>
                <a:gd name="connsiteX9" fmla="*/ 4767100 w 4818089"/>
                <a:gd name="connsiteY9" fmla="*/ 2055026 h 2767487"/>
                <a:gd name="connsiteX10" fmla="*/ 4333522 w 4818089"/>
                <a:gd name="connsiteY10" fmla="*/ 835064 h 2767487"/>
                <a:gd name="connsiteX11" fmla="*/ 3250720 w 4818089"/>
                <a:gd name="connsiteY11" fmla="*/ 82970 h 2767487"/>
                <a:gd name="connsiteX12" fmla="*/ 2442238 w 4818089"/>
                <a:gd name="connsiteY12" fmla="*/ 31154 h 2767487"/>
                <a:gd name="connsiteX13" fmla="*/ 2385088 w 4818089"/>
                <a:gd name="connsiteY13" fmla="*/ 601130 h 27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18089" h="2767487">
                  <a:moveTo>
                    <a:pt x="2385088" y="601130"/>
                  </a:moveTo>
                  <a:cubicBezTo>
                    <a:pt x="2359815" y="598717"/>
                    <a:pt x="2435380" y="56300"/>
                    <a:pt x="2290600" y="16676"/>
                  </a:cubicBezTo>
                  <a:cubicBezTo>
                    <a:pt x="2052324" y="-48536"/>
                    <a:pt x="1303810" y="79668"/>
                    <a:pt x="922048" y="363386"/>
                  </a:cubicBezTo>
                  <a:cubicBezTo>
                    <a:pt x="540286" y="647104"/>
                    <a:pt x="-4417" y="1270039"/>
                    <a:pt x="28" y="1718984"/>
                  </a:cubicBezTo>
                  <a:cubicBezTo>
                    <a:pt x="4473" y="2167929"/>
                    <a:pt x="735739" y="2543214"/>
                    <a:pt x="1154458" y="2714156"/>
                  </a:cubicBezTo>
                  <a:cubicBezTo>
                    <a:pt x="1573177" y="2885098"/>
                    <a:pt x="2332129" y="2540801"/>
                    <a:pt x="2375182" y="2470316"/>
                  </a:cubicBezTo>
                  <a:cubicBezTo>
                    <a:pt x="2418235" y="2399831"/>
                    <a:pt x="2408583" y="1970571"/>
                    <a:pt x="2418616" y="1971206"/>
                  </a:cubicBezTo>
                  <a:cubicBezTo>
                    <a:pt x="2428649" y="1971841"/>
                    <a:pt x="2413663" y="2389417"/>
                    <a:pt x="2435380" y="2474126"/>
                  </a:cubicBezTo>
                  <a:cubicBezTo>
                    <a:pt x="2457097" y="2558835"/>
                    <a:pt x="3173758" y="2831250"/>
                    <a:pt x="3531898" y="2753780"/>
                  </a:cubicBezTo>
                  <a:cubicBezTo>
                    <a:pt x="3890038" y="2676310"/>
                    <a:pt x="4595396" y="2458632"/>
                    <a:pt x="4767100" y="2055026"/>
                  </a:cubicBezTo>
                  <a:cubicBezTo>
                    <a:pt x="4938804" y="1651420"/>
                    <a:pt x="4647212" y="1274230"/>
                    <a:pt x="4333522" y="835064"/>
                  </a:cubicBezTo>
                  <a:cubicBezTo>
                    <a:pt x="4019832" y="395898"/>
                    <a:pt x="3637054" y="194730"/>
                    <a:pt x="3250720" y="82970"/>
                  </a:cubicBezTo>
                  <a:cubicBezTo>
                    <a:pt x="2913916" y="35980"/>
                    <a:pt x="2741167" y="-34023"/>
                    <a:pt x="2442238" y="31154"/>
                  </a:cubicBezTo>
                  <a:cubicBezTo>
                    <a:pt x="2315011" y="58894"/>
                    <a:pt x="2410361" y="603543"/>
                    <a:pt x="2385088" y="60113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5F85-B833-46AA-A61B-9234DFB6198B}"/>
                </a:ext>
              </a:extLst>
            </p:cNvPr>
            <p:cNvSpPr/>
            <p:nvPr/>
          </p:nvSpPr>
          <p:spPr>
            <a:xfrm>
              <a:off x="4379123" y="2484960"/>
              <a:ext cx="3185691" cy="2398409"/>
            </a:xfrm>
            <a:custGeom>
              <a:avLst/>
              <a:gdLst>
                <a:gd name="connsiteX0" fmla="*/ 1143123 w 3202502"/>
                <a:gd name="connsiteY0" fmla="*/ 43847 h 2395852"/>
                <a:gd name="connsiteX1" fmla="*/ 556383 w 3202502"/>
                <a:gd name="connsiteY1" fmla="*/ 226727 h 2395852"/>
                <a:gd name="connsiteX2" fmla="*/ 708783 w 3202502"/>
                <a:gd name="connsiteY2" fmla="*/ 699167 h 2395852"/>
                <a:gd name="connsiteX3" fmla="*/ 564003 w 3202502"/>
                <a:gd name="connsiteY3" fmla="*/ 943007 h 2395852"/>
                <a:gd name="connsiteX4" fmla="*/ 609723 w 3202502"/>
                <a:gd name="connsiteY4" fmla="*/ 1324007 h 2395852"/>
                <a:gd name="connsiteX5" fmla="*/ 123 w 3202502"/>
                <a:gd name="connsiteY5" fmla="*/ 1788827 h 2395852"/>
                <a:gd name="connsiteX6" fmla="*/ 564003 w 3202502"/>
                <a:gd name="connsiteY6" fmla="*/ 2352707 h 2395852"/>
                <a:gd name="connsiteX7" fmla="*/ 1348863 w 3202502"/>
                <a:gd name="connsiteY7" fmla="*/ 2276507 h 2395852"/>
                <a:gd name="connsiteX8" fmla="*/ 1554603 w 3202502"/>
                <a:gd name="connsiteY8" fmla="*/ 1636427 h 2395852"/>
                <a:gd name="connsiteX9" fmla="*/ 1920363 w 3202502"/>
                <a:gd name="connsiteY9" fmla="*/ 2291747 h 2395852"/>
                <a:gd name="connsiteX10" fmla="*/ 2789043 w 3202502"/>
                <a:gd name="connsiteY10" fmla="*/ 2291747 h 2395852"/>
                <a:gd name="connsiteX11" fmla="*/ 3200523 w 3202502"/>
                <a:gd name="connsiteY11" fmla="*/ 1750727 h 2395852"/>
                <a:gd name="connsiteX12" fmla="*/ 2636643 w 3202502"/>
                <a:gd name="connsiteY12" fmla="*/ 1400207 h 2395852"/>
                <a:gd name="connsiteX13" fmla="*/ 2659503 w 3202502"/>
                <a:gd name="connsiteY13" fmla="*/ 1003967 h 2395852"/>
                <a:gd name="connsiteX14" fmla="*/ 2461383 w 3202502"/>
                <a:gd name="connsiteY14" fmla="*/ 752507 h 2395852"/>
                <a:gd name="connsiteX15" fmla="*/ 2575683 w 3202502"/>
                <a:gd name="connsiteY15" fmla="*/ 272447 h 2395852"/>
                <a:gd name="connsiteX16" fmla="*/ 2308983 w 3202502"/>
                <a:gd name="connsiteY16" fmla="*/ 51467 h 2395852"/>
                <a:gd name="connsiteX17" fmla="*/ 1889883 w 3202502"/>
                <a:gd name="connsiteY17" fmla="*/ 249587 h 2395852"/>
                <a:gd name="connsiteX18" fmla="*/ 1737483 w 3202502"/>
                <a:gd name="connsiteY18" fmla="*/ 1080167 h 2395852"/>
                <a:gd name="connsiteX19" fmla="*/ 1455543 w 3202502"/>
                <a:gd name="connsiteY19" fmla="*/ 1034447 h 2395852"/>
                <a:gd name="connsiteX20" fmla="*/ 1143123 w 3202502"/>
                <a:gd name="connsiteY20" fmla="*/ 43847 h 2395852"/>
                <a:gd name="connsiteX0" fmla="*/ 1143123 w 3202502"/>
                <a:gd name="connsiteY0" fmla="*/ 43847 h 2395852"/>
                <a:gd name="connsiteX1" fmla="*/ 556383 w 3202502"/>
                <a:gd name="connsiteY1" fmla="*/ 226727 h 2395852"/>
                <a:gd name="connsiteX2" fmla="*/ 708783 w 3202502"/>
                <a:gd name="connsiteY2" fmla="*/ 699167 h 2395852"/>
                <a:gd name="connsiteX3" fmla="*/ 564003 w 3202502"/>
                <a:gd name="connsiteY3" fmla="*/ 943007 h 2395852"/>
                <a:gd name="connsiteX4" fmla="*/ 609723 w 3202502"/>
                <a:gd name="connsiteY4" fmla="*/ 1324007 h 2395852"/>
                <a:gd name="connsiteX5" fmla="*/ 123 w 3202502"/>
                <a:gd name="connsiteY5" fmla="*/ 1788827 h 2395852"/>
                <a:gd name="connsiteX6" fmla="*/ 564003 w 3202502"/>
                <a:gd name="connsiteY6" fmla="*/ 2352707 h 2395852"/>
                <a:gd name="connsiteX7" fmla="*/ 1348863 w 3202502"/>
                <a:gd name="connsiteY7" fmla="*/ 2276507 h 2395852"/>
                <a:gd name="connsiteX8" fmla="*/ 1554603 w 3202502"/>
                <a:gd name="connsiteY8" fmla="*/ 1636427 h 2395852"/>
                <a:gd name="connsiteX9" fmla="*/ 1920363 w 3202502"/>
                <a:gd name="connsiteY9" fmla="*/ 2291747 h 2395852"/>
                <a:gd name="connsiteX10" fmla="*/ 2789043 w 3202502"/>
                <a:gd name="connsiteY10" fmla="*/ 2291747 h 2395852"/>
                <a:gd name="connsiteX11" fmla="*/ 3200523 w 3202502"/>
                <a:gd name="connsiteY11" fmla="*/ 1750727 h 2395852"/>
                <a:gd name="connsiteX12" fmla="*/ 2636643 w 3202502"/>
                <a:gd name="connsiteY12" fmla="*/ 1400207 h 2395852"/>
                <a:gd name="connsiteX13" fmla="*/ 2659503 w 3202502"/>
                <a:gd name="connsiteY13" fmla="*/ 1003967 h 2395852"/>
                <a:gd name="connsiteX14" fmla="*/ 2461383 w 3202502"/>
                <a:gd name="connsiteY14" fmla="*/ 752507 h 2395852"/>
                <a:gd name="connsiteX15" fmla="*/ 2575683 w 3202502"/>
                <a:gd name="connsiteY15" fmla="*/ 272447 h 2395852"/>
                <a:gd name="connsiteX16" fmla="*/ 2308983 w 3202502"/>
                <a:gd name="connsiteY16" fmla="*/ 51467 h 2395852"/>
                <a:gd name="connsiteX17" fmla="*/ 1889883 w 3202502"/>
                <a:gd name="connsiteY17" fmla="*/ 249587 h 2395852"/>
                <a:gd name="connsiteX18" fmla="*/ 1726053 w 3202502"/>
                <a:gd name="connsiteY18" fmla="*/ 1042067 h 2395852"/>
                <a:gd name="connsiteX19" fmla="*/ 1455543 w 3202502"/>
                <a:gd name="connsiteY19" fmla="*/ 1034447 h 2395852"/>
                <a:gd name="connsiteX20" fmla="*/ 1143123 w 3202502"/>
                <a:gd name="connsiteY20" fmla="*/ 43847 h 2395852"/>
                <a:gd name="connsiteX0" fmla="*/ 1143123 w 3202502"/>
                <a:gd name="connsiteY0" fmla="*/ 40996 h 2393001"/>
                <a:gd name="connsiteX1" fmla="*/ 556383 w 3202502"/>
                <a:gd name="connsiteY1" fmla="*/ 223876 h 2393001"/>
                <a:gd name="connsiteX2" fmla="*/ 708783 w 3202502"/>
                <a:gd name="connsiteY2" fmla="*/ 696316 h 2393001"/>
                <a:gd name="connsiteX3" fmla="*/ 564003 w 3202502"/>
                <a:gd name="connsiteY3" fmla="*/ 940156 h 2393001"/>
                <a:gd name="connsiteX4" fmla="*/ 609723 w 3202502"/>
                <a:gd name="connsiteY4" fmla="*/ 1321156 h 2393001"/>
                <a:gd name="connsiteX5" fmla="*/ 123 w 3202502"/>
                <a:gd name="connsiteY5" fmla="*/ 1785976 h 2393001"/>
                <a:gd name="connsiteX6" fmla="*/ 564003 w 3202502"/>
                <a:gd name="connsiteY6" fmla="*/ 2349856 h 2393001"/>
                <a:gd name="connsiteX7" fmla="*/ 1348863 w 3202502"/>
                <a:gd name="connsiteY7" fmla="*/ 2273656 h 2393001"/>
                <a:gd name="connsiteX8" fmla="*/ 1554603 w 3202502"/>
                <a:gd name="connsiteY8" fmla="*/ 1633576 h 2393001"/>
                <a:gd name="connsiteX9" fmla="*/ 1920363 w 3202502"/>
                <a:gd name="connsiteY9" fmla="*/ 2288896 h 2393001"/>
                <a:gd name="connsiteX10" fmla="*/ 2789043 w 3202502"/>
                <a:gd name="connsiteY10" fmla="*/ 2288896 h 2393001"/>
                <a:gd name="connsiteX11" fmla="*/ 3200523 w 3202502"/>
                <a:gd name="connsiteY11" fmla="*/ 1747876 h 2393001"/>
                <a:gd name="connsiteX12" fmla="*/ 2636643 w 3202502"/>
                <a:gd name="connsiteY12" fmla="*/ 1397356 h 2393001"/>
                <a:gd name="connsiteX13" fmla="*/ 2659503 w 3202502"/>
                <a:gd name="connsiteY13" fmla="*/ 1001116 h 2393001"/>
                <a:gd name="connsiteX14" fmla="*/ 2461383 w 3202502"/>
                <a:gd name="connsiteY14" fmla="*/ 749656 h 2393001"/>
                <a:gd name="connsiteX15" fmla="*/ 2575683 w 3202502"/>
                <a:gd name="connsiteY15" fmla="*/ 269596 h 2393001"/>
                <a:gd name="connsiteX16" fmla="*/ 2308983 w 3202502"/>
                <a:gd name="connsiteY16" fmla="*/ 48616 h 2393001"/>
                <a:gd name="connsiteX17" fmla="*/ 1889883 w 3202502"/>
                <a:gd name="connsiteY17" fmla="*/ 246736 h 2393001"/>
                <a:gd name="connsiteX18" fmla="*/ 1726053 w 3202502"/>
                <a:gd name="connsiteY18" fmla="*/ 1039216 h 2393001"/>
                <a:gd name="connsiteX19" fmla="*/ 1440303 w 3202502"/>
                <a:gd name="connsiteY19" fmla="*/ 989686 h 2393001"/>
                <a:gd name="connsiteX20" fmla="*/ 1143123 w 3202502"/>
                <a:gd name="connsiteY20" fmla="*/ 40996 h 2393001"/>
                <a:gd name="connsiteX0" fmla="*/ 1173603 w 3202502"/>
                <a:gd name="connsiteY0" fmla="*/ 41424 h 2389619"/>
                <a:gd name="connsiteX1" fmla="*/ 556383 w 3202502"/>
                <a:gd name="connsiteY1" fmla="*/ 220494 h 2389619"/>
                <a:gd name="connsiteX2" fmla="*/ 708783 w 3202502"/>
                <a:gd name="connsiteY2" fmla="*/ 692934 h 2389619"/>
                <a:gd name="connsiteX3" fmla="*/ 564003 w 3202502"/>
                <a:gd name="connsiteY3" fmla="*/ 936774 h 2389619"/>
                <a:gd name="connsiteX4" fmla="*/ 609723 w 3202502"/>
                <a:gd name="connsiteY4" fmla="*/ 1317774 h 2389619"/>
                <a:gd name="connsiteX5" fmla="*/ 123 w 3202502"/>
                <a:gd name="connsiteY5" fmla="*/ 1782594 h 2389619"/>
                <a:gd name="connsiteX6" fmla="*/ 564003 w 3202502"/>
                <a:gd name="connsiteY6" fmla="*/ 2346474 h 2389619"/>
                <a:gd name="connsiteX7" fmla="*/ 1348863 w 3202502"/>
                <a:gd name="connsiteY7" fmla="*/ 2270274 h 2389619"/>
                <a:gd name="connsiteX8" fmla="*/ 1554603 w 3202502"/>
                <a:gd name="connsiteY8" fmla="*/ 1630194 h 2389619"/>
                <a:gd name="connsiteX9" fmla="*/ 1920363 w 3202502"/>
                <a:gd name="connsiteY9" fmla="*/ 2285514 h 2389619"/>
                <a:gd name="connsiteX10" fmla="*/ 2789043 w 3202502"/>
                <a:gd name="connsiteY10" fmla="*/ 2285514 h 2389619"/>
                <a:gd name="connsiteX11" fmla="*/ 3200523 w 3202502"/>
                <a:gd name="connsiteY11" fmla="*/ 1744494 h 2389619"/>
                <a:gd name="connsiteX12" fmla="*/ 2636643 w 3202502"/>
                <a:gd name="connsiteY12" fmla="*/ 1393974 h 2389619"/>
                <a:gd name="connsiteX13" fmla="*/ 2659503 w 3202502"/>
                <a:gd name="connsiteY13" fmla="*/ 997734 h 2389619"/>
                <a:gd name="connsiteX14" fmla="*/ 2461383 w 3202502"/>
                <a:gd name="connsiteY14" fmla="*/ 746274 h 2389619"/>
                <a:gd name="connsiteX15" fmla="*/ 2575683 w 3202502"/>
                <a:gd name="connsiteY15" fmla="*/ 266214 h 2389619"/>
                <a:gd name="connsiteX16" fmla="*/ 2308983 w 3202502"/>
                <a:gd name="connsiteY16" fmla="*/ 45234 h 2389619"/>
                <a:gd name="connsiteX17" fmla="*/ 1889883 w 3202502"/>
                <a:gd name="connsiteY17" fmla="*/ 243354 h 2389619"/>
                <a:gd name="connsiteX18" fmla="*/ 1726053 w 3202502"/>
                <a:gd name="connsiteY18" fmla="*/ 1035834 h 2389619"/>
                <a:gd name="connsiteX19" fmla="*/ 1440303 w 3202502"/>
                <a:gd name="connsiteY19" fmla="*/ 986304 h 2389619"/>
                <a:gd name="connsiteX20" fmla="*/ 1173603 w 3202502"/>
                <a:gd name="connsiteY20" fmla="*/ 41424 h 2389619"/>
                <a:gd name="connsiteX0" fmla="*/ 1173603 w 3202502"/>
                <a:gd name="connsiteY0" fmla="*/ 55625 h 2403820"/>
                <a:gd name="connsiteX1" fmla="*/ 556383 w 3202502"/>
                <a:gd name="connsiteY1" fmla="*/ 234695 h 2403820"/>
                <a:gd name="connsiteX2" fmla="*/ 708783 w 3202502"/>
                <a:gd name="connsiteY2" fmla="*/ 707135 h 2403820"/>
                <a:gd name="connsiteX3" fmla="*/ 564003 w 3202502"/>
                <a:gd name="connsiteY3" fmla="*/ 950975 h 2403820"/>
                <a:gd name="connsiteX4" fmla="*/ 609723 w 3202502"/>
                <a:gd name="connsiteY4" fmla="*/ 1331975 h 2403820"/>
                <a:gd name="connsiteX5" fmla="*/ 123 w 3202502"/>
                <a:gd name="connsiteY5" fmla="*/ 1796795 h 2403820"/>
                <a:gd name="connsiteX6" fmla="*/ 564003 w 3202502"/>
                <a:gd name="connsiteY6" fmla="*/ 2360675 h 2403820"/>
                <a:gd name="connsiteX7" fmla="*/ 1348863 w 3202502"/>
                <a:gd name="connsiteY7" fmla="*/ 2284475 h 2403820"/>
                <a:gd name="connsiteX8" fmla="*/ 1554603 w 3202502"/>
                <a:gd name="connsiteY8" fmla="*/ 1644395 h 2403820"/>
                <a:gd name="connsiteX9" fmla="*/ 1920363 w 3202502"/>
                <a:gd name="connsiteY9" fmla="*/ 2299715 h 2403820"/>
                <a:gd name="connsiteX10" fmla="*/ 2789043 w 3202502"/>
                <a:gd name="connsiteY10" fmla="*/ 2299715 h 2403820"/>
                <a:gd name="connsiteX11" fmla="*/ 3200523 w 3202502"/>
                <a:gd name="connsiteY11" fmla="*/ 1758695 h 2403820"/>
                <a:gd name="connsiteX12" fmla="*/ 2636643 w 3202502"/>
                <a:gd name="connsiteY12" fmla="*/ 1408175 h 2403820"/>
                <a:gd name="connsiteX13" fmla="*/ 2659503 w 3202502"/>
                <a:gd name="connsiteY13" fmla="*/ 1011935 h 2403820"/>
                <a:gd name="connsiteX14" fmla="*/ 2461383 w 3202502"/>
                <a:gd name="connsiteY14" fmla="*/ 760475 h 2403820"/>
                <a:gd name="connsiteX15" fmla="*/ 2575683 w 3202502"/>
                <a:gd name="connsiteY15" fmla="*/ 280415 h 2403820"/>
                <a:gd name="connsiteX16" fmla="*/ 2308983 w 3202502"/>
                <a:gd name="connsiteY16" fmla="*/ 59435 h 2403820"/>
                <a:gd name="connsiteX17" fmla="*/ 1889883 w 3202502"/>
                <a:gd name="connsiteY17" fmla="*/ 257555 h 2403820"/>
                <a:gd name="connsiteX18" fmla="*/ 1726053 w 3202502"/>
                <a:gd name="connsiteY18" fmla="*/ 1050035 h 2403820"/>
                <a:gd name="connsiteX19" fmla="*/ 1440303 w 3202502"/>
                <a:gd name="connsiteY19" fmla="*/ 1000505 h 2403820"/>
                <a:gd name="connsiteX20" fmla="*/ 1173603 w 3202502"/>
                <a:gd name="connsiteY20" fmla="*/ 55625 h 2403820"/>
                <a:gd name="connsiteX0" fmla="*/ 1173603 w 3202502"/>
                <a:gd name="connsiteY0" fmla="*/ 41424 h 2389619"/>
                <a:gd name="connsiteX1" fmla="*/ 556383 w 3202502"/>
                <a:gd name="connsiteY1" fmla="*/ 220494 h 2389619"/>
                <a:gd name="connsiteX2" fmla="*/ 708783 w 3202502"/>
                <a:gd name="connsiteY2" fmla="*/ 692934 h 2389619"/>
                <a:gd name="connsiteX3" fmla="*/ 564003 w 3202502"/>
                <a:gd name="connsiteY3" fmla="*/ 936774 h 2389619"/>
                <a:gd name="connsiteX4" fmla="*/ 609723 w 3202502"/>
                <a:gd name="connsiteY4" fmla="*/ 1317774 h 2389619"/>
                <a:gd name="connsiteX5" fmla="*/ 123 w 3202502"/>
                <a:gd name="connsiteY5" fmla="*/ 1782594 h 2389619"/>
                <a:gd name="connsiteX6" fmla="*/ 564003 w 3202502"/>
                <a:gd name="connsiteY6" fmla="*/ 2346474 h 2389619"/>
                <a:gd name="connsiteX7" fmla="*/ 1348863 w 3202502"/>
                <a:gd name="connsiteY7" fmla="*/ 2270274 h 2389619"/>
                <a:gd name="connsiteX8" fmla="*/ 1554603 w 3202502"/>
                <a:gd name="connsiteY8" fmla="*/ 1630194 h 2389619"/>
                <a:gd name="connsiteX9" fmla="*/ 1920363 w 3202502"/>
                <a:gd name="connsiteY9" fmla="*/ 2285514 h 2389619"/>
                <a:gd name="connsiteX10" fmla="*/ 2789043 w 3202502"/>
                <a:gd name="connsiteY10" fmla="*/ 2285514 h 2389619"/>
                <a:gd name="connsiteX11" fmla="*/ 3200523 w 3202502"/>
                <a:gd name="connsiteY11" fmla="*/ 1744494 h 2389619"/>
                <a:gd name="connsiteX12" fmla="*/ 2636643 w 3202502"/>
                <a:gd name="connsiteY12" fmla="*/ 1393974 h 2389619"/>
                <a:gd name="connsiteX13" fmla="*/ 2659503 w 3202502"/>
                <a:gd name="connsiteY13" fmla="*/ 997734 h 2389619"/>
                <a:gd name="connsiteX14" fmla="*/ 2461383 w 3202502"/>
                <a:gd name="connsiteY14" fmla="*/ 746274 h 2389619"/>
                <a:gd name="connsiteX15" fmla="*/ 2575683 w 3202502"/>
                <a:gd name="connsiteY15" fmla="*/ 266214 h 2389619"/>
                <a:gd name="connsiteX16" fmla="*/ 2308983 w 3202502"/>
                <a:gd name="connsiteY16" fmla="*/ 45234 h 2389619"/>
                <a:gd name="connsiteX17" fmla="*/ 1889883 w 3202502"/>
                <a:gd name="connsiteY17" fmla="*/ 243354 h 2389619"/>
                <a:gd name="connsiteX18" fmla="*/ 1726053 w 3202502"/>
                <a:gd name="connsiteY18" fmla="*/ 1035834 h 2389619"/>
                <a:gd name="connsiteX19" fmla="*/ 1440303 w 3202502"/>
                <a:gd name="connsiteY19" fmla="*/ 986304 h 2389619"/>
                <a:gd name="connsiteX20" fmla="*/ 1173603 w 3202502"/>
                <a:gd name="connsiteY20" fmla="*/ 41424 h 2389619"/>
                <a:gd name="connsiteX0" fmla="*/ 1173603 w 3202502"/>
                <a:gd name="connsiteY0" fmla="*/ 56906 h 2405101"/>
                <a:gd name="connsiteX1" fmla="*/ 617343 w 3202502"/>
                <a:gd name="connsiteY1" fmla="*/ 171206 h 2405101"/>
                <a:gd name="connsiteX2" fmla="*/ 708783 w 3202502"/>
                <a:gd name="connsiteY2" fmla="*/ 708416 h 2405101"/>
                <a:gd name="connsiteX3" fmla="*/ 564003 w 3202502"/>
                <a:gd name="connsiteY3" fmla="*/ 952256 h 2405101"/>
                <a:gd name="connsiteX4" fmla="*/ 609723 w 3202502"/>
                <a:gd name="connsiteY4" fmla="*/ 1333256 h 2405101"/>
                <a:gd name="connsiteX5" fmla="*/ 123 w 3202502"/>
                <a:gd name="connsiteY5" fmla="*/ 1798076 h 2405101"/>
                <a:gd name="connsiteX6" fmla="*/ 564003 w 3202502"/>
                <a:gd name="connsiteY6" fmla="*/ 2361956 h 2405101"/>
                <a:gd name="connsiteX7" fmla="*/ 1348863 w 3202502"/>
                <a:gd name="connsiteY7" fmla="*/ 2285756 h 2405101"/>
                <a:gd name="connsiteX8" fmla="*/ 1554603 w 3202502"/>
                <a:gd name="connsiteY8" fmla="*/ 1645676 h 2405101"/>
                <a:gd name="connsiteX9" fmla="*/ 1920363 w 3202502"/>
                <a:gd name="connsiteY9" fmla="*/ 2300996 h 2405101"/>
                <a:gd name="connsiteX10" fmla="*/ 2789043 w 3202502"/>
                <a:gd name="connsiteY10" fmla="*/ 2300996 h 2405101"/>
                <a:gd name="connsiteX11" fmla="*/ 3200523 w 3202502"/>
                <a:gd name="connsiteY11" fmla="*/ 1759976 h 2405101"/>
                <a:gd name="connsiteX12" fmla="*/ 2636643 w 3202502"/>
                <a:gd name="connsiteY12" fmla="*/ 1409456 h 2405101"/>
                <a:gd name="connsiteX13" fmla="*/ 2659503 w 3202502"/>
                <a:gd name="connsiteY13" fmla="*/ 1013216 h 2405101"/>
                <a:gd name="connsiteX14" fmla="*/ 2461383 w 3202502"/>
                <a:gd name="connsiteY14" fmla="*/ 761756 h 2405101"/>
                <a:gd name="connsiteX15" fmla="*/ 2575683 w 3202502"/>
                <a:gd name="connsiteY15" fmla="*/ 281696 h 2405101"/>
                <a:gd name="connsiteX16" fmla="*/ 2308983 w 3202502"/>
                <a:gd name="connsiteY16" fmla="*/ 60716 h 2405101"/>
                <a:gd name="connsiteX17" fmla="*/ 1889883 w 3202502"/>
                <a:gd name="connsiteY17" fmla="*/ 258836 h 2405101"/>
                <a:gd name="connsiteX18" fmla="*/ 1726053 w 3202502"/>
                <a:gd name="connsiteY18" fmla="*/ 1051316 h 2405101"/>
                <a:gd name="connsiteX19" fmla="*/ 1440303 w 3202502"/>
                <a:gd name="connsiteY19" fmla="*/ 1001786 h 2405101"/>
                <a:gd name="connsiteX20" fmla="*/ 1173603 w 3202502"/>
                <a:gd name="connsiteY20" fmla="*/ 56906 h 2405101"/>
                <a:gd name="connsiteX0" fmla="*/ 1173603 w 3202502"/>
                <a:gd name="connsiteY0" fmla="*/ 51809 h 2400004"/>
                <a:gd name="connsiteX1" fmla="*/ 605913 w 3202502"/>
                <a:gd name="connsiteY1" fmla="*/ 185159 h 2400004"/>
                <a:gd name="connsiteX2" fmla="*/ 708783 w 3202502"/>
                <a:gd name="connsiteY2" fmla="*/ 703319 h 2400004"/>
                <a:gd name="connsiteX3" fmla="*/ 564003 w 3202502"/>
                <a:gd name="connsiteY3" fmla="*/ 947159 h 2400004"/>
                <a:gd name="connsiteX4" fmla="*/ 609723 w 3202502"/>
                <a:gd name="connsiteY4" fmla="*/ 1328159 h 2400004"/>
                <a:gd name="connsiteX5" fmla="*/ 123 w 3202502"/>
                <a:gd name="connsiteY5" fmla="*/ 1792979 h 2400004"/>
                <a:gd name="connsiteX6" fmla="*/ 564003 w 3202502"/>
                <a:gd name="connsiteY6" fmla="*/ 2356859 h 2400004"/>
                <a:gd name="connsiteX7" fmla="*/ 1348863 w 3202502"/>
                <a:gd name="connsiteY7" fmla="*/ 2280659 h 2400004"/>
                <a:gd name="connsiteX8" fmla="*/ 1554603 w 3202502"/>
                <a:gd name="connsiteY8" fmla="*/ 1640579 h 2400004"/>
                <a:gd name="connsiteX9" fmla="*/ 1920363 w 3202502"/>
                <a:gd name="connsiteY9" fmla="*/ 2295899 h 2400004"/>
                <a:gd name="connsiteX10" fmla="*/ 2789043 w 3202502"/>
                <a:gd name="connsiteY10" fmla="*/ 2295899 h 2400004"/>
                <a:gd name="connsiteX11" fmla="*/ 3200523 w 3202502"/>
                <a:gd name="connsiteY11" fmla="*/ 1754879 h 2400004"/>
                <a:gd name="connsiteX12" fmla="*/ 2636643 w 3202502"/>
                <a:gd name="connsiteY12" fmla="*/ 1404359 h 2400004"/>
                <a:gd name="connsiteX13" fmla="*/ 2659503 w 3202502"/>
                <a:gd name="connsiteY13" fmla="*/ 1008119 h 2400004"/>
                <a:gd name="connsiteX14" fmla="*/ 2461383 w 3202502"/>
                <a:gd name="connsiteY14" fmla="*/ 756659 h 2400004"/>
                <a:gd name="connsiteX15" fmla="*/ 2575683 w 3202502"/>
                <a:gd name="connsiteY15" fmla="*/ 276599 h 2400004"/>
                <a:gd name="connsiteX16" fmla="*/ 2308983 w 3202502"/>
                <a:gd name="connsiteY16" fmla="*/ 55619 h 2400004"/>
                <a:gd name="connsiteX17" fmla="*/ 1889883 w 3202502"/>
                <a:gd name="connsiteY17" fmla="*/ 253739 h 2400004"/>
                <a:gd name="connsiteX18" fmla="*/ 1726053 w 3202502"/>
                <a:gd name="connsiteY18" fmla="*/ 1046219 h 2400004"/>
                <a:gd name="connsiteX19" fmla="*/ 1440303 w 3202502"/>
                <a:gd name="connsiteY19" fmla="*/ 996689 h 2400004"/>
                <a:gd name="connsiteX20" fmla="*/ 1173603 w 3202502"/>
                <a:gd name="connsiteY20" fmla="*/ 51809 h 2400004"/>
                <a:gd name="connsiteX0" fmla="*/ 1173603 w 3202502"/>
                <a:gd name="connsiteY0" fmla="*/ 49906 h 2398101"/>
                <a:gd name="connsiteX1" fmla="*/ 594483 w 3202502"/>
                <a:gd name="connsiteY1" fmla="*/ 190876 h 2398101"/>
                <a:gd name="connsiteX2" fmla="*/ 708783 w 3202502"/>
                <a:gd name="connsiteY2" fmla="*/ 701416 h 2398101"/>
                <a:gd name="connsiteX3" fmla="*/ 564003 w 3202502"/>
                <a:gd name="connsiteY3" fmla="*/ 945256 h 2398101"/>
                <a:gd name="connsiteX4" fmla="*/ 609723 w 3202502"/>
                <a:gd name="connsiteY4" fmla="*/ 1326256 h 2398101"/>
                <a:gd name="connsiteX5" fmla="*/ 123 w 3202502"/>
                <a:gd name="connsiteY5" fmla="*/ 1791076 h 2398101"/>
                <a:gd name="connsiteX6" fmla="*/ 564003 w 3202502"/>
                <a:gd name="connsiteY6" fmla="*/ 2354956 h 2398101"/>
                <a:gd name="connsiteX7" fmla="*/ 1348863 w 3202502"/>
                <a:gd name="connsiteY7" fmla="*/ 2278756 h 2398101"/>
                <a:gd name="connsiteX8" fmla="*/ 1554603 w 3202502"/>
                <a:gd name="connsiteY8" fmla="*/ 1638676 h 2398101"/>
                <a:gd name="connsiteX9" fmla="*/ 1920363 w 3202502"/>
                <a:gd name="connsiteY9" fmla="*/ 2293996 h 2398101"/>
                <a:gd name="connsiteX10" fmla="*/ 2789043 w 3202502"/>
                <a:gd name="connsiteY10" fmla="*/ 2293996 h 2398101"/>
                <a:gd name="connsiteX11" fmla="*/ 3200523 w 3202502"/>
                <a:gd name="connsiteY11" fmla="*/ 1752976 h 2398101"/>
                <a:gd name="connsiteX12" fmla="*/ 2636643 w 3202502"/>
                <a:gd name="connsiteY12" fmla="*/ 1402456 h 2398101"/>
                <a:gd name="connsiteX13" fmla="*/ 2659503 w 3202502"/>
                <a:gd name="connsiteY13" fmla="*/ 1006216 h 2398101"/>
                <a:gd name="connsiteX14" fmla="*/ 2461383 w 3202502"/>
                <a:gd name="connsiteY14" fmla="*/ 754756 h 2398101"/>
                <a:gd name="connsiteX15" fmla="*/ 2575683 w 3202502"/>
                <a:gd name="connsiteY15" fmla="*/ 274696 h 2398101"/>
                <a:gd name="connsiteX16" fmla="*/ 2308983 w 3202502"/>
                <a:gd name="connsiteY16" fmla="*/ 53716 h 2398101"/>
                <a:gd name="connsiteX17" fmla="*/ 1889883 w 3202502"/>
                <a:gd name="connsiteY17" fmla="*/ 251836 h 2398101"/>
                <a:gd name="connsiteX18" fmla="*/ 1726053 w 3202502"/>
                <a:gd name="connsiteY18" fmla="*/ 1044316 h 2398101"/>
                <a:gd name="connsiteX19" fmla="*/ 1440303 w 3202502"/>
                <a:gd name="connsiteY19" fmla="*/ 994786 h 2398101"/>
                <a:gd name="connsiteX20" fmla="*/ 1173603 w 3202502"/>
                <a:gd name="connsiteY20" fmla="*/ 49906 h 2398101"/>
                <a:gd name="connsiteX0" fmla="*/ 1173481 w 3202380"/>
                <a:gd name="connsiteY0" fmla="*/ 49906 h 2398101"/>
                <a:gd name="connsiteX1" fmla="*/ 594361 w 3202380"/>
                <a:gd name="connsiteY1" fmla="*/ 190876 h 2398101"/>
                <a:gd name="connsiteX2" fmla="*/ 708661 w 3202380"/>
                <a:gd name="connsiteY2" fmla="*/ 701416 h 2398101"/>
                <a:gd name="connsiteX3" fmla="*/ 563881 w 3202380"/>
                <a:gd name="connsiteY3" fmla="*/ 945256 h 2398101"/>
                <a:gd name="connsiteX4" fmla="*/ 560071 w 3202380"/>
                <a:gd name="connsiteY4" fmla="*/ 1379596 h 2398101"/>
                <a:gd name="connsiteX5" fmla="*/ 1 w 3202380"/>
                <a:gd name="connsiteY5" fmla="*/ 1791076 h 2398101"/>
                <a:gd name="connsiteX6" fmla="*/ 563881 w 3202380"/>
                <a:gd name="connsiteY6" fmla="*/ 2354956 h 2398101"/>
                <a:gd name="connsiteX7" fmla="*/ 1348741 w 3202380"/>
                <a:gd name="connsiteY7" fmla="*/ 2278756 h 2398101"/>
                <a:gd name="connsiteX8" fmla="*/ 1554481 w 3202380"/>
                <a:gd name="connsiteY8" fmla="*/ 1638676 h 2398101"/>
                <a:gd name="connsiteX9" fmla="*/ 1920241 w 3202380"/>
                <a:gd name="connsiteY9" fmla="*/ 2293996 h 2398101"/>
                <a:gd name="connsiteX10" fmla="*/ 2788921 w 3202380"/>
                <a:gd name="connsiteY10" fmla="*/ 2293996 h 2398101"/>
                <a:gd name="connsiteX11" fmla="*/ 3200401 w 3202380"/>
                <a:gd name="connsiteY11" fmla="*/ 1752976 h 2398101"/>
                <a:gd name="connsiteX12" fmla="*/ 2636521 w 3202380"/>
                <a:gd name="connsiteY12" fmla="*/ 1402456 h 2398101"/>
                <a:gd name="connsiteX13" fmla="*/ 2659381 w 3202380"/>
                <a:gd name="connsiteY13" fmla="*/ 1006216 h 2398101"/>
                <a:gd name="connsiteX14" fmla="*/ 2461261 w 3202380"/>
                <a:gd name="connsiteY14" fmla="*/ 754756 h 2398101"/>
                <a:gd name="connsiteX15" fmla="*/ 2575561 w 3202380"/>
                <a:gd name="connsiteY15" fmla="*/ 274696 h 2398101"/>
                <a:gd name="connsiteX16" fmla="*/ 2308861 w 3202380"/>
                <a:gd name="connsiteY16" fmla="*/ 53716 h 2398101"/>
                <a:gd name="connsiteX17" fmla="*/ 1889761 w 3202380"/>
                <a:gd name="connsiteY17" fmla="*/ 251836 h 2398101"/>
                <a:gd name="connsiteX18" fmla="*/ 1725931 w 3202380"/>
                <a:gd name="connsiteY18" fmla="*/ 1044316 h 2398101"/>
                <a:gd name="connsiteX19" fmla="*/ 1440181 w 3202380"/>
                <a:gd name="connsiteY19" fmla="*/ 994786 h 2398101"/>
                <a:gd name="connsiteX20" fmla="*/ 1173481 w 3202380"/>
                <a:gd name="connsiteY20" fmla="*/ 49906 h 2398101"/>
                <a:gd name="connsiteX0" fmla="*/ 1173481 w 3202380"/>
                <a:gd name="connsiteY0" fmla="*/ 49906 h 2398101"/>
                <a:gd name="connsiteX1" fmla="*/ 594361 w 3202380"/>
                <a:gd name="connsiteY1" fmla="*/ 190876 h 2398101"/>
                <a:gd name="connsiteX2" fmla="*/ 708661 w 3202380"/>
                <a:gd name="connsiteY2" fmla="*/ 701416 h 2398101"/>
                <a:gd name="connsiteX3" fmla="*/ 563881 w 3202380"/>
                <a:gd name="connsiteY3" fmla="*/ 945256 h 2398101"/>
                <a:gd name="connsiteX4" fmla="*/ 560071 w 3202380"/>
                <a:gd name="connsiteY4" fmla="*/ 1379596 h 2398101"/>
                <a:gd name="connsiteX5" fmla="*/ 1 w 3202380"/>
                <a:gd name="connsiteY5" fmla="*/ 1791076 h 2398101"/>
                <a:gd name="connsiteX6" fmla="*/ 563881 w 3202380"/>
                <a:gd name="connsiteY6" fmla="*/ 2354956 h 2398101"/>
                <a:gd name="connsiteX7" fmla="*/ 1348741 w 3202380"/>
                <a:gd name="connsiteY7" fmla="*/ 2278756 h 2398101"/>
                <a:gd name="connsiteX8" fmla="*/ 1554481 w 3202380"/>
                <a:gd name="connsiteY8" fmla="*/ 1638676 h 2398101"/>
                <a:gd name="connsiteX9" fmla="*/ 1920241 w 3202380"/>
                <a:gd name="connsiteY9" fmla="*/ 2293996 h 2398101"/>
                <a:gd name="connsiteX10" fmla="*/ 2788921 w 3202380"/>
                <a:gd name="connsiteY10" fmla="*/ 2293996 h 2398101"/>
                <a:gd name="connsiteX11" fmla="*/ 3200401 w 3202380"/>
                <a:gd name="connsiteY11" fmla="*/ 1752976 h 2398101"/>
                <a:gd name="connsiteX12" fmla="*/ 2636521 w 3202380"/>
                <a:gd name="connsiteY12" fmla="*/ 1402456 h 2398101"/>
                <a:gd name="connsiteX13" fmla="*/ 2659381 w 3202380"/>
                <a:gd name="connsiteY13" fmla="*/ 1006216 h 2398101"/>
                <a:gd name="connsiteX14" fmla="*/ 2461261 w 3202380"/>
                <a:gd name="connsiteY14" fmla="*/ 754756 h 2398101"/>
                <a:gd name="connsiteX15" fmla="*/ 2575561 w 3202380"/>
                <a:gd name="connsiteY15" fmla="*/ 274696 h 2398101"/>
                <a:gd name="connsiteX16" fmla="*/ 2308861 w 3202380"/>
                <a:gd name="connsiteY16" fmla="*/ 53716 h 2398101"/>
                <a:gd name="connsiteX17" fmla="*/ 1889761 w 3202380"/>
                <a:gd name="connsiteY17" fmla="*/ 251836 h 2398101"/>
                <a:gd name="connsiteX18" fmla="*/ 1725931 w 3202380"/>
                <a:gd name="connsiteY18" fmla="*/ 1044316 h 2398101"/>
                <a:gd name="connsiteX19" fmla="*/ 1440181 w 3202380"/>
                <a:gd name="connsiteY19" fmla="*/ 994786 h 2398101"/>
                <a:gd name="connsiteX20" fmla="*/ 1173481 w 3202380"/>
                <a:gd name="connsiteY20" fmla="*/ 49906 h 2398101"/>
                <a:gd name="connsiteX0" fmla="*/ 1173481 w 3202380"/>
                <a:gd name="connsiteY0" fmla="*/ 49906 h 2398101"/>
                <a:gd name="connsiteX1" fmla="*/ 594361 w 3202380"/>
                <a:gd name="connsiteY1" fmla="*/ 190876 h 2398101"/>
                <a:gd name="connsiteX2" fmla="*/ 708661 w 3202380"/>
                <a:gd name="connsiteY2" fmla="*/ 701416 h 2398101"/>
                <a:gd name="connsiteX3" fmla="*/ 563881 w 3202380"/>
                <a:gd name="connsiteY3" fmla="*/ 945256 h 2398101"/>
                <a:gd name="connsiteX4" fmla="*/ 560071 w 3202380"/>
                <a:gd name="connsiteY4" fmla="*/ 1379596 h 2398101"/>
                <a:gd name="connsiteX5" fmla="*/ 1 w 3202380"/>
                <a:gd name="connsiteY5" fmla="*/ 1791076 h 2398101"/>
                <a:gd name="connsiteX6" fmla="*/ 563881 w 3202380"/>
                <a:gd name="connsiteY6" fmla="*/ 2354956 h 2398101"/>
                <a:gd name="connsiteX7" fmla="*/ 1348741 w 3202380"/>
                <a:gd name="connsiteY7" fmla="*/ 2278756 h 2398101"/>
                <a:gd name="connsiteX8" fmla="*/ 1554481 w 3202380"/>
                <a:gd name="connsiteY8" fmla="*/ 1638676 h 2398101"/>
                <a:gd name="connsiteX9" fmla="*/ 1920241 w 3202380"/>
                <a:gd name="connsiteY9" fmla="*/ 2293996 h 2398101"/>
                <a:gd name="connsiteX10" fmla="*/ 2788921 w 3202380"/>
                <a:gd name="connsiteY10" fmla="*/ 2293996 h 2398101"/>
                <a:gd name="connsiteX11" fmla="*/ 3200401 w 3202380"/>
                <a:gd name="connsiteY11" fmla="*/ 1752976 h 2398101"/>
                <a:gd name="connsiteX12" fmla="*/ 2636521 w 3202380"/>
                <a:gd name="connsiteY12" fmla="*/ 1402456 h 2398101"/>
                <a:gd name="connsiteX13" fmla="*/ 2659381 w 3202380"/>
                <a:gd name="connsiteY13" fmla="*/ 1006216 h 2398101"/>
                <a:gd name="connsiteX14" fmla="*/ 2461261 w 3202380"/>
                <a:gd name="connsiteY14" fmla="*/ 754756 h 2398101"/>
                <a:gd name="connsiteX15" fmla="*/ 2575561 w 3202380"/>
                <a:gd name="connsiteY15" fmla="*/ 274696 h 2398101"/>
                <a:gd name="connsiteX16" fmla="*/ 2308861 w 3202380"/>
                <a:gd name="connsiteY16" fmla="*/ 53716 h 2398101"/>
                <a:gd name="connsiteX17" fmla="*/ 1889761 w 3202380"/>
                <a:gd name="connsiteY17" fmla="*/ 251836 h 2398101"/>
                <a:gd name="connsiteX18" fmla="*/ 1725931 w 3202380"/>
                <a:gd name="connsiteY18" fmla="*/ 1044316 h 2398101"/>
                <a:gd name="connsiteX19" fmla="*/ 1440181 w 3202380"/>
                <a:gd name="connsiteY19" fmla="*/ 994786 h 2398101"/>
                <a:gd name="connsiteX20" fmla="*/ 1173481 w 3202380"/>
                <a:gd name="connsiteY20" fmla="*/ 49906 h 2398101"/>
                <a:gd name="connsiteX0" fmla="*/ 1173481 w 3202380"/>
                <a:gd name="connsiteY0" fmla="*/ 49906 h 2413281"/>
                <a:gd name="connsiteX1" fmla="*/ 594361 w 3202380"/>
                <a:gd name="connsiteY1" fmla="*/ 190876 h 2413281"/>
                <a:gd name="connsiteX2" fmla="*/ 708661 w 3202380"/>
                <a:gd name="connsiteY2" fmla="*/ 701416 h 2413281"/>
                <a:gd name="connsiteX3" fmla="*/ 563881 w 3202380"/>
                <a:gd name="connsiteY3" fmla="*/ 945256 h 2413281"/>
                <a:gd name="connsiteX4" fmla="*/ 560071 w 3202380"/>
                <a:gd name="connsiteY4" fmla="*/ 1379596 h 2413281"/>
                <a:gd name="connsiteX5" fmla="*/ 1 w 3202380"/>
                <a:gd name="connsiteY5" fmla="*/ 1791076 h 2413281"/>
                <a:gd name="connsiteX6" fmla="*/ 563881 w 3202380"/>
                <a:gd name="connsiteY6" fmla="*/ 2354956 h 2413281"/>
                <a:gd name="connsiteX7" fmla="*/ 1348741 w 3202380"/>
                <a:gd name="connsiteY7" fmla="*/ 2278756 h 2413281"/>
                <a:gd name="connsiteX8" fmla="*/ 1554481 w 3202380"/>
                <a:gd name="connsiteY8" fmla="*/ 1638676 h 2413281"/>
                <a:gd name="connsiteX9" fmla="*/ 1920241 w 3202380"/>
                <a:gd name="connsiteY9" fmla="*/ 2293996 h 2413281"/>
                <a:gd name="connsiteX10" fmla="*/ 2788921 w 3202380"/>
                <a:gd name="connsiteY10" fmla="*/ 2293996 h 2413281"/>
                <a:gd name="connsiteX11" fmla="*/ 3200401 w 3202380"/>
                <a:gd name="connsiteY11" fmla="*/ 1752976 h 2413281"/>
                <a:gd name="connsiteX12" fmla="*/ 2636521 w 3202380"/>
                <a:gd name="connsiteY12" fmla="*/ 1402456 h 2413281"/>
                <a:gd name="connsiteX13" fmla="*/ 2659381 w 3202380"/>
                <a:gd name="connsiteY13" fmla="*/ 1006216 h 2413281"/>
                <a:gd name="connsiteX14" fmla="*/ 2461261 w 3202380"/>
                <a:gd name="connsiteY14" fmla="*/ 754756 h 2413281"/>
                <a:gd name="connsiteX15" fmla="*/ 2575561 w 3202380"/>
                <a:gd name="connsiteY15" fmla="*/ 274696 h 2413281"/>
                <a:gd name="connsiteX16" fmla="*/ 2308861 w 3202380"/>
                <a:gd name="connsiteY16" fmla="*/ 53716 h 2413281"/>
                <a:gd name="connsiteX17" fmla="*/ 1889761 w 3202380"/>
                <a:gd name="connsiteY17" fmla="*/ 251836 h 2413281"/>
                <a:gd name="connsiteX18" fmla="*/ 1725931 w 3202380"/>
                <a:gd name="connsiteY18" fmla="*/ 1044316 h 2413281"/>
                <a:gd name="connsiteX19" fmla="*/ 1440181 w 3202380"/>
                <a:gd name="connsiteY19" fmla="*/ 994786 h 2413281"/>
                <a:gd name="connsiteX20" fmla="*/ 1173481 w 3202380"/>
                <a:gd name="connsiteY20" fmla="*/ 49906 h 2413281"/>
                <a:gd name="connsiteX0" fmla="*/ 1173481 w 3202380"/>
                <a:gd name="connsiteY0" fmla="*/ 49906 h 2413281"/>
                <a:gd name="connsiteX1" fmla="*/ 594361 w 3202380"/>
                <a:gd name="connsiteY1" fmla="*/ 190876 h 2413281"/>
                <a:gd name="connsiteX2" fmla="*/ 708661 w 3202380"/>
                <a:gd name="connsiteY2" fmla="*/ 701416 h 2413281"/>
                <a:gd name="connsiteX3" fmla="*/ 563881 w 3202380"/>
                <a:gd name="connsiteY3" fmla="*/ 945256 h 2413281"/>
                <a:gd name="connsiteX4" fmla="*/ 560071 w 3202380"/>
                <a:gd name="connsiteY4" fmla="*/ 1379596 h 2413281"/>
                <a:gd name="connsiteX5" fmla="*/ 1 w 3202380"/>
                <a:gd name="connsiteY5" fmla="*/ 1791076 h 2413281"/>
                <a:gd name="connsiteX6" fmla="*/ 563881 w 3202380"/>
                <a:gd name="connsiteY6" fmla="*/ 2354956 h 2413281"/>
                <a:gd name="connsiteX7" fmla="*/ 1348741 w 3202380"/>
                <a:gd name="connsiteY7" fmla="*/ 2278756 h 2413281"/>
                <a:gd name="connsiteX8" fmla="*/ 1554481 w 3202380"/>
                <a:gd name="connsiteY8" fmla="*/ 1638676 h 2413281"/>
                <a:gd name="connsiteX9" fmla="*/ 1920241 w 3202380"/>
                <a:gd name="connsiteY9" fmla="*/ 2293996 h 2413281"/>
                <a:gd name="connsiteX10" fmla="*/ 2788921 w 3202380"/>
                <a:gd name="connsiteY10" fmla="*/ 2293996 h 2413281"/>
                <a:gd name="connsiteX11" fmla="*/ 3200401 w 3202380"/>
                <a:gd name="connsiteY11" fmla="*/ 1752976 h 2413281"/>
                <a:gd name="connsiteX12" fmla="*/ 2636521 w 3202380"/>
                <a:gd name="connsiteY12" fmla="*/ 1402456 h 2413281"/>
                <a:gd name="connsiteX13" fmla="*/ 2659381 w 3202380"/>
                <a:gd name="connsiteY13" fmla="*/ 1006216 h 2413281"/>
                <a:gd name="connsiteX14" fmla="*/ 2461261 w 3202380"/>
                <a:gd name="connsiteY14" fmla="*/ 754756 h 2413281"/>
                <a:gd name="connsiteX15" fmla="*/ 2575561 w 3202380"/>
                <a:gd name="connsiteY15" fmla="*/ 274696 h 2413281"/>
                <a:gd name="connsiteX16" fmla="*/ 2308861 w 3202380"/>
                <a:gd name="connsiteY16" fmla="*/ 53716 h 2413281"/>
                <a:gd name="connsiteX17" fmla="*/ 1889761 w 3202380"/>
                <a:gd name="connsiteY17" fmla="*/ 251836 h 2413281"/>
                <a:gd name="connsiteX18" fmla="*/ 1725931 w 3202380"/>
                <a:gd name="connsiteY18" fmla="*/ 1044316 h 2413281"/>
                <a:gd name="connsiteX19" fmla="*/ 1440181 w 3202380"/>
                <a:gd name="connsiteY19" fmla="*/ 994786 h 2413281"/>
                <a:gd name="connsiteX20" fmla="*/ 1173481 w 3202380"/>
                <a:gd name="connsiteY20" fmla="*/ 49906 h 2413281"/>
                <a:gd name="connsiteX0" fmla="*/ 1173481 w 3202576"/>
                <a:gd name="connsiteY0" fmla="*/ 49906 h 2413281"/>
                <a:gd name="connsiteX1" fmla="*/ 594361 w 3202576"/>
                <a:gd name="connsiteY1" fmla="*/ 190876 h 2413281"/>
                <a:gd name="connsiteX2" fmla="*/ 708661 w 3202576"/>
                <a:gd name="connsiteY2" fmla="*/ 701416 h 2413281"/>
                <a:gd name="connsiteX3" fmla="*/ 563881 w 3202576"/>
                <a:gd name="connsiteY3" fmla="*/ 945256 h 2413281"/>
                <a:gd name="connsiteX4" fmla="*/ 560071 w 3202576"/>
                <a:gd name="connsiteY4" fmla="*/ 1379596 h 2413281"/>
                <a:gd name="connsiteX5" fmla="*/ 1 w 3202576"/>
                <a:gd name="connsiteY5" fmla="*/ 1791076 h 2413281"/>
                <a:gd name="connsiteX6" fmla="*/ 563881 w 3202576"/>
                <a:gd name="connsiteY6" fmla="*/ 2354956 h 2413281"/>
                <a:gd name="connsiteX7" fmla="*/ 1348741 w 3202576"/>
                <a:gd name="connsiteY7" fmla="*/ 2278756 h 2413281"/>
                <a:gd name="connsiteX8" fmla="*/ 1554481 w 3202576"/>
                <a:gd name="connsiteY8" fmla="*/ 1638676 h 2413281"/>
                <a:gd name="connsiteX9" fmla="*/ 1920241 w 3202576"/>
                <a:gd name="connsiteY9" fmla="*/ 2293996 h 2413281"/>
                <a:gd name="connsiteX10" fmla="*/ 2788921 w 3202576"/>
                <a:gd name="connsiteY10" fmla="*/ 2293996 h 2413281"/>
                <a:gd name="connsiteX11" fmla="*/ 3200401 w 3202576"/>
                <a:gd name="connsiteY11" fmla="*/ 1752976 h 2413281"/>
                <a:gd name="connsiteX12" fmla="*/ 2636521 w 3202576"/>
                <a:gd name="connsiteY12" fmla="*/ 1402456 h 2413281"/>
                <a:gd name="connsiteX13" fmla="*/ 2659381 w 3202576"/>
                <a:gd name="connsiteY13" fmla="*/ 1006216 h 2413281"/>
                <a:gd name="connsiteX14" fmla="*/ 2461261 w 3202576"/>
                <a:gd name="connsiteY14" fmla="*/ 754756 h 2413281"/>
                <a:gd name="connsiteX15" fmla="*/ 2575561 w 3202576"/>
                <a:gd name="connsiteY15" fmla="*/ 274696 h 2413281"/>
                <a:gd name="connsiteX16" fmla="*/ 2308861 w 3202576"/>
                <a:gd name="connsiteY16" fmla="*/ 53716 h 2413281"/>
                <a:gd name="connsiteX17" fmla="*/ 1889761 w 3202576"/>
                <a:gd name="connsiteY17" fmla="*/ 251836 h 2413281"/>
                <a:gd name="connsiteX18" fmla="*/ 1725931 w 3202576"/>
                <a:gd name="connsiteY18" fmla="*/ 1044316 h 2413281"/>
                <a:gd name="connsiteX19" fmla="*/ 1440181 w 3202576"/>
                <a:gd name="connsiteY19" fmla="*/ 994786 h 2413281"/>
                <a:gd name="connsiteX20" fmla="*/ 1173481 w 3202576"/>
                <a:gd name="connsiteY20" fmla="*/ 49906 h 2413281"/>
                <a:gd name="connsiteX0" fmla="*/ 1173481 w 3201336"/>
                <a:gd name="connsiteY0" fmla="*/ 49906 h 2414985"/>
                <a:gd name="connsiteX1" fmla="*/ 594361 w 3201336"/>
                <a:gd name="connsiteY1" fmla="*/ 190876 h 2414985"/>
                <a:gd name="connsiteX2" fmla="*/ 708661 w 3201336"/>
                <a:gd name="connsiteY2" fmla="*/ 701416 h 2414985"/>
                <a:gd name="connsiteX3" fmla="*/ 563881 w 3201336"/>
                <a:gd name="connsiteY3" fmla="*/ 945256 h 2414985"/>
                <a:gd name="connsiteX4" fmla="*/ 560071 w 3201336"/>
                <a:gd name="connsiteY4" fmla="*/ 1379596 h 2414985"/>
                <a:gd name="connsiteX5" fmla="*/ 1 w 3201336"/>
                <a:gd name="connsiteY5" fmla="*/ 1791076 h 2414985"/>
                <a:gd name="connsiteX6" fmla="*/ 563881 w 3201336"/>
                <a:gd name="connsiteY6" fmla="*/ 2354956 h 2414985"/>
                <a:gd name="connsiteX7" fmla="*/ 1348741 w 3201336"/>
                <a:gd name="connsiteY7" fmla="*/ 2278756 h 2414985"/>
                <a:gd name="connsiteX8" fmla="*/ 1554481 w 3201336"/>
                <a:gd name="connsiteY8" fmla="*/ 1638676 h 2414985"/>
                <a:gd name="connsiteX9" fmla="*/ 1920241 w 3201336"/>
                <a:gd name="connsiteY9" fmla="*/ 2293996 h 2414985"/>
                <a:gd name="connsiteX10" fmla="*/ 2743201 w 3201336"/>
                <a:gd name="connsiteY10" fmla="*/ 2316856 h 2414985"/>
                <a:gd name="connsiteX11" fmla="*/ 3200401 w 3201336"/>
                <a:gd name="connsiteY11" fmla="*/ 1752976 h 2414985"/>
                <a:gd name="connsiteX12" fmla="*/ 2636521 w 3201336"/>
                <a:gd name="connsiteY12" fmla="*/ 1402456 h 2414985"/>
                <a:gd name="connsiteX13" fmla="*/ 2659381 w 3201336"/>
                <a:gd name="connsiteY13" fmla="*/ 1006216 h 2414985"/>
                <a:gd name="connsiteX14" fmla="*/ 2461261 w 3201336"/>
                <a:gd name="connsiteY14" fmla="*/ 754756 h 2414985"/>
                <a:gd name="connsiteX15" fmla="*/ 2575561 w 3201336"/>
                <a:gd name="connsiteY15" fmla="*/ 274696 h 2414985"/>
                <a:gd name="connsiteX16" fmla="*/ 2308861 w 3201336"/>
                <a:gd name="connsiteY16" fmla="*/ 53716 h 2414985"/>
                <a:gd name="connsiteX17" fmla="*/ 1889761 w 3201336"/>
                <a:gd name="connsiteY17" fmla="*/ 251836 h 2414985"/>
                <a:gd name="connsiteX18" fmla="*/ 1725931 w 3201336"/>
                <a:gd name="connsiteY18" fmla="*/ 1044316 h 2414985"/>
                <a:gd name="connsiteX19" fmla="*/ 1440181 w 3201336"/>
                <a:gd name="connsiteY19" fmla="*/ 994786 h 2414985"/>
                <a:gd name="connsiteX20" fmla="*/ 1173481 w 3201336"/>
                <a:gd name="connsiteY20" fmla="*/ 49906 h 2414985"/>
                <a:gd name="connsiteX0" fmla="*/ 1173481 w 3201284"/>
                <a:gd name="connsiteY0" fmla="*/ 49906 h 2413281"/>
                <a:gd name="connsiteX1" fmla="*/ 594361 w 3201284"/>
                <a:gd name="connsiteY1" fmla="*/ 190876 h 2413281"/>
                <a:gd name="connsiteX2" fmla="*/ 708661 w 3201284"/>
                <a:gd name="connsiteY2" fmla="*/ 701416 h 2413281"/>
                <a:gd name="connsiteX3" fmla="*/ 563881 w 3201284"/>
                <a:gd name="connsiteY3" fmla="*/ 945256 h 2413281"/>
                <a:gd name="connsiteX4" fmla="*/ 560071 w 3201284"/>
                <a:gd name="connsiteY4" fmla="*/ 1379596 h 2413281"/>
                <a:gd name="connsiteX5" fmla="*/ 1 w 3201284"/>
                <a:gd name="connsiteY5" fmla="*/ 1791076 h 2413281"/>
                <a:gd name="connsiteX6" fmla="*/ 563881 w 3201284"/>
                <a:gd name="connsiteY6" fmla="*/ 2354956 h 2413281"/>
                <a:gd name="connsiteX7" fmla="*/ 1348741 w 3201284"/>
                <a:gd name="connsiteY7" fmla="*/ 2278756 h 2413281"/>
                <a:gd name="connsiteX8" fmla="*/ 1554481 w 3201284"/>
                <a:gd name="connsiteY8" fmla="*/ 1638676 h 2413281"/>
                <a:gd name="connsiteX9" fmla="*/ 1920241 w 3201284"/>
                <a:gd name="connsiteY9" fmla="*/ 2293996 h 2413281"/>
                <a:gd name="connsiteX10" fmla="*/ 2743201 w 3201284"/>
                <a:gd name="connsiteY10" fmla="*/ 2316856 h 2413281"/>
                <a:gd name="connsiteX11" fmla="*/ 3200401 w 3201284"/>
                <a:gd name="connsiteY11" fmla="*/ 1752976 h 2413281"/>
                <a:gd name="connsiteX12" fmla="*/ 2636521 w 3201284"/>
                <a:gd name="connsiteY12" fmla="*/ 1402456 h 2413281"/>
                <a:gd name="connsiteX13" fmla="*/ 2659381 w 3201284"/>
                <a:gd name="connsiteY13" fmla="*/ 1006216 h 2413281"/>
                <a:gd name="connsiteX14" fmla="*/ 2461261 w 3201284"/>
                <a:gd name="connsiteY14" fmla="*/ 754756 h 2413281"/>
                <a:gd name="connsiteX15" fmla="*/ 2575561 w 3201284"/>
                <a:gd name="connsiteY15" fmla="*/ 274696 h 2413281"/>
                <a:gd name="connsiteX16" fmla="*/ 2308861 w 3201284"/>
                <a:gd name="connsiteY16" fmla="*/ 53716 h 2413281"/>
                <a:gd name="connsiteX17" fmla="*/ 1889761 w 3201284"/>
                <a:gd name="connsiteY17" fmla="*/ 251836 h 2413281"/>
                <a:gd name="connsiteX18" fmla="*/ 1725931 w 3201284"/>
                <a:gd name="connsiteY18" fmla="*/ 1044316 h 2413281"/>
                <a:gd name="connsiteX19" fmla="*/ 1440181 w 3201284"/>
                <a:gd name="connsiteY19" fmla="*/ 994786 h 2413281"/>
                <a:gd name="connsiteX20" fmla="*/ 1173481 w 3201284"/>
                <a:gd name="connsiteY20" fmla="*/ 49906 h 2413281"/>
                <a:gd name="connsiteX0" fmla="*/ 1173481 w 3186061"/>
                <a:gd name="connsiteY0" fmla="*/ 49906 h 2413281"/>
                <a:gd name="connsiteX1" fmla="*/ 594361 w 3186061"/>
                <a:gd name="connsiteY1" fmla="*/ 190876 h 2413281"/>
                <a:gd name="connsiteX2" fmla="*/ 708661 w 3186061"/>
                <a:gd name="connsiteY2" fmla="*/ 701416 h 2413281"/>
                <a:gd name="connsiteX3" fmla="*/ 563881 w 3186061"/>
                <a:gd name="connsiteY3" fmla="*/ 945256 h 2413281"/>
                <a:gd name="connsiteX4" fmla="*/ 560071 w 3186061"/>
                <a:gd name="connsiteY4" fmla="*/ 1379596 h 2413281"/>
                <a:gd name="connsiteX5" fmla="*/ 1 w 3186061"/>
                <a:gd name="connsiteY5" fmla="*/ 1791076 h 2413281"/>
                <a:gd name="connsiteX6" fmla="*/ 563881 w 3186061"/>
                <a:gd name="connsiteY6" fmla="*/ 2354956 h 2413281"/>
                <a:gd name="connsiteX7" fmla="*/ 1348741 w 3186061"/>
                <a:gd name="connsiteY7" fmla="*/ 2278756 h 2413281"/>
                <a:gd name="connsiteX8" fmla="*/ 1554481 w 3186061"/>
                <a:gd name="connsiteY8" fmla="*/ 1638676 h 2413281"/>
                <a:gd name="connsiteX9" fmla="*/ 1920241 w 3186061"/>
                <a:gd name="connsiteY9" fmla="*/ 2293996 h 2413281"/>
                <a:gd name="connsiteX10" fmla="*/ 2743201 w 3186061"/>
                <a:gd name="connsiteY10" fmla="*/ 2316856 h 2413281"/>
                <a:gd name="connsiteX11" fmla="*/ 3185161 w 3186061"/>
                <a:gd name="connsiteY11" fmla="*/ 1802506 h 2413281"/>
                <a:gd name="connsiteX12" fmla="*/ 2636521 w 3186061"/>
                <a:gd name="connsiteY12" fmla="*/ 1402456 h 2413281"/>
                <a:gd name="connsiteX13" fmla="*/ 2659381 w 3186061"/>
                <a:gd name="connsiteY13" fmla="*/ 1006216 h 2413281"/>
                <a:gd name="connsiteX14" fmla="*/ 2461261 w 3186061"/>
                <a:gd name="connsiteY14" fmla="*/ 754756 h 2413281"/>
                <a:gd name="connsiteX15" fmla="*/ 2575561 w 3186061"/>
                <a:gd name="connsiteY15" fmla="*/ 274696 h 2413281"/>
                <a:gd name="connsiteX16" fmla="*/ 2308861 w 3186061"/>
                <a:gd name="connsiteY16" fmla="*/ 53716 h 2413281"/>
                <a:gd name="connsiteX17" fmla="*/ 1889761 w 3186061"/>
                <a:gd name="connsiteY17" fmla="*/ 251836 h 2413281"/>
                <a:gd name="connsiteX18" fmla="*/ 1725931 w 3186061"/>
                <a:gd name="connsiteY18" fmla="*/ 1044316 h 2413281"/>
                <a:gd name="connsiteX19" fmla="*/ 1440181 w 3186061"/>
                <a:gd name="connsiteY19" fmla="*/ 994786 h 2413281"/>
                <a:gd name="connsiteX20" fmla="*/ 1173481 w 3186061"/>
                <a:gd name="connsiteY20" fmla="*/ 49906 h 2413281"/>
                <a:gd name="connsiteX0" fmla="*/ 1173481 w 3186160"/>
                <a:gd name="connsiteY0" fmla="*/ 49906 h 2413281"/>
                <a:gd name="connsiteX1" fmla="*/ 594361 w 3186160"/>
                <a:gd name="connsiteY1" fmla="*/ 190876 h 2413281"/>
                <a:gd name="connsiteX2" fmla="*/ 708661 w 3186160"/>
                <a:gd name="connsiteY2" fmla="*/ 701416 h 2413281"/>
                <a:gd name="connsiteX3" fmla="*/ 563881 w 3186160"/>
                <a:gd name="connsiteY3" fmla="*/ 945256 h 2413281"/>
                <a:gd name="connsiteX4" fmla="*/ 560071 w 3186160"/>
                <a:gd name="connsiteY4" fmla="*/ 1379596 h 2413281"/>
                <a:gd name="connsiteX5" fmla="*/ 1 w 3186160"/>
                <a:gd name="connsiteY5" fmla="*/ 1791076 h 2413281"/>
                <a:gd name="connsiteX6" fmla="*/ 563881 w 3186160"/>
                <a:gd name="connsiteY6" fmla="*/ 2354956 h 2413281"/>
                <a:gd name="connsiteX7" fmla="*/ 1348741 w 3186160"/>
                <a:gd name="connsiteY7" fmla="*/ 2278756 h 2413281"/>
                <a:gd name="connsiteX8" fmla="*/ 1554481 w 3186160"/>
                <a:gd name="connsiteY8" fmla="*/ 1638676 h 2413281"/>
                <a:gd name="connsiteX9" fmla="*/ 1920241 w 3186160"/>
                <a:gd name="connsiteY9" fmla="*/ 2293996 h 2413281"/>
                <a:gd name="connsiteX10" fmla="*/ 2743201 w 3186160"/>
                <a:gd name="connsiteY10" fmla="*/ 2316856 h 2413281"/>
                <a:gd name="connsiteX11" fmla="*/ 3185161 w 3186160"/>
                <a:gd name="connsiteY11" fmla="*/ 1802506 h 2413281"/>
                <a:gd name="connsiteX12" fmla="*/ 2636521 w 3186160"/>
                <a:gd name="connsiteY12" fmla="*/ 1402456 h 2413281"/>
                <a:gd name="connsiteX13" fmla="*/ 2659381 w 3186160"/>
                <a:gd name="connsiteY13" fmla="*/ 1006216 h 2413281"/>
                <a:gd name="connsiteX14" fmla="*/ 2461261 w 3186160"/>
                <a:gd name="connsiteY14" fmla="*/ 754756 h 2413281"/>
                <a:gd name="connsiteX15" fmla="*/ 2575561 w 3186160"/>
                <a:gd name="connsiteY15" fmla="*/ 274696 h 2413281"/>
                <a:gd name="connsiteX16" fmla="*/ 2308861 w 3186160"/>
                <a:gd name="connsiteY16" fmla="*/ 53716 h 2413281"/>
                <a:gd name="connsiteX17" fmla="*/ 1889761 w 3186160"/>
                <a:gd name="connsiteY17" fmla="*/ 251836 h 2413281"/>
                <a:gd name="connsiteX18" fmla="*/ 1725931 w 3186160"/>
                <a:gd name="connsiteY18" fmla="*/ 1044316 h 2413281"/>
                <a:gd name="connsiteX19" fmla="*/ 1440181 w 3186160"/>
                <a:gd name="connsiteY19" fmla="*/ 994786 h 2413281"/>
                <a:gd name="connsiteX20" fmla="*/ 1173481 w 3186160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9381 w 3185691"/>
                <a:gd name="connsiteY13" fmla="*/ 1006216 h 2413281"/>
                <a:gd name="connsiteX14" fmla="*/ 2461261 w 3185691"/>
                <a:gd name="connsiteY14" fmla="*/ 75475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5475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5475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2046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20466 h 2413281"/>
                <a:gd name="connsiteX15" fmla="*/ 2575561 w 3185691"/>
                <a:gd name="connsiteY15" fmla="*/ 2365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20466 h 2413281"/>
                <a:gd name="connsiteX15" fmla="*/ 2575561 w 3185691"/>
                <a:gd name="connsiteY15" fmla="*/ 236596 h 2413281"/>
                <a:gd name="connsiteX16" fmla="*/ 2308861 w 3185691"/>
                <a:gd name="connsiteY16" fmla="*/ 53716 h 2413281"/>
                <a:gd name="connsiteX17" fmla="*/ 1927861 w 3185691"/>
                <a:gd name="connsiteY17" fmla="*/ 20230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14792 h 2378167"/>
                <a:gd name="connsiteX1" fmla="*/ 594361 w 3185691"/>
                <a:gd name="connsiteY1" fmla="*/ 155762 h 2378167"/>
                <a:gd name="connsiteX2" fmla="*/ 708661 w 3185691"/>
                <a:gd name="connsiteY2" fmla="*/ 666302 h 2378167"/>
                <a:gd name="connsiteX3" fmla="*/ 563881 w 3185691"/>
                <a:gd name="connsiteY3" fmla="*/ 910142 h 2378167"/>
                <a:gd name="connsiteX4" fmla="*/ 560071 w 3185691"/>
                <a:gd name="connsiteY4" fmla="*/ 1344482 h 2378167"/>
                <a:gd name="connsiteX5" fmla="*/ 1 w 3185691"/>
                <a:gd name="connsiteY5" fmla="*/ 1755962 h 2378167"/>
                <a:gd name="connsiteX6" fmla="*/ 563881 w 3185691"/>
                <a:gd name="connsiteY6" fmla="*/ 2319842 h 2378167"/>
                <a:gd name="connsiteX7" fmla="*/ 1348741 w 3185691"/>
                <a:gd name="connsiteY7" fmla="*/ 2243642 h 2378167"/>
                <a:gd name="connsiteX8" fmla="*/ 1554481 w 3185691"/>
                <a:gd name="connsiteY8" fmla="*/ 1603562 h 2378167"/>
                <a:gd name="connsiteX9" fmla="*/ 1920241 w 3185691"/>
                <a:gd name="connsiteY9" fmla="*/ 2258882 h 2378167"/>
                <a:gd name="connsiteX10" fmla="*/ 2743201 w 3185691"/>
                <a:gd name="connsiteY10" fmla="*/ 2281742 h 2378167"/>
                <a:gd name="connsiteX11" fmla="*/ 3185161 w 3185691"/>
                <a:gd name="connsiteY11" fmla="*/ 1767392 h 2378167"/>
                <a:gd name="connsiteX12" fmla="*/ 2667001 w 3185691"/>
                <a:gd name="connsiteY12" fmla="*/ 1363532 h 2378167"/>
                <a:gd name="connsiteX13" fmla="*/ 2651761 w 3185691"/>
                <a:gd name="connsiteY13" fmla="*/ 993962 h 2378167"/>
                <a:gd name="connsiteX14" fmla="*/ 2461261 w 3185691"/>
                <a:gd name="connsiteY14" fmla="*/ 685352 h 2378167"/>
                <a:gd name="connsiteX15" fmla="*/ 2575561 w 3185691"/>
                <a:gd name="connsiteY15" fmla="*/ 201482 h 2378167"/>
                <a:gd name="connsiteX16" fmla="*/ 2308861 w 3185691"/>
                <a:gd name="connsiteY16" fmla="*/ 18602 h 2378167"/>
                <a:gd name="connsiteX17" fmla="*/ 1927861 w 3185691"/>
                <a:gd name="connsiteY17" fmla="*/ 167192 h 2378167"/>
                <a:gd name="connsiteX18" fmla="*/ 1725931 w 3185691"/>
                <a:gd name="connsiteY18" fmla="*/ 1009202 h 2378167"/>
                <a:gd name="connsiteX19" fmla="*/ 1440181 w 3185691"/>
                <a:gd name="connsiteY19" fmla="*/ 959672 h 2378167"/>
                <a:gd name="connsiteX20" fmla="*/ 1287782 w 3185691"/>
                <a:gd name="connsiteY20" fmla="*/ 452941 h 2378167"/>
                <a:gd name="connsiteX21" fmla="*/ 1173481 w 3185691"/>
                <a:gd name="connsiteY21" fmla="*/ 14792 h 2378167"/>
                <a:gd name="connsiteX0" fmla="*/ 1173481 w 3185691"/>
                <a:gd name="connsiteY0" fmla="*/ 14792 h 2378167"/>
                <a:gd name="connsiteX1" fmla="*/ 594361 w 3185691"/>
                <a:gd name="connsiteY1" fmla="*/ 155762 h 2378167"/>
                <a:gd name="connsiteX2" fmla="*/ 708661 w 3185691"/>
                <a:gd name="connsiteY2" fmla="*/ 666302 h 2378167"/>
                <a:gd name="connsiteX3" fmla="*/ 563881 w 3185691"/>
                <a:gd name="connsiteY3" fmla="*/ 910142 h 2378167"/>
                <a:gd name="connsiteX4" fmla="*/ 560071 w 3185691"/>
                <a:gd name="connsiteY4" fmla="*/ 1344482 h 2378167"/>
                <a:gd name="connsiteX5" fmla="*/ 1 w 3185691"/>
                <a:gd name="connsiteY5" fmla="*/ 1755962 h 2378167"/>
                <a:gd name="connsiteX6" fmla="*/ 563881 w 3185691"/>
                <a:gd name="connsiteY6" fmla="*/ 2319842 h 2378167"/>
                <a:gd name="connsiteX7" fmla="*/ 1348741 w 3185691"/>
                <a:gd name="connsiteY7" fmla="*/ 2243642 h 2378167"/>
                <a:gd name="connsiteX8" fmla="*/ 1554481 w 3185691"/>
                <a:gd name="connsiteY8" fmla="*/ 1603562 h 2378167"/>
                <a:gd name="connsiteX9" fmla="*/ 1920241 w 3185691"/>
                <a:gd name="connsiteY9" fmla="*/ 2258882 h 2378167"/>
                <a:gd name="connsiteX10" fmla="*/ 2743201 w 3185691"/>
                <a:gd name="connsiteY10" fmla="*/ 2281742 h 2378167"/>
                <a:gd name="connsiteX11" fmla="*/ 3185161 w 3185691"/>
                <a:gd name="connsiteY11" fmla="*/ 1767392 h 2378167"/>
                <a:gd name="connsiteX12" fmla="*/ 2667001 w 3185691"/>
                <a:gd name="connsiteY12" fmla="*/ 1363532 h 2378167"/>
                <a:gd name="connsiteX13" fmla="*/ 2651761 w 3185691"/>
                <a:gd name="connsiteY13" fmla="*/ 993962 h 2378167"/>
                <a:gd name="connsiteX14" fmla="*/ 2461261 w 3185691"/>
                <a:gd name="connsiteY14" fmla="*/ 685352 h 2378167"/>
                <a:gd name="connsiteX15" fmla="*/ 2575561 w 3185691"/>
                <a:gd name="connsiteY15" fmla="*/ 201482 h 2378167"/>
                <a:gd name="connsiteX16" fmla="*/ 2308861 w 3185691"/>
                <a:gd name="connsiteY16" fmla="*/ 18602 h 2378167"/>
                <a:gd name="connsiteX17" fmla="*/ 1927861 w 3185691"/>
                <a:gd name="connsiteY17" fmla="*/ 167192 h 2378167"/>
                <a:gd name="connsiteX18" fmla="*/ 1725931 w 3185691"/>
                <a:gd name="connsiteY18" fmla="*/ 1009202 h 2378167"/>
                <a:gd name="connsiteX19" fmla="*/ 1440181 w 3185691"/>
                <a:gd name="connsiteY19" fmla="*/ 959672 h 2378167"/>
                <a:gd name="connsiteX20" fmla="*/ 1287782 w 3185691"/>
                <a:gd name="connsiteY20" fmla="*/ 452941 h 2378167"/>
                <a:gd name="connsiteX21" fmla="*/ 1173481 w 3185691"/>
                <a:gd name="connsiteY21" fmla="*/ 14792 h 2378167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40181 w 3185691"/>
                <a:gd name="connsiteY19" fmla="*/ 97991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40181 w 3185691"/>
                <a:gd name="connsiteY19" fmla="*/ 97991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63041 w 3185691"/>
                <a:gd name="connsiteY19" fmla="*/ 102944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63041 w 3185691"/>
                <a:gd name="connsiteY19" fmla="*/ 102944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85691" h="2398409">
                  <a:moveTo>
                    <a:pt x="1173481" y="35034"/>
                  </a:moveTo>
                  <a:cubicBezTo>
                    <a:pt x="1050291" y="-64026"/>
                    <a:pt x="671831" y="67419"/>
                    <a:pt x="594361" y="176004"/>
                  </a:cubicBezTo>
                  <a:cubicBezTo>
                    <a:pt x="516891" y="284589"/>
                    <a:pt x="713741" y="560814"/>
                    <a:pt x="708661" y="686544"/>
                  </a:cubicBezTo>
                  <a:cubicBezTo>
                    <a:pt x="703581" y="812274"/>
                    <a:pt x="588646" y="817354"/>
                    <a:pt x="563881" y="930384"/>
                  </a:cubicBezTo>
                  <a:cubicBezTo>
                    <a:pt x="539116" y="1043414"/>
                    <a:pt x="680721" y="1254234"/>
                    <a:pt x="560071" y="1364724"/>
                  </a:cubicBezTo>
                  <a:cubicBezTo>
                    <a:pt x="439421" y="1475214"/>
                    <a:pt x="-634" y="1613644"/>
                    <a:pt x="1" y="1776204"/>
                  </a:cubicBezTo>
                  <a:cubicBezTo>
                    <a:pt x="636" y="1938764"/>
                    <a:pt x="205741" y="2224514"/>
                    <a:pt x="563881" y="2340084"/>
                  </a:cubicBezTo>
                  <a:cubicBezTo>
                    <a:pt x="922021" y="2455654"/>
                    <a:pt x="1183641" y="2383264"/>
                    <a:pt x="1348741" y="2263884"/>
                  </a:cubicBezTo>
                  <a:cubicBezTo>
                    <a:pt x="1513841" y="2144504"/>
                    <a:pt x="1344931" y="1651744"/>
                    <a:pt x="1554481" y="1623804"/>
                  </a:cubicBezTo>
                  <a:cubicBezTo>
                    <a:pt x="1764031" y="1595864"/>
                    <a:pt x="1722121" y="2166094"/>
                    <a:pt x="1920241" y="2279124"/>
                  </a:cubicBezTo>
                  <a:cubicBezTo>
                    <a:pt x="2118361" y="2392154"/>
                    <a:pt x="2505711" y="2452479"/>
                    <a:pt x="2743201" y="2301984"/>
                  </a:cubicBezTo>
                  <a:cubicBezTo>
                    <a:pt x="2980691" y="2151489"/>
                    <a:pt x="3197861" y="1940669"/>
                    <a:pt x="3185161" y="1787634"/>
                  </a:cubicBezTo>
                  <a:cubicBezTo>
                    <a:pt x="3172461" y="1634599"/>
                    <a:pt x="2755901" y="1512679"/>
                    <a:pt x="2667001" y="1383774"/>
                  </a:cubicBezTo>
                  <a:cubicBezTo>
                    <a:pt x="2578101" y="1254869"/>
                    <a:pt x="2686051" y="1127234"/>
                    <a:pt x="2651761" y="1014204"/>
                  </a:cubicBezTo>
                  <a:cubicBezTo>
                    <a:pt x="2617471" y="901174"/>
                    <a:pt x="2473961" y="837674"/>
                    <a:pt x="2461261" y="705594"/>
                  </a:cubicBezTo>
                  <a:cubicBezTo>
                    <a:pt x="2448561" y="573514"/>
                    <a:pt x="2600961" y="332849"/>
                    <a:pt x="2575561" y="221724"/>
                  </a:cubicBezTo>
                  <a:cubicBezTo>
                    <a:pt x="2550161" y="110599"/>
                    <a:pt x="2416811" y="44559"/>
                    <a:pt x="2308861" y="38844"/>
                  </a:cubicBezTo>
                  <a:cubicBezTo>
                    <a:pt x="2200911" y="33129"/>
                    <a:pt x="2025016" y="22334"/>
                    <a:pt x="1927861" y="187434"/>
                  </a:cubicBezTo>
                  <a:cubicBezTo>
                    <a:pt x="1830706" y="352534"/>
                    <a:pt x="1798321" y="898634"/>
                    <a:pt x="1725931" y="1029444"/>
                  </a:cubicBezTo>
                  <a:cubicBezTo>
                    <a:pt x="1653541" y="1160254"/>
                    <a:pt x="1509396" y="1118344"/>
                    <a:pt x="1463041" y="1029444"/>
                  </a:cubicBezTo>
                  <a:cubicBezTo>
                    <a:pt x="1416686" y="940544"/>
                    <a:pt x="1332232" y="630663"/>
                    <a:pt x="1287782" y="473183"/>
                  </a:cubicBezTo>
                  <a:cubicBezTo>
                    <a:pt x="1243332" y="315703"/>
                    <a:pt x="1296671" y="134094"/>
                    <a:pt x="1173481" y="35034"/>
                  </a:cubicBezTo>
                  <a:close/>
                </a:path>
              </a:pathLst>
            </a:custGeom>
            <a:solidFill>
              <a:schemeClr val="bg2">
                <a:lumMod val="2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3F070A3-8A76-4248-9A6B-BE03D016EA7B}"/>
              </a:ext>
            </a:extLst>
          </p:cNvPr>
          <p:cNvSpPr/>
          <p:nvPr/>
        </p:nvSpPr>
        <p:spPr>
          <a:xfrm>
            <a:off x="3425764" y="4231970"/>
            <a:ext cx="1097280" cy="1097280"/>
          </a:xfrm>
          <a:prstGeom prst="ellipse">
            <a:avLst/>
          </a:prstGeom>
          <a:gradFill flip="none" rotWithShape="1">
            <a:gsLst>
              <a:gs pos="17000">
                <a:srgbClr val="7030A0"/>
              </a:gs>
              <a:gs pos="69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94ECF-39B7-4E13-B43C-D288403A774F}"/>
              </a:ext>
            </a:extLst>
          </p:cNvPr>
          <p:cNvCxnSpPr/>
          <p:nvPr/>
        </p:nvCxnSpPr>
        <p:spPr>
          <a:xfrm>
            <a:off x="1735824" y="3450198"/>
            <a:ext cx="52387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967E71-82BE-4DFD-AD66-1CB50D2CCEDF}"/>
              </a:ext>
            </a:extLst>
          </p:cNvPr>
          <p:cNvSpPr txBox="1"/>
          <p:nvPr/>
        </p:nvSpPr>
        <p:spPr>
          <a:xfrm>
            <a:off x="3246127" y="5380302"/>
            <a:ext cx="1456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Transversal plane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1. </a:t>
            </a:r>
            <a:r>
              <a:rPr lang="es-ES" sz="2800" b="1" dirty="0" err="1"/>
              <a:t>Introduction</a:t>
            </a:r>
            <a:r>
              <a:rPr lang="es-ES" sz="2800" b="1" dirty="0"/>
              <a:t> </a:t>
            </a:r>
            <a:r>
              <a:rPr lang="es-ES" sz="2800" b="1" dirty="0" err="1"/>
              <a:t>to</a:t>
            </a:r>
            <a:r>
              <a:rPr lang="es-ES" sz="2800" b="1" dirty="0"/>
              <a:t> </a:t>
            </a:r>
            <a:r>
              <a:rPr lang="es-ES" sz="2800" b="1" dirty="0" err="1"/>
              <a:t>the</a:t>
            </a:r>
            <a:r>
              <a:rPr lang="es-ES" sz="2800" b="1" dirty="0"/>
              <a:t> </a:t>
            </a:r>
            <a:r>
              <a:rPr lang="es-ES" sz="2800" b="1" dirty="0" err="1"/>
              <a:t>clinical</a:t>
            </a:r>
            <a:r>
              <a:rPr lang="es-ES" sz="2800" b="1" dirty="0"/>
              <a:t> and </a:t>
            </a:r>
            <a:r>
              <a:rPr lang="es-ES" sz="2800" b="1" dirty="0" err="1"/>
              <a:t>biological</a:t>
            </a:r>
            <a:r>
              <a:rPr lang="es-ES" sz="2800" b="1" dirty="0"/>
              <a:t> </a:t>
            </a:r>
            <a:r>
              <a:rPr lang="es-ES" sz="2800" b="1" dirty="0" err="1"/>
              <a:t>context</a:t>
            </a:r>
            <a:endParaRPr lang="es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E1737-4666-438E-8B27-88482CE7419A}"/>
              </a:ext>
            </a:extLst>
          </p:cNvPr>
          <p:cNvSpPr txBox="1"/>
          <p:nvPr/>
        </p:nvSpPr>
        <p:spPr>
          <a:xfrm>
            <a:off x="784764" y="1213676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Spinal</a:t>
            </a:r>
            <a:r>
              <a:rPr lang="es-ES" sz="2800" dirty="0"/>
              <a:t> Cord </a:t>
            </a:r>
            <a:r>
              <a:rPr lang="es-ES" sz="2800" dirty="0" err="1"/>
              <a:t>Injury</a:t>
            </a:r>
            <a:r>
              <a:rPr lang="es-ES" sz="2800" dirty="0"/>
              <a:t> </a:t>
            </a:r>
            <a:r>
              <a:rPr lang="en-US" sz="2800" dirty="0"/>
              <a:t>(SCI)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049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83C35-48A4-48E4-B0AF-77D6563D0D7E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1D76C26-F6D2-47F6-914B-36BBAFB0F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7"/>
          <a:stretch/>
        </p:blipFill>
        <p:spPr>
          <a:xfrm>
            <a:off x="782993" y="881907"/>
            <a:ext cx="7553140" cy="5773101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72B772E-F73B-4B31-86F6-F80A8340B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25146" r="81810" b="49156"/>
          <a:stretch/>
        </p:blipFill>
        <p:spPr>
          <a:xfrm>
            <a:off x="8593586" y="671406"/>
            <a:ext cx="3142694" cy="35328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2FB6A1-C1D3-4640-A114-5549B187FA8A}"/>
              </a:ext>
            </a:extLst>
          </p:cNvPr>
          <p:cNvSpPr/>
          <p:nvPr/>
        </p:nvSpPr>
        <p:spPr>
          <a:xfrm>
            <a:off x="782993" y="2346094"/>
            <a:ext cx="1553593" cy="147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DA8C9-CB56-4FF7-8E22-51FA45C477F6}"/>
              </a:ext>
            </a:extLst>
          </p:cNvPr>
          <p:cNvSpPr/>
          <p:nvPr/>
        </p:nvSpPr>
        <p:spPr>
          <a:xfrm>
            <a:off x="8476387" y="991325"/>
            <a:ext cx="3490712" cy="3212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649AA-8565-42DB-B981-4ACAA40EF292}"/>
              </a:ext>
            </a:extLst>
          </p:cNvPr>
          <p:cNvSpPr txBox="1"/>
          <p:nvPr/>
        </p:nvSpPr>
        <p:spPr>
          <a:xfrm>
            <a:off x="8362767" y="489635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Hematological markers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C4771-9E71-4BE6-A18C-8B8EFEF33072}"/>
              </a:ext>
            </a:extLst>
          </p:cNvPr>
          <p:cNvSpPr txBox="1"/>
          <p:nvPr/>
        </p:nvSpPr>
        <p:spPr>
          <a:xfrm>
            <a:off x="8336133" y="4340828"/>
            <a:ext cx="3755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2 is younger, with more males, higher proportion of SCI Fracture patients, higher length of stay and higher in-hospital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4158052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83C35-48A4-48E4-B0AF-77D6563D0D7E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1D76C26-F6D2-47F6-914B-36BBAFB0F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7"/>
          <a:stretch/>
        </p:blipFill>
        <p:spPr>
          <a:xfrm>
            <a:off x="782993" y="881907"/>
            <a:ext cx="7553140" cy="5773101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72B772E-F73B-4B31-86F6-F80A8340B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25146" r="81810" b="49156"/>
          <a:stretch/>
        </p:blipFill>
        <p:spPr>
          <a:xfrm>
            <a:off x="8593586" y="671406"/>
            <a:ext cx="3142694" cy="35328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2FB6A1-C1D3-4640-A114-5549B187FA8A}"/>
              </a:ext>
            </a:extLst>
          </p:cNvPr>
          <p:cNvSpPr/>
          <p:nvPr/>
        </p:nvSpPr>
        <p:spPr>
          <a:xfrm>
            <a:off x="782993" y="2346094"/>
            <a:ext cx="1553593" cy="147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DA8C9-CB56-4FF7-8E22-51FA45C477F6}"/>
              </a:ext>
            </a:extLst>
          </p:cNvPr>
          <p:cNvSpPr/>
          <p:nvPr/>
        </p:nvSpPr>
        <p:spPr>
          <a:xfrm>
            <a:off x="8476387" y="991325"/>
            <a:ext cx="3490712" cy="3212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649AA-8565-42DB-B981-4ACAA40EF292}"/>
              </a:ext>
            </a:extLst>
          </p:cNvPr>
          <p:cNvSpPr txBox="1"/>
          <p:nvPr/>
        </p:nvSpPr>
        <p:spPr>
          <a:xfrm>
            <a:off x="8362767" y="489635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Hematological markers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C4771-9E71-4BE6-A18C-8B8EFEF33072}"/>
              </a:ext>
            </a:extLst>
          </p:cNvPr>
          <p:cNvSpPr txBox="1"/>
          <p:nvPr/>
        </p:nvSpPr>
        <p:spPr>
          <a:xfrm>
            <a:off x="8336133" y="4340828"/>
            <a:ext cx="3755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2 is younger, with more males, higher proportion of SCI Fracture patients, higher length of stay and higher in-hospital mortality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F0BE7-AB53-42FF-959C-7073F7FA5BD9}"/>
              </a:ext>
            </a:extLst>
          </p:cNvPr>
          <p:cNvSpPr txBox="1"/>
          <p:nvPr/>
        </p:nvSpPr>
        <p:spPr>
          <a:xfrm>
            <a:off x="8336133" y="5818156"/>
            <a:ext cx="375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3 (vs class 1), higher proportion of females, and higher length of stay</a:t>
            </a:r>
          </a:p>
        </p:txBody>
      </p:sp>
    </p:spTree>
    <p:extLst>
      <p:ext uri="{BB962C8B-B14F-4D97-AF65-F5344CB8AC3E}">
        <p14:creationId xmlns:p14="http://schemas.microsoft.com/office/powerpoint/2010/main" val="298708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D4431-7B69-4D09-8F1C-4A82E50D4036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9EAB0-D976-4391-AE76-B1817794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86" y="1372887"/>
            <a:ext cx="8574230" cy="4112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F97A2-F475-449A-988C-0FD603F4B87A}"/>
              </a:ext>
            </a:extLst>
          </p:cNvPr>
          <p:cNvSpPr txBox="1"/>
          <p:nvPr/>
        </p:nvSpPr>
        <p:spPr>
          <a:xfrm>
            <a:off x="2975926" y="451398"/>
            <a:ext cx="3570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Dynamic Prediction Experiments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55027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D4431-7B69-4D09-8F1C-4A82E50D4036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F97A2-F475-449A-988C-0FD603F4B87A}"/>
              </a:ext>
            </a:extLst>
          </p:cNvPr>
          <p:cNvSpPr txBox="1"/>
          <p:nvPr/>
        </p:nvSpPr>
        <p:spPr>
          <a:xfrm>
            <a:off x="2975926" y="451398"/>
            <a:ext cx="3570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Dynamic Prediction Experiments</a:t>
            </a:r>
            <a:endParaRPr lang="es-ES" sz="2000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59CE02C-9AAD-467C-946A-F7DA23142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29681" r="81810" b="49156"/>
          <a:stretch/>
        </p:blipFill>
        <p:spPr>
          <a:xfrm>
            <a:off x="3716254" y="1944208"/>
            <a:ext cx="2465340" cy="228235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9258435-244A-489B-9E74-253795A1925F}"/>
              </a:ext>
            </a:extLst>
          </p:cNvPr>
          <p:cNvSpPr/>
          <p:nvPr/>
        </p:nvSpPr>
        <p:spPr>
          <a:xfrm>
            <a:off x="2880612" y="2723221"/>
            <a:ext cx="593147" cy="32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4152F-688F-4D3D-A8A7-93F0995F3001}"/>
              </a:ext>
            </a:extLst>
          </p:cNvPr>
          <p:cNvSpPr txBox="1"/>
          <p:nvPr/>
        </p:nvSpPr>
        <p:spPr>
          <a:xfrm>
            <a:off x="4002988" y="1195758"/>
            <a:ext cx="30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Prediction of trajectory</a:t>
            </a:r>
            <a:endParaRPr lang="es-E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23642-2E4B-484A-92A4-1B4ACE0B6CBA}"/>
              </a:ext>
            </a:extLst>
          </p:cNvPr>
          <p:cNvSpPr txBox="1"/>
          <p:nvPr/>
        </p:nvSpPr>
        <p:spPr>
          <a:xfrm>
            <a:off x="6305092" y="1789052"/>
            <a:ext cx="186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Posterior probability of class membership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47D86-91AA-4E23-BB56-BE58AACF3014}"/>
              </a:ext>
            </a:extLst>
          </p:cNvPr>
          <p:cNvSpPr txBox="1"/>
          <p:nvPr/>
        </p:nvSpPr>
        <p:spPr>
          <a:xfrm>
            <a:off x="6371547" y="3026233"/>
            <a:ext cx="1686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1: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2: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3: 0.05 </a:t>
            </a:r>
            <a:endParaRPr lang="es-E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EF2DD-68F4-4AD3-AC34-319EEDD82037}"/>
              </a:ext>
            </a:extLst>
          </p:cNvPr>
          <p:cNvCxnSpPr>
            <a:cxnSpLocks/>
          </p:cNvCxnSpPr>
          <p:nvPr/>
        </p:nvCxnSpPr>
        <p:spPr>
          <a:xfrm>
            <a:off x="544547" y="2166150"/>
            <a:ext cx="828" cy="151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4B4D2-A177-44D8-977A-DFB221998409}"/>
              </a:ext>
            </a:extLst>
          </p:cNvPr>
          <p:cNvCxnSpPr>
            <a:cxnSpLocks/>
          </p:cNvCxnSpPr>
          <p:nvPr/>
        </p:nvCxnSpPr>
        <p:spPr>
          <a:xfrm>
            <a:off x="544547" y="364678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7B9FC8-A082-4FE8-9B7E-829E1DA2722F}"/>
              </a:ext>
            </a:extLst>
          </p:cNvPr>
          <p:cNvSpPr txBox="1"/>
          <p:nvPr/>
        </p:nvSpPr>
        <p:spPr>
          <a:xfrm>
            <a:off x="677746" y="3800445"/>
            <a:ext cx="204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Days after hospital arrival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4A8258-4167-4014-A770-5A112233A3C0}"/>
              </a:ext>
            </a:extLst>
          </p:cNvPr>
          <p:cNvSpPr/>
          <p:nvPr/>
        </p:nvSpPr>
        <p:spPr>
          <a:xfrm>
            <a:off x="629147" y="2250717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9A22BD-C94D-48A7-B0B6-F65220EE5810}"/>
              </a:ext>
            </a:extLst>
          </p:cNvPr>
          <p:cNvCxnSpPr>
            <a:cxnSpLocks/>
          </p:cNvCxnSpPr>
          <p:nvPr/>
        </p:nvCxnSpPr>
        <p:spPr>
          <a:xfrm flipH="1">
            <a:off x="544548" y="3738226"/>
            <a:ext cx="2177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653CD6-07C8-43DF-918D-685DC1403A26}"/>
              </a:ext>
            </a:extLst>
          </p:cNvPr>
          <p:cNvSpPr txBox="1"/>
          <p:nvPr/>
        </p:nvSpPr>
        <p:spPr>
          <a:xfrm>
            <a:off x="534123" y="1191213"/>
            <a:ext cx="246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Individual subject data</a:t>
            </a:r>
            <a:endParaRPr lang="es-ES" b="1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EDC4DA8-3F82-44EC-8E88-0CAF99D829DD}"/>
              </a:ext>
            </a:extLst>
          </p:cNvPr>
          <p:cNvSpPr/>
          <p:nvPr/>
        </p:nvSpPr>
        <p:spPr>
          <a:xfrm>
            <a:off x="988024" y="2721190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F7DD8A-D6AB-4EFB-9F81-C73C017D0BFD}"/>
              </a:ext>
            </a:extLst>
          </p:cNvPr>
          <p:cNvSpPr/>
          <p:nvPr/>
        </p:nvSpPr>
        <p:spPr>
          <a:xfrm>
            <a:off x="1225652" y="3011757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79239C-12E5-4452-BA07-95483CBF5DFB}"/>
              </a:ext>
            </a:extLst>
          </p:cNvPr>
          <p:cNvSpPr/>
          <p:nvPr/>
        </p:nvSpPr>
        <p:spPr>
          <a:xfrm>
            <a:off x="2482071" y="3329823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741EE92-5862-44AF-80C1-3A4B0C613535}"/>
              </a:ext>
            </a:extLst>
          </p:cNvPr>
          <p:cNvSpPr/>
          <p:nvPr/>
        </p:nvSpPr>
        <p:spPr>
          <a:xfrm>
            <a:off x="1633254" y="3425353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03FD9D-247A-469F-AEB7-5DF877EC4380}"/>
              </a:ext>
            </a:extLst>
          </p:cNvPr>
          <p:cNvSpPr/>
          <p:nvPr/>
        </p:nvSpPr>
        <p:spPr>
          <a:xfrm>
            <a:off x="710839" y="2299942"/>
            <a:ext cx="73152" cy="73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831EB2-FAC8-4D64-AFB9-C80E9395ABC8}"/>
              </a:ext>
            </a:extLst>
          </p:cNvPr>
          <p:cNvCxnSpPr>
            <a:cxnSpLocks/>
            <a:stCxn id="28" idx="6"/>
            <a:endCxn id="62" idx="1"/>
          </p:cNvCxnSpPr>
          <p:nvPr/>
        </p:nvCxnSpPr>
        <p:spPr>
          <a:xfrm>
            <a:off x="702299" y="2287293"/>
            <a:ext cx="19253" cy="2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765047-F6BB-44AD-9D8D-4F83EF67994F}"/>
              </a:ext>
            </a:extLst>
          </p:cNvPr>
          <p:cNvCxnSpPr>
            <a:cxnSpLocks/>
            <a:stCxn id="62" idx="5"/>
            <a:endCxn id="58" idx="1"/>
          </p:cNvCxnSpPr>
          <p:nvPr/>
        </p:nvCxnSpPr>
        <p:spPr>
          <a:xfrm>
            <a:off x="773278" y="2362381"/>
            <a:ext cx="225459" cy="369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E45A2D-95C4-46C0-82E6-3C29A5A349C0}"/>
              </a:ext>
            </a:extLst>
          </p:cNvPr>
          <p:cNvCxnSpPr>
            <a:cxnSpLocks/>
            <a:stCxn id="58" idx="5"/>
            <a:endCxn id="59" idx="1"/>
          </p:cNvCxnSpPr>
          <p:nvPr/>
        </p:nvCxnSpPr>
        <p:spPr>
          <a:xfrm>
            <a:off x="1050463" y="2783629"/>
            <a:ext cx="185902" cy="23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4B34AA-42E1-4F12-A18D-48B81759321E}"/>
              </a:ext>
            </a:extLst>
          </p:cNvPr>
          <p:cNvCxnSpPr>
            <a:cxnSpLocks/>
            <a:stCxn id="59" idx="5"/>
            <a:endCxn id="61" idx="2"/>
          </p:cNvCxnSpPr>
          <p:nvPr/>
        </p:nvCxnSpPr>
        <p:spPr>
          <a:xfrm>
            <a:off x="1288091" y="3074196"/>
            <a:ext cx="345163" cy="387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B89C40-B978-4DF3-8019-94A28D81C66D}"/>
              </a:ext>
            </a:extLst>
          </p:cNvPr>
          <p:cNvCxnSpPr>
            <a:cxnSpLocks/>
            <a:stCxn id="61" idx="6"/>
            <a:endCxn id="60" idx="2"/>
          </p:cNvCxnSpPr>
          <p:nvPr/>
        </p:nvCxnSpPr>
        <p:spPr>
          <a:xfrm flipV="1">
            <a:off x="1706406" y="3366399"/>
            <a:ext cx="775665" cy="95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63E04E-BB8A-484A-BB7E-A19434E56079}"/>
              </a:ext>
            </a:extLst>
          </p:cNvPr>
          <p:cNvSpPr/>
          <p:nvPr/>
        </p:nvSpPr>
        <p:spPr>
          <a:xfrm>
            <a:off x="606236" y="2166150"/>
            <a:ext cx="206600" cy="15187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F04D2C-4D14-4528-BA57-DBACE07C3291}"/>
              </a:ext>
            </a:extLst>
          </p:cNvPr>
          <p:cNvSpPr/>
          <p:nvPr/>
        </p:nvSpPr>
        <p:spPr>
          <a:xfrm>
            <a:off x="605408" y="2086934"/>
            <a:ext cx="508319" cy="167420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A15F41-A162-4188-AD98-2A77947F31E9}"/>
              </a:ext>
            </a:extLst>
          </p:cNvPr>
          <p:cNvSpPr/>
          <p:nvPr/>
        </p:nvSpPr>
        <p:spPr>
          <a:xfrm>
            <a:off x="586950" y="1968807"/>
            <a:ext cx="1188483" cy="18792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4F09D0E-4A15-4B95-BB04-345E1C8E0BD2}"/>
              </a:ext>
            </a:extLst>
          </p:cNvPr>
          <p:cNvSpPr/>
          <p:nvPr/>
        </p:nvSpPr>
        <p:spPr>
          <a:xfrm>
            <a:off x="8121990" y="2794342"/>
            <a:ext cx="593147" cy="32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4EC209-B4DD-406F-8C44-FF927CE78911}"/>
              </a:ext>
            </a:extLst>
          </p:cNvPr>
          <p:cNvSpPr txBox="1"/>
          <p:nvPr/>
        </p:nvSpPr>
        <p:spPr>
          <a:xfrm>
            <a:off x="9029643" y="1191213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 classification</a:t>
            </a:r>
            <a:endParaRPr lang="es-ES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A1C7B6-4736-408A-BB75-60B6468DA3DF}"/>
              </a:ext>
            </a:extLst>
          </p:cNvPr>
          <p:cNvSpPr txBox="1"/>
          <p:nvPr/>
        </p:nvSpPr>
        <p:spPr>
          <a:xfrm>
            <a:off x="605256" y="5437322"/>
            <a:ext cx="109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</a:t>
            </a:r>
            <a:r>
              <a:rPr lang="en-US" b="1" dirty="0" err="1"/>
              <a:t>ElasticNet</a:t>
            </a:r>
            <a:r>
              <a:rPr lang="en-US" b="1" dirty="0"/>
              <a:t> Model </a:t>
            </a:r>
            <a:r>
              <a:rPr lang="en-US" dirty="0"/>
              <a:t>with repeated cross-validation for hyperparameter tuning and estimation of out-of-train sample performance</a:t>
            </a:r>
            <a:endParaRPr lang="es-E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ABE101-7194-4C51-9A57-7D5386356D7D}"/>
              </a:ext>
            </a:extLst>
          </p:cNvPr>
          <p:cNvSpPr txBox="1"/>
          <p:nvPr/>
        </p:nvSpPr>
        <p:spPr>
          <a:xfrm>
            <a:off x="8838635" y="1824480"/>
            <a:ext cx="2820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 I: </a:t>
            </a:r>
            <a:r>
              <a:rPr lang="en-US" dirty="0"/>
              <a:t>in-hospital mortality</a:t>
            </a:r>
          </a:p>
          <a:p>
            <a:endParaRPr lang="en-US" dirty="0"/>
          </a:p>
          <a:p>
            <a:r>
              <a:rPr lang="en-US" b="1" dirty="0"/>
              <a:t>Experiment II: </a:t>
            </a:r>
            <a:r>
              <a:rPr lang="en-US" dirty="0"/>
              <a:t>Presence of SCI after spine trauma</a:t>
            </a:r>
          </a:p>
          <a:p>
            <a:endParaRPr lang="en-US" dirty="0"/>
          </a:p>
          <a:p>
            <a:r>
              <a:rPr lang="en-US" b="1" dirty="0"/>
              <a:t>Experiment III: </a:t>
            </a:r>
            <a:r>
              <a:rPr lang="en-US" dirty="0"/>
              <a:t>SCI neurological severity (motor complete vs. incomplete)</a:t>
            </a:r>
            <a:endParaRPr lang="es-E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F1FAD9-1A1B-4214-A323-98AD380BC399}"/>
              </a:ext>
            </a:extLst>
          </p:cNvPr>
          <p:cNvSpPr txBox="1"/>
          <p:nvPr/>
        </p:nvSpPr>
        <p:spPr>
          <a:xfrm>
            <a:off x="1775433" y="4910239"/>
            <a:ext cx="823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I and II uses MIMIC data. Experiment III TRACK-SCI, an external SCI cohort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809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ED9FE-A79D-48D1-96E0-6B01B4CD476B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45501B-A471-46B9-AB7C-4C1F85B86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1" y="1287813"/>
            <a:ext cx="11245857" cy="48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45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ED9FE-A79D-48D1-96E0-6B01B4CD476B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A46B24D-B1E1-47E0-AD86-8C56521CC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" y="1176336"/>
            <a:ext cx="11523664" cy="49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91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ED9FE-A79D-48D1-96E0-6B01B4CD476B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Results</a:t>
            </a:r>
          </a:p>
        </p:txBody>
      </p:sp>
      <p:pic>
        <p:nvPicPr>
          <p:cNvPr id="4" name="Picture 3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DA18F1B6-8341-4761-988E-EA1A15CD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9" y="1247771"/>
            <a:ext cx="11534782" cy="4943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51AD3C-E9EC-49F1-9CAC-45AF8203FAB6}"/>
              </a:ext>
            </a:extLst>
          </p:cNvPr>
          <p:cNvSpPr txBox="1"/>
          <p:nvPr/>
        </p:nvSpPr>
        <p:spPr>
          <a:xfrm>
            <a:off x="1429305" y="1643260"/>
            <a:ext cx="580306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 III: Motor complete vs. incomplete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85543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812C39-AAD7-4A78-9E23-648F9393BAE0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4. 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DBEFE-8776-46C3-93DB-2831153F7D4C}"/>
              </a:ext>
            </a:extLst>
          </p:cNvPr>
          <p:cNvSpPr txBox="1"/>
          <p:nvPr/>
        </p:nvSpPr>
        <p:spPr>
          <a:xfrm>
            <a:off x="1257379" y="1518081"/>
            <a:ext cx="10212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Longitudinal Finite Mixture Models can be used to model non-linear heterogenous trajectories of blood markers in relation to SCI.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Probability of trajectory membership can be used as features for supervised learning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Predicted blood trajectory of different blood markers has the potential to be used as dynamic biomarkers for SCI diagnostic and prognostication.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from real-world scenarios (e.g., EHR) can be used for SCI research, with potential generalizability to external cohorts</a:t>
            </a:r>
            <a:r>
              <a:rPr lang="es-ES" sz="28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331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812C39-AAD7-4A78-9E23-648F9393BAE0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4. 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DBEFE-8776-46C3-93DB-2831153F7D4C}"/>
              </a:ext>
            </a:extLst>
          </p:cNvPr>
          <p:cNvSpPr txBox="1"/>
          <p:nvPr/>
        </p:nvSpPr>
        <p:spPr>
          <a:xfrm>
            <a:off x="1257379" y="1518081"/>
            <a:ext cx="10212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Longitudinal Finite Mixture Models can be used to model non-linear heterogenous trajectories of blood markers in relation to SCI.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Probability of trajectory membership can be used as features for supervised learning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Predicted blood trajectory of different blood markers has the potential to be used as dynamic biomarkers for SCI diagnostic and prognostication.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from real-world scenarios (e.g., EHR) can be used for SCI research, with potential generalizability to external cohorts</a:t>
            </a:r>
            <a:r>
              <a:rPr lang="es-ES" sz="28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792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812C39-AAD7-4A78-9E23-648F9393BAE0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4. 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DBEFE-8776-46C3-93DB-2831153F7D4C}"/>
              </a:ext>
            </a:extLst>
          </p:cNvPr>
          <p:cNvSpPr txBox="1"/>
          <p:nvPr/>
        </p:nvSpPr>
        <p:spPr>
          <a:xfrm>
            <a:off x="1257379" y="1518081"/>
            <a:ext cx="10212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Longitudinal Finite Mixture Models can be used to model non-linear heterogenous trajectories of blood markers in relation to SCI.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Probability of trajectory membership can be used as features for supervised learning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Predicted blood trajectory of different blood markers has the potential to be used as dynamic biomarkers for SCI diagnostic and prognostication.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from real-world scenarios (e.g., EHR) can be used for SCI research, with potential generalizability to external cohorts</a:t>
            </a:r>
            <a:r>
              <a:rPr lang="es-ES" sz="28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79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F420471-68B5-481B-8EDD-275C80F7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5" t="1122" r="60716" b="2210"/>
          <a:stretch/>
        </p:blipFill>
        <p:spPr>
          <a:xfrm flipH="1">
            <a:off x="1732412" y="2320889"/>
            <a:ext cx="910782" cy="35003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C6ED9C-BA15-4B05-90E1-03593A4C6D93}"/>
              </a:ext>
            </a:extLst>
          </p:cNvPr>
          <p:cNvSpPr/>
          <p:nvPr/>
        </p:nvSpPr>
        <p:spPr>
          <a:xfrm>
            <a:off x="1711059" y="3175878"/>
            <a:ext cx="548640" cy="548640"/>
          </a:xfrm>
          <a:prstGeom prst="ellipse">
            <a:avLst/>
          </a:prstGeom>
          <a:gradFill flip="none" rotWithShape="1">
            <a:gsLst>
              <a:gs pos="17000">
                <a:srgbClr val="7030A0"/>
              </a:gs>
              <a:gs pos="7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1ED41-1B5B-41EB-B307-699F6A147B71}"/>
              </a:ext>
            </a:extLst>
          </p:cNvPr>
          <p:cNvSpPr txBox="1"/>
          <p:nvPr/>
        </p:nvSpPr>
        <p:spPr>
          <a:xfrm>
            <a:off x="774248" y="2512072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9F905"/>
                </a:solidFill>
              </a:rPr>
              <a:t>Cervical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3019A-82FB-4F91-924F-8BA3CE04D1A9}"/>
              </a:ext>
            </a:extLst>
          </p:cNvPr>
          <p:cNvSpPr txBox="1"/>
          <p:nvPr/>
        </p:nvSpPr>
        <p:spPr>
          <a:xfrm>
            <a:off x="747863" y="335518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A9E2"/>
                </a:solidFill>
              </a:rPr>
              <a:t>Thoracic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A974F-6766-4FB9-989B-4C4A61E3E7DF}"/>
              </a:ext>
            </a:extLst>
          </p:cNvPr>
          <p:cNvSpPr txBox="1"/>
          <p:nvPr/>
        </p:nvSpPr>
        <p:spPr>
          <a:xfrm>
            <a:off x="784764" y="416701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0D09"/>
                </a:solidFill>
              </a:rPr>
              <a:t>Lumbar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8629D-F54C-4550-B640-58A842024419}"/>
              </a:ext>
            </a:extLst>
          </p:cNvPr>
          <p:cNvSpPr txBox="1"/>
          <p:nvPr/>
        </p:nvSpPr>
        <p:spPr>
          <a:xfrm>
            <a:off x="738325" y="4697500"/>
            <a:ext cx="99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D204"/>
                </a:solidFill>
              </a:rPr>
              <a:t>Sacrum and Coccis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1BDC4-12FD-408F-9F5C-AF8E79F22F4E}"/>
              </a:ext>
            </a:extLst>
          </p:cNvPr>
          <p:cNvSpPr txBox="1"/>
          <p:nvPr/>
        </p:nvSpPr>
        <p:spPr>
          <a:xfrm>
            <a:off x="2773678" y="3688973"/>
            <a:ext cx="24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Injury to the spinal cord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9218A0-29D1-48D0-A79F-6A2881D998E6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2259699" y="3450198"/>
            <a:ext cx="513979" cy="42344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C9606-05EF-4495-A96B-02A83805811B}"/>
              </a:ext>
            </a:extLst>
          </p:cNvPr>
          <p:cNvGrpSpPr/>
          <p:nvPr/>
        </p:nvGrpSpPr>
        <p:grpSpPr>
          <a:xfrm>
            <a:off x="3052318" y="4196195"/>
            <a:ext cx="1867763" cy="1133055"/>
            <a:chOff x="3562924" y="2358311"/>
            <a:chExt cx="4818089" cy="27674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6F303B-AFE9-40E3-9FC6-7A2B2BCED7D7}"/>
                </a:ext>
              </a:extLst>
            </p:cNvPr>
            <p:cNvSpPr/>
            <p:nvPr/>
          </p:nvSpPr>
          <p:spPr>
            <a:xfrm>
              <a:off x="3562924" y="2358311"/>
              <a:ext cx="4818089" cy="2767487"/>
            </a:xfrm>
            <a:custGeom>
              <a:avLst/>
              <a:gdLst>
                <a:gd name="connsiteX0" fmla="*/ 2411816 w 4860365"/>
                <a:gd name="connsiteY0" fmla="*/ 632872 h 2846834"/>
                <a:gd name="connsiteX1" fmla="*/ 2393528 w 4860365"/>
                <a:gd name="connsiteY1" fmla="*/ 90328 h 2846834"/>
                <a:gd name="connsiteX2" fmla="*/ 1009736 w 4860365"/>
                <a:gd name="connsiteY2" fmla="*/ 303688 h 2846834"/>
                <a:gd name="connsiteX3" fmla="*/ 3896 w 4860365"/>
                <a:gd name="connsiteY3" fmla="*/ 1663096 h 2846834"/>
                <a:gd name="connsiteX4" fmla="*/ 1375496 w 4860365"/>
                <a:gd name="connsiteY4" fmla="*/ 2803048 h 2846834"/>
                <a:gd name="connsiteX5" fmla="*/ 2405720 w 4860365"/>
                <a:gd name="connsiteY5" fmla="*/ 2528728 h 2846834"/>
                <a:gd name="connsiteX6" fmla="*/ 2430104 w 4860365"/>
                <a:gd name="connsiteY6" fmla="*/ 2010568 h 2846834"/>
                <a:gd name="connsiteX7" fmla="*/ 2454488 w 4860365"/>
                <a:gd name="connsiteY7" fmla="*/ 2528728 h 2846834"/>
                <a:gd name="connsiteX8" fmla="*/ 3509096 w 4860365"/>
                <a:gd name="connsiteY8" fmla="*/ 2827432 h 2846834"/>
                <a:gd name="connsiteX9" fmla="*/ 4831928 w 4860365"/>
                <a:gd name="connsiteY9" fmla="*/ 1980088 h 2846834"/>
                <a:gd name="connsiteX10" fmla="*/ 4325960 w 4860365"/>
                <a:gd name="connsiteY10" fmla="*/ 809656 h 2846834"/>
                <a:gd name="connsiteX11" fmla="*/ 3277448 w 4860365"/>
                <a:gd name="connsiteY11" fmla="*/ 114712 h 2846834"/>
                <a:gd name="connsiteX12" fmla="*/ 2442296 w 4860365"/>
                <a:gd name="connsiteY12" fmla="*/ 47656 h 2846834"/>
                <a:gd name="connsiteX13" fmla="*/ 2411816 w 4860365"/>
                <a:gd name="connsiteY13" fmla="*/ 632872 h 2846834"/>
                <a:gd name="connsiteX0" fmla="*/ 2411751 w 4860300"/>
                <a:gd name="connsiteY0" fmla="*/ 632872 h 2846834"/>
                <a:gd name="connsiteX1" fmla="*/ 2317263 w 4860300"/>
                <a:gd name="connsiteY1" fmla="*/ 48418 h 2846834"/>
                <a:gd name="connsiteX2" fmla="*/ 1009671 w 4860300"/>
                <a:gd name="connsiteY2" fmla="*/ 303688 h 2846834"/>
                <a:gd name="connsiteX3" fmla="*/ 3831 w 4860300"/>
                <a:gd name="connsiteY3" fmla="*/ 1663096 h 2846834"/>
                <a:gd name="connsiteX4" fmla="*/ 1375431 w 4860300"/>
                <a:gd name="connsiteY4" fmla="*/ 2803048 h 2846834"/>
                <a:gd name="connsiteX5" fmla="*/ 2405655 w 4860300"/>
                <a:gd name="connsiteY5" fmla="*/ 2528728 h 2846834"/>
                <a:gd name="connsiteX6" fmla="*/ 2430039 w 4860300"/>
                <a:gd name="connsiteY6" fmla="*/ 2010568 h 2846834"/>
                <a:gd name="connsiteX7" fmla="*/ 2454423 w 4860300"/>
                <a:gd name="connsiteY7" fmla="*/ 2528728 h 2846834"/>
                <a:gd name="connsiteX8" fmla="*/ 3509031 w 4860300"/>
                <a:gd name="connsiteY8" fmla="*/ 2827432 h 2846834"/>
                <a:gd name="connsiteX9" fmla="*/ 4831863 w 4860300"/>
                <a:gd name="connsiteY9" fmla="*/ 1980088 h 2846834"/>
                <a:gd name="connsiteX10" fmla="*/ 4325895 w 4860300"/>
                <a:gd name="connsiteY10" fmla="*/ 809656 h 2846834"/>
                <a:gd name="connsiteX11" fmla="*/ 3277383 w 4860300"/>
                <a:gd name="connsiteY11" fmla="*/ 114712 h 2846834"/>
                <a:gd name="connsiteX12" fmla="*/ 2442231 w 4860300"/>
                <a:gd name="connsiteY12" fmla="*/ 47656 h 2846834"/>
                <a:gd name="connsiteX13" fmla="*/ 2411751 w 4860300"/>
                <a:gd name="connsiteY13" fmla="*/ 632872 h 2846834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35551 h 2849513"/>
                <a:gd name="connsiteX1" fmla="*/ 2317263 w 4860300"/>
                <a:gd name="connsiteY1" fmla="*/ 51097 h 2849513"/>
                <a:gd name="connsiteX2" fmla="*/ 1009671 w 4860300"/>
                <a:gd name="connsiteY2" fmla="*/ 306367 h 2849513"/>
                <a:gd name="connsiteX3" fmla="*/ 3831 w 4860300"/>
                <a:gd name="connsiteY3" fmla="*/ 1665775 h 2849513"/>
                <a:gd name="connsiteX4" fmla="*/ 1375431 w 4860300"/>
                <a:gd name="connsiteY4" fmla="*/ 2805727 h 2849513"/>
                <a:gd name="connsiteX5" fmla="*/ 2405655 w 4860300"/>
                <a:gd name="connsiteY5" fmla="*/ 2531407 h 2849513"/>
                <a:gd name="connsiteX6" fmla="*/ 2430039 w 4860300"/>
                <a:gd name="connsiteY6" fmla="*/ 2013247 h 2849513"/>
                <a:gd name="connsiteX7" fmla="*/ 2454423 w 4860300"/>
                <a:gd name="connsiteY7" fmla="*/ 2531407 h 2849513"/>
                <a:gd name="connsiteX8" fmla="*/ 3509031 w 4860300"/>
                <a:gd name="connsiteY8" fmla="*/ 2830111 h 2849513"/>
                <a:gd name="connsiteX9" fmla="*/ 4831863 w 4860300"/>
                <a:gd name="connsiteY9" fmla="*/ 1982767 h 2849513"/>
                <a:gd name="connsiteX10" fmla="*/ 4325895 w 4860300"/>
                <a:gd name="connsiteY10" fmla="*/ 812335 h 2849513"/>
                <a:gd name="connsiteX11" fmla="*/ 3277383 w 4860300"/>
                <a:gd name="connsiteY11" fmla="*/ 117391 h 2849513"/>
                <a:gd name="connsiteX12" fmla="*/ 2487951 w 4860300"/>
                <a:gd name="connsiteY12" fmla="*/ 38905 h 2849513"/>
                <a:gd name="connsiteX13" fmla="*/ 2411751 w 4860300"/>
                <a:gd name="connsiteY13" fmla="*/ 635551 h 2849513"/>
                <a:gd name="connsiteX0" fmla="*/ 2411751 w 4860300"/>
                <a:gd name="connsiteY0" fmla="*/ 653506 h 2867468"/>
                <a:gd name="connsiteX1" fmla="*/ 2317263 w 4860300"/>
                <a:gd name="connsiteY1" fmla="*/ 69052 h 2867468"/>
                <a:gd name="connsiteX2" fmla="*/ 1009671 w 4860300"/>
                <a:gd name="connsiteY2" fmla="*/ 324322 h 2867468"/>
                <a:gd name="connsiteX3" fmla="*/ 3831 w 4860300"/>
                <a:gd name="connsiteY3" fmla="*/ 1683730 h 2867468"/>
                <a:gd name="connsiteX4" fmla="*/ 1375431 w 4860300"/>
                <a:gd name="connsiteY4" fmla="*/ 2823682 h 2867468"/>
                <a:gd name="connsiteX5" fmla="*/ 2405655 w 4860300"/>
                <a:gd name="connsiteY5" fmla="*/ 2549362 h 2867468"/>
                <a:gd name="connsiteX6" fmla="*/ 2430039 w 4860300"/>
                <a:gd name="connsiteY6" fmla="*/ 2031202 h 2867468"/>
                <a:gd name="connsiteX7" fmla="*/ 2454423 w 4860300"/>
                <a:gd name="connsiteY7" fmla="*/ 2549362 h 2867468"/>
                <a:gd name="connsiteX8" fmla="*/ 3509031 w 4860300"/>
                <a:gd name="connsiteY8" fmla="*/ 2848066 h 2867468"/>
                <a:gd name="connsiteX9" fmla="*/ 4831863 w 4860300"/>
                <a:gd name="connsiteY9" fmla="*/ 2000722 h 2867468"/>
                <a:gd name="connsiteX10" fmla="*/ 4325895 w 4860300"/>
                <a:gd name="connsiteY10" fmla="*/ 830290 h 2867468"/>
                <a:gd name="connsiteX11" fmla="*/ 3277383 w 4860300"/>
                <a:gd name="connsiteY11" fmla="*/ 135346 h 2867468"/>
                <a:gd name="connsiteX12" fmla="*/ 2487951 w 4860300"/>
                <a:gd name="connsiteY12" fmla="*/ 56860 h 2867468"/>
                <a:gd name="connsiteX13" fmla="*/ 2411751 w 4860300"/>
                <a:gd name="connsiteY13" fmla="*/ 653506 h 2867468"/>
                <a:gd name="connsiteX0" fmla="*/ 2411751 w 4860300"/>
                <a:gd name="connsiteY0" fmla="*/ 653506 h 2867468"/>
                <a:gd name="connsiteX1" fmla="*/ 2317263 w 4860300"/>
                <a:gd name="connsiteY1" fmla="*/ 69052 h 2867468"/>
                <a:gd name="connsiteX2" fmla="*/ 1009671 w 4860300"/>
                <a:gd name="connsiteY2" fmla="*/ 324322 h 2867468"/>
                <a:gd name="connsiteX3" fmla="*/ 3831 w 4860300"/>
                <a:gd name="connsiteY3" fmla="*/ 1683730 h 2867468"/>
                <a:gd name="connsiteX4" fmla="*/ 1375431 w 4860300"/>
                <a:gd name="connsiteY4" fmla="*/ 2823682 h 2867468"/>
                <a:gd name="connsiteX5" fmla="*/ 2405655 w 4860300"/>
                <a:gd name="connsiteY5" fmla="*/ 2549362 h 2867468"/>
                <a:gd name="connsiteX6" fmla="*/ 2430039 w 4860300"/>
                <a:gd name="connsiteY6" fmla="*/ 2031202 h 2867468"/>
                <a:gd name="connsiteX7" fmla="*/ 2454423 w 4860300"/>
                <a:gd name="connsiteY7" fmla="*/ 2549362 h 2867468"/>
                <a:gd name="connsiteX8" fmla="*/ 3509031 w 4860300"/>
                <a:gd name="connsiteY8" fmla="*/ 2848066 h 2867468"/>
                <a:gd name="connsiteX9" fmla="*/ 4831863 w 4860300"/>
                <a:gd name="connsiteY9" fmla="*/ 2000722 h 2867468"/>
                <a:gd name="connsiteX10" fmla="*/ 4325895 w 4860300"/>
                <a:gd name="connsiteY10" fmla="*/ 830290 h 2867468"/>
                <a:gd name="connsiteX11" fmla="*/ 3277383 w 4860300"/>
                <a:gd name="connsiteY11" fmla="*/ 135346 h 2867468"/>
                <a:gd name="connsiteX12" fmla="*/ 2487951 w 4860300"/>
                <a:gd name="connsiteY12" fmla="*/ 56860 h 2867468"/>
                <a:gd name="connsiteX13" fmla="*/ 2411751 w 4860300"/>
                <a:gd name="connsiteY13" fmla="*/ 653506 h 2867468"/>
                <a:gd name="connsiteX0" fmla="*/ 2411751 w 4860300"/>
                <a:gd name="connsiteY0" fmla="*/ 628321 h 2842283"/>
                <a:gd name="connsiteX1" fmla="*/ 2317263 w 4860300"/>
                <a:gd name="connsiteY1" fmla="*/ 43867 h 2842283"/>
                <a:gd name="connsiteX2" fmla="*/ 1009671 w 4860300"/>
                <a:gd name="connsiteY2" fmla="*/ 299137 h 2842283"/>
                <a:gd name="connsiteX3" fmla="*/ 3831 w 4860300"/>
                <a:gd name="connsiteY3" fmla="*/ 1658545 h 2842283"/>
                <a:gd name="connsiteX4" fmla="*/ 1375431 w 4860300"/>
                <a:gd name="connsiteY4" fmla="*/ 2798497 h 2842283"/>
                <a:gd name="connsiteX5" fmla="*/ 2405655 w 4860300"/>
                <a:gd name="connsiteY5" fmla="*/ 2524177 h 2842283"/>
                <a:gd name="connsiteX6" fmla="*/ 2430039 w 4860300"/>
                <a:gd name="connsiteY6" fmla="*/ 2006017 h 2842283"/>
                <a:gd name="connsiteX7" fmla="*/ 2454423 w 4860300"/>
                <a:gd name="connsiteY7" fmla="*/ 2524177 h 2842283"/>
                <a:gd name="connsiteX8" fmla="*/ 3509031 w 4860300"/>
                <a:gd name="connsiteY8" fmla="*/ 2822881 h 2842283"/>
                <a:gd name="connsiteX9" fmla="*/ 4831863 w 4860300"/>
                <a:gd name="connsiteY9" fmla="*/ 1975537 h 2842283"/>
                <a:gd name="connsiteX10" fmla="*/ 4325895 w 4860300"/>
                <a:gd name="connsiteY10" fmla="*/ 805105 h 2842283"/>
                <a:gd name="connsiteX11" fmla="*/ 3277383 w 4860300"/>
                <a:gd name="connsiteY11" fmla="*/ 110161 h 2842283"/>
                <a:gd name="connsiteX12" fmla="*/ 2487951 w 4860300"/>
                <a:gd name="connsiteY12" fmla="*/ 31675 h 2842283"/>
                <a:gd name="connsiteX13" fmla="*/ 2411751 w 4860300"/>
                <a:gd name="connsiteY13" fmla="*/ 628321 h 2842283"/>
                <a:gd name="connsiteX0" fmla="*/ 2411751 w 4860300"/>
                <a:gd name="connsiteY0" fmla="*/ 628321 h 2842283"/>
                <a:gd name="connsiteX1" fmla="*/ 2317263 w 4860300"/>
                <a:gd name="connsiteY1" fmla="*/ 43867 h 2842283"/>
                <a:gd name="connsiteX2" fmla="*/ 1009671 w 4860300"/>
                <a:gd name="connsiteY2" fmla="*/ 299137 h 2842283"/>
                <a:gd name="connsiteX3" fmla="*/ 3831 w 4860300"/>
                <a:gd name="connsiteY3" fmla="*/ 1658545 h 2842283"/>
                <a:gd name="connsiteX4" fmla="*/ 1375431 w 4860300"/>
                <a:gd name="connsiteY4" fmla="*/ 2798497 h 2842283"/>
                <a:gd name="connsiteX5" fmla="*/ 2405655 w 4860300"/>
                <a:gd name="connsiteY5" fmla="*/ 2524177 h 2842283"/>
                <a:gd name="connsiteX6" fmla="*/ 2430039 w 4860300"/>
                <a:gd name="connsiteY6" fmla="*/ 2006017 h 2842283"/>
                <a:gd name="connsiteX7" fmla="*/ 2454423 w 4860300"/>
                <a:gd name="connsiteY7" fmla="*/ 2524177 h 2842283"/>
                <a:gd name="connsiteX8" fmla="*/ 3509031 w 4860300"/>
                <a:gd name="connsiteY8" fmla="*/ 2822881 h 2842283"/>
                <a:gd name="connsiteX9" fmla="*/ 4831863 w 4860300"/>
                <a:gd name="connsiteY9" fmla="*/ 1975537 h 2842283"/>
                <a:gd name="connsiteX10" fmla="*/ 4325895 w 4860300"/>
                <a:gd name="connsiteY10" fmla="*/ 805105 h 2842283"/>
                <a:gd name="connsiteX11" fmla="*/ 3277383 w 4860300"/>
                <a:gd name="connsiteY11" fmla="*/ 110161 h 2842283"/>
                <a:gd name="connsiteX12" fmla="*/ 2487951 w 4860300"/>
                <a:gd name="connsiteY12" fmla="*/ 31675 h 2842283"/>
                <a:gd name="connsiteX13" fmla="*/ 2411751 w 4860300"/>
                <a:gd name="connsiteY13" fmla="*/ 628321 h 2842283"/>
                <a:gd name="connsiteX0" fmla="*/ 2411751 w 4860300"/>
                <a:gd name="connsiteY0" fmla="*/ 628321 h 2842283"/>
                <a:gd name="connsiteX1" fmla="*/ 2317263 w 4860300"/>
                <a:gd name="connsiteY1" fmla="*/ 43867 h 2842283"/>
                <a:gd name="connsiteX2" fmla="*/ 1009671 w 4860300"/>
                <a:gd name="connsiteY2" fmla="*/ 299137 h 2842283"/>
                <a:gd name="connsiteX3" fmla="*/ 3831 w 4860300"/>
                <a:gd name="connsiteY3" fmla="*/ 1658545 h 2842283"/>
                <a:gd name="connsiteX4" fmla="*/ 1375431 w 4860300"/>
                <a:gd name="connsiteY4" fmla="*/ 2798497 h 2842283"/>
                <a:gd name="connsiteX5" fmla="*/ 2405655 w 4860300"/>
                <a:gd name="connsiteY5" fmla="*/ 2524177 h 2842283"/>
                <a:gd name="connsiteX6" fmla="*/ 2430039 w 4860300"/>
                <a:gd name="connsiteY6" fmla="*/ 2006017 h 2842283"/>
                <a:gd name="connsiteX7" fmla="*/ 2454423 w 4860300"/>
                <a:gd name="connsiteY7" fmla="*/ 2524177 h 2842283"/>
                <a:gd name="connsiteX8" fmla="*/ 3509031 w 4860300"/>
                <a:gd name="connsiteY8" fmla="*/ 2822881 h 2842283"/>
                <a:gd name="connsiteX9" fmla="*/ 4831863 w 4860300"/>
                <a:gd name="connsiteY9" fmla="*/ 1975537 h 2842283"/>
                <a:gd name="connsiteX10" fmla="*/ 4325895 w 4860300"/>
                <a:gd name="connsiteY10" fmla="*/ 805105 h 2842283"/>
                <a:gd name="connsiteX11" fmla="*/ 3277383 w 4860300"/>
                <a:gd name="connsiteY11" fmla="*/ 110161 h 2842283"/>
                <a:gd name="connsiteX12" fmla="*/ 2487951 w 4860300"/>
                <a:gd name="connsiteY12" fmla="*/ 31675 h 2842283"/>
                <a:gd name="connsiteX13" fmla="*/ 2411751 w 4860300"/>
                <a:gd name="connsiteY13" fmla="*/ 628321 h 2842283"/>
                <a:gd name="connsiteX0" fmla="*/ 2408073 w 4856622"/>
                <a:gd name="connsiteY0" fmla="*/ 628321 h 2842283"/>
                <a:gd name="connsiteX1" fmla="*/ 2313585 w 4856622"/>
                <a:gd name="connsiteY1" fmla="*/ 43867 h 2842283"/>
                <a:gd name="connsiteX2" fmla="*/ 1005993 w 4856622"/>
                <a:gd name="connsiteY2" fmla="*/ 299137 h 2842283"/>
                <a:gd name="connsiteX3" fmla="*/ 153 w 4856622"/>
                <a:gd name="connsiteY3" fmla="*/ 1658545 h 2842283"/>
                <a:gd name="connsiteX4" fmla="*/ 1371753 w 4856622"/>
                <a:gd name="connsiteY4" fmla="*/ 2798497 h 2842283"/>
                <a:gd name="connsiteX5" fmla="*/ 2401977 w 4856622"/>
                <a:gd name="connsiteY5" fmla="*/ 2524177 h 2842283"/>
                <a:gd name="connsiteX6" fmla="*/ 2426361 w 4856622"/>
                <a:gd name="connsiteY6" fmla="*/ 2006017 h 2842283"/>
                <a:gd name="connsiteX7" fmla="*/ 2450745 w 4856622"/>
                <a:gd name="connsiteY7" fmla="*/ 2524177 h 2842283"/>
                <a:gd name="connsiteX8" fmla="*/ 3505353 w 4856622"/>
                <a:gd name="connsiteY8" fmla="*/ 2822881 h 2842283"/>
                <a:gd name="connsiteX9" fmla="*/ 4828185 w 4856622"/>
                <a:gd name="connsiteY9" fmla="*/ 1975537 h 2842283"/>
                <a:gd name="connsiteX10" fmla="*/ 4322217 w 4856622"/>
                <a:gd name="connsiteY10" fmla="*/ 805105 h 2842283"/>
                <a:gd name="connsiteX11" fmla="*/ 3273705 w 4856622"/>
                <a:gd name="connsiteY11" fmla="*/ 110161 h 2842283"/>
                <a:gd name="connsiteX12" fmla="*/ 2484273 w 4856622"/>
                <a:gd name="connsiteY12" fmla="*/ 31675 h 2842283"/>
                <a:gd name="connsiteX13" fmla="*/ 2408073 w 4856622"/>
                <a:gd name="connsiteY13" fmla="*/ 628321 h 2842283"/>
                <a:gd name="connsiteX0" fmla="*/ 2404264 w 4852813"/>
                <a:gd name="connsiteY0" fmla="*/ 628321 h 2842283"/>
                <a:gd name="connsiteX1" fmla="*/ 2309776 w 4852813"/>
                <a:gd name="connsiteY1" fmla="*/ 43867 h 2842283"/>
                <a:gd name="connsiteX2" fmla="*/ 1002184 w 4852813"/>
                <a:gd name="connsiteY2" fmla="*/ 299137 h 2842283"/>
                <a:gd name="connsiteX3" fmla="*/ 154 w 4852813"/>
                <a:gd name="connsiteY3" fmla="*/ 1734745 h 2842283"/>
                <a:gd name="connsiteX4" fmla="*/ 1367944 w 4852813"/>
                <a:gd name="connsiteY4" fmla="*/ 2798497 h 2842283"/>
                <a:gd name="connsiteX5" fmla="*/ 2398168 w 4852813"/>
                <a:gd name="connsiteY5" fmla="*/ 2524177 h 2842283"/>
                <a:gd name="connsiteX6" fmla="*/ 2422552 w 4852813"/>
                <a:gd name="connsiteY6" fmla="*/ 2006017 h 2842283"/>
                <a:gd name="connsiteX7" fmla="*/ 2446936 w 4852813"/>
                <a:gd name="connsiteY7" fmla="*/ 2524177 h 2842283"/>
                <a:gd name="connsiteX8" fmla="*/ 3501544 w 4852813"/>
                <a:gd name="connsiteY8" fmla="*/ 2822881 h 2842283"/>
                <a:gd name="connsiteX9" fmla="*/ 4824376 w 4852813"/>
                <a:gd name="connsiteY9" fmla="*/ 1975537 h 2842283"/>
                <a:gd name="connsiteX10" fmla="*/ 4318408 w 4852813"/>
                <a:gd name="connsiteY10" fmla="*/ 805105 h 2842283"/>
                <a:gd name="connsiteX11" fmla="*/ 3269896 w 4852813"/>
                <a:gd name="connsiteY11" fmla="*/ 110161 h 2842283"/>
                <a:gd name="connsiteX12" fmla="*/ 2480464 w 4852813"/>
                <a:gd name="connsiteY12" fmla="*/ 31675 h 2842283"/>
                <a:gd name="connsiteX13" fmla="*/ 2404264 w 4852813"/>
                <a:gd name="connsiteY13" fmla="*/ 628321 h 2842283"/>
                <a:gd name="connsiteX0" fmla="*/ 2405855 w 4854404"/>
                <a:gd name="connsiteY0" fmla="*/ 628321 h 2842283"/>
                <a:gd name="connsiteX1" fmla="*/ 2311367 w 4854404"/>
                <a:gd name="connsiteY1" fmla="*/ 43867 h 2842283"/>
                <a:gd name="connsiteX2" fmla="*/ 1003775 w 4854404"/>
                <a:gd name="connsiteY2" fmla="*/ 299137 h 2842283"/>
                <a:gd name="connsiteX3" fmla="*/ 1745 w 4854404"/>
                <a:gd name="connsiteY3" fmla="*/ 1734745 h 2842283"/>
                <a:gd name="connsiteX4" fmla="*/ 1243805 w 4854404"/>
                <a:gd name="connsiteY4" fmla="*/ 2748967 h 2842283"/>
                <a:gd name="connsiteX5" fmla="*/ 2399759 w 4854404"/>
                <a:gd name="connsiteY5" fmla="*/ 2524177 h 2842283"/>
                <a:gd name="connsiteX6" fmla="*/ 2424143 w 4854404"/>
                <a:gd name="connsiteY6" fmla="*/ 2006017 h 2842283"/>
                <a:gd name="connsiteX7" fmla="*/ 2448527 w 4854404"/>
                <a:gd name="connsiteY7" fmla="*/ 2524177 h 2842283"/>
                <a:gd name="connsiteX8" fmla="*/ 3503135 w 4854404"/>
                <a:gd name="connsiteY8" fmla="*/ 2822881 h 2842283"/>
                <a:gd name="connsiteX9" fmla="*/ 4825967 w 4854404"/>
                <a:gd name="connsiteY9" fmla="*/ 1975537 h 2842283"/>
                <a:gd name="connsiteX10" fmla="*/ 4319999 w 4854404"/>
                <a:gd name="connsiteY10" fmla="*/ 805105 h 2842283"/>
                <a:gd name="connsiteX11" fmla="*/ 3271487 w 4854404"/>
                <a:gd name="connsiteY11" fmla="*/ 110161 h 2842283"/>
                <a:gd name="connsiteX12" fmla="*/ 2482055 w 4854404"/>
                <a:gd name="connsiteY12" fmla="*/ 31675 h 2842283"/>
                <a:gd name="connsiteX13" fmla="*/ 2405855 w 4854404"/>
                <a:gd name="connsiteY13" fmla="*/ 628321 h 2842283"/>
                <a:gd name="connsiteX0" fmla="*/ 2404556 w 4853105"/>
                <a:gd name="connsiteY0" fmla="*/ 628321 h 2842283"/>
                <a:gd name="connsiteX1" fmla="*/ 2310068 w 4853105"/>
                <a:gd name="connsiteY1" fmla="*/ 43867 h 2842283"/>
                <a:gd name="connsiteX2" fmla="*/ 1002476 w 4853105"/>
                <a:gd name="connsiteY2" fmla="*/ 299137 h 2842283"/>
                <a:gd name="connsiteX3" fmla="*/ 446 w 4853105"/>
                <a:gd name="connsiteY3" fmla="*/ 1734745 h 2842283"/>
                <a:gd name="connsiteX4" fmla="*/ 1120586 w 4853105"/>
                <a:gd name="connsiteY4" fmla="*/ 2741347 h 2842283"/>
                <a:gd name="connsiteX5" fmla="*/ 2398460 w 4853105"/>
                <a:gd name="connsiteY5" fmla="*/ 2524177 h 2842283"/>
                <a:gd name="connsiteX6" fmla="*/ 2422844 w 4853105"/>
                <a:gd name="connsiteY6" fmla="*/ 2006017 h 2842283"/>
                <a:gd name="connsiteX7" fmla="*/ 2447228 w 4853105"/>
                <a:gd name="connsiteY7" fmla="*/ 2524177 h 2842283"/>
                <a:gd name="connsiteX8" fmla="*/ 3501836 w 4853105"/>
                <a:gd name="connsiteY8" fmla="*/ 2822881 h 2842283"/>
                <a:gd name="connsiteX9" fmla="*/ 4824668 w 4853105"/>
                <a:gd name="connsiteY9" fmla="*/ 1975537 h 2842283"/>
                <a:gd name="connsiteX10" fmla="*/ 4318700 w 4853105"/>
                <a:gd name="connsiteY10" fmla="*/ 805105 h 2842283"/>
                <a:gd name="connsiteX11" fmla="*/ 3270188 w 4853105"/>
                <a:gd name="connsiteY11" fmla="*/ 110161 h 2842283"/>
                <a:gd name="connsiteX12" fmla="*/ 2480756 w 4853105"/>
                <a:gd name="connsiteY12" fmla="*/ 31675 h 2842283"/>
                <a:gd name="connsiteX13" fmla="*/ 2404556 w 4853105"/>
                <a:gd name="connsiteY13" fmla="*/ 628321 h 2842283"/>
                <a:gd name="connsiteX0" fmla="*/ 2404840 w 4853389"/>
                <a:gd name="connsiteY0" fmla="*/ 628321 h 2842283"/>
                <a:gd name="connsiteX1" fmla="*/ 2310352 w 4853389"/>
                <a:gd name="connsiteY1" fmla="*/ 43867 h 2842283"/>
                <a:gd name="connsiteX2" fmla="*/ 1002760 w 4853389"/>
                <a:gd name="connsiteY2" fmla="*/ 299137 h 2842283"/>
                <a:gd name="connsiteX3" fmla="*/ 730 w 4853389"/>
                <a:gd name="connsiteY3" fmla="*/ 1734745 h 2842283"/>
                <a:gd name="connsiteX4" fmla="*/ 1155160 w 4853389"/>
                <a:gd name="connsiteY4" fmla="*/ 2741347 h 2842283"/>
                <a:gd name="connsiteX5" fmla="*/ 2398744 w 4853389"/>
                <a:gd name="connsiteY5" fmla="*/ 2524177 h 2842283"/>
                <a:gd name="connsiteX6" fmla="*/ 2423128 w 4853389"/>
                <a:gd name="connsiteY6" fmla="*/ 2006017 h 2842283"/>
                <a:gd name="connsiteX7" fmla="*/ 2447512 w 4853389"/>
                <a:gd name="connsiteY7" fmla="*/ 2524177 h 2842283"/>
                <a:gd name="connsiteX8" fmla="*/ 3502120 w 4853389"/>
                <a:gd name="connsiteY8" fmla="*/ 2822881 h 2842283"/>
                <a:gd name="connsiteX9" fmla="*/ 4824952 w 4853389"/>
                <a:gd name="connsiteY9" fmla="*/ 1975537 h 2842283"/>
                <a:gd name="connsiteX10" fmla="*/ 4318984 w 4853389"/>
                <a:gd name="connsiteY10" fmla="*/ 805105 h 2842283"/>
                <a:gd name="connsiteX11" fmla="*/ 3270472 w 4853389"/>
                <a:gd name="connsiteY11" fmla="*/ 110161 h 2842283"/>
                <a:gd name="connsiteX12" fmla="*/ 2481040 w 4853389"/>
                <a:gd name="connsiteY12" fmla="*/ 31675 h 2842283"/>
                <a:gd name="connsiteX13" fmla="*/ 2404840 w 4853389"/>
                <a:gd name="connsiteY13" fmla="*/ 628321 h 2842283"/>
                <a:gd name="connsiteX0" fmla="*/ 2405027 w 4853576"/>
                <a:gd name="connsiteY0" fmla="*/ 628321 h 2842283"/>
                <a:gd name="connsiteX1" fmla="*/ 2310539 w 4853576"/>
                <a:gd name="connsiteY1" fmla="*/ 43867 h 2842283"/>
                <a:gd name="connsiteX2" fmla="*/ 1002947 w 4853576"/>
                <a:gd name="connsiteY2" fmla="*/ 299137 h 2842283"/>
                <a:gd name="connsiteX3" fmla="*/ 917 w 4853576"/>
                <a:gd name="connsiteY3" fmla="*/ 1734745 h 2842283"/>
                <a:gd name="connsiteX4" fmla="*/ 1174397 w 4853576"/>
                <a:gd name="connsiteY4" fmla="*/ 2741347 h 2842283"/>
                <a:gd name="connsiteX5" fmla="*/ 2398931 w 4853576"/>
                <a:gd name="connsiteY5" fmla="*/ 2524177 h 2842283"/>
                <a:gd name="connsiteX6" fmla="*/ 2423315 w 4853576"/>
                <a:gd name="connsiteY6" fmla="*/ 2006017 h 2842283"/>
                <a:gd name="connsiteX7" fmla="*/ 2447699 w 4853576"/>
                <a:gd name="connsiteY7" fmla="*/ 2524177 h 2842283"/>
                <a:gd name="connsiteX8" fmla="*/ 3502307 w 4853576"/>
                <a:gd name="connsiteY8" fmla="*/ 2822881 h 2842283"/>
                <a:gd name="connsiteX9" fmla="*/ 4825139 w 4853576"/>
                <a:gd name="connsiteY9" fmla="*/ 1975537 h 2842283"/>
                <a:gd name="connsiteX10" fmla="*/ 4319171 w 4853576"/>
                <a:gd name="connsiteY10" fmla="*/ 805105 h 2842283"/>
                <a:gd name="connsiteX11" fmla="*/ 3270659 w 4853576"/>
                <a:gd name="connsiteY11" fmla="*/ 110161 h 2842283"/>
                <a:gd name="connsiteX12" fmla="*/ 2481227 w 4853576"/>
                <a:gd name="connsiteY12" fmla="*/ 31675 h 2842283"/>
                <a:gd name="connsiteX13" fmla="*/ 2405027 w 4853576"/>
                <a:gd name="connsiteY13" fmla="*/ 628321 h 2842283"/>
                <a:gd name="connsiteX0" fmla="*/ 2405027 w 4853576"/>
                <a:gd name="connsiteY0" fmla="*/ 628321 h 2842283"/>
                <a:gd name="connsiteX1" fmla="*/ 2310539 w 4853576"/>
                <a:gd name="connsiteY1" fmla="*/ 43867 h 2842283"/>
                <a:gd name="connsiteX2" fmla="*/ 1002947 w 4853576"/>
                <a:gd name="connsiteY2" fmla="*/ 299137 h 2842283"/>
                <a:gd name="connsiteX3" fmla="*/ 917 w 4853576"/>
                <a:gd name="connsiteY3" fmla="*/ 1734745 h 2842283"/>
                <a:gd name="connsiteX4" fmla="*/ 1174397 w 4853576"/>
                <a:gd name="connsiteY4" fmla="*/ 2741347 h 2842283"/>
                <a:gd name="connsiteX5" fmla="*/ 2398931 w 4853576"/>
                <a:gd name="connsiteY5" fmla="*/ 2524177 h 2842283"/>
                <a:gd name="connsiteX6" fmla="*/ 2423315 w 4853576"/>
                <a:gd name="connsiteY6" fmla="*/ 2006017 h 2842283"/>
                <a:gd name="connsiteX7" fmla="*/ 2447699 w 4853576"/>
                <a:gd name="connsiteY7" fmla="*/ 2524177 h 2842283"/>
                <a:gd name="connsiteX8" fmla="*/ 3502307 w 4853576"/>
                <a:gd name="connsiteY8" fmla="*/ 2822881 h 2842283"/>
                <a:gd name="connsiteX9" fmla="*/ 4825139 w 4853576"/>
                <a:gd name="connsiteY9" fmla="*/ 1975537 h 2842283"/>
                <a:gd name="connsiteX10" fmla="*/ 4319171 w 4853576"/>
                <a:gd name="connsiteY10" fmla="*/ 805105 h 2842283"/>
                <a:gd name="connsiteX11" fmla="*/ 3270659 w 4853576"/>
                <a:gd name="connsiteY11" fmla="*/ 110161 h 2842283"/>
                <a:gd name="connsiteX12" fmla="*/ 2481227 w 4853576"/>
                <a:gd name="connsiteY12" fmla="*/ 31675 h 2842283"/>
                <a:gd name="connsiteX13" fmla="*/ 2405027 w 4853576"/>
                <a:gd name="connsiteY13" fmla="*/ 628321 h 2842283"/>
                <a:gd name="connsiteX0" fmla="*/ 2386000 w 4834549"/>
                <a:gd name="connsiteY0" fmla="*/ 628321 h 2842283"/>
                <a:gd name="connsiteX1" fmla="*/ 2291512 w 4834549"/>
                <a:gd name="connsiteY1" fmla="*/ 43867 h 2842283"/>
                <a:gd name="connsiteX2" fmla="*/ 983920 w 4834549"/>
                <a:gd name="connsiteY2" fmla="*/ 299137 h 2842283"/>
                <a:gd name="connsiteX3" fmla="*/ 940 w 4834549"/>
                <a:gd name="connsiteY3" fmla="*/ 1746175 h 2842283"/>
                <a:gd name="connsiteX4" fmla="*/ 1155370 w 4834549"/>
                <a:gd name="connsiteY4" fmla="*/ 2741347 h 2842283"/>
                <a:gd name="connsiteX5" fmla="*/ 2379904 w 4834549"/>
                <a:gd name="connsiteY5" fmla="*/ 2524177 h 2842283"/>
                <a:gd name="connsiteX6" fmla="*/ 2404288 w 4834549"/>
                <a:gd name="connsiteY6" fmla="*/ 2006017 h 2842283"/>
                <a:gd name="connsiteX7" fmla="*/ 2428672 w 4834549"/>
                <a:gd name="connsiteY7" fmla="*/ 2524177 h 2842283"/>
                <a:gd name="connsiteX8" fmla="*/ 3483280 w 4834549"/>
                <a:gd name="connsiteY8" fmla="*/ 2822881 h 2842283"/>
                <a:gd name="connsiteX9" fmla="*/ 4806112 w 4834549"/>
                <a:gd name="connsiteY9" fmla="*/ 1975537 h 2842283"/>
                <a:gd name="connsiteX10" fmla="*/ 4300144 w 4834549"/>
                <a:gd name="connsiteY10" fmla="*/ 805105 h 2842283"/>
                <a:gd name="connsiteX11" fmla="*/ 3251632 w 4834549"/>
                <a:gd name="connsiteY11" fmla="*/ 110161 h 2842283"/>
                <a:gd name="connsiteX12" fmla="*/ 2462200 w 4834549"/>
                <a:gd name="connsiteY12" fmla="*/ 31675 h 2842283"/>
                <a:gd name="connsiteX13" fmla="*/ 2386000 w 4834549"/>
                <a:gd name="connsiteY13" fmla="*/ 628321 h 2842283"/>
                <a:gd name="connsiteX0" fmla="*/ 2385774 w 4834323"/>
                <a:gd name="connsiteY0" fmla="*/ 628321 h 2842283"/>
                <a:gd name="connsiteX1" fmla="*/ 2291286 w 4834323"/>
                <a:gd name="connsiteY1" fmla="*/ 43867 h 2842283"/>
                <a:gd name="connsiteX2" fmla="*/ 983694 w 4834323"/>
                <a:gd name="connsiteY2" fmla="*/ 299137 h 2842283"/>
                <a:gd name="connsiteX3" fmla="*/ 714 w 4834323"/>
                <a:gd name="connsiteY3" fmla="*/ 1746175 h 2842283"/>
                <a:gd name="connsiteX4" fmla="*/ 1155144 w 4834323"/>
                <a:gd name="connsiteY4" fmla="*/ 2741347 h 2842283"/>
                <a:gd name="connsiteX5" fmla="*/ 2379678 w 4834323"/>
                <a:gd name="connsiteY5" fmla="*/ 2524177 h 2842283"/>
                <a:gd name="connsiteX6" fmla="*/ 2404062 w 4834323"/>
                <a:gd name="connsiteY6" fmla="*/ 2006017 h 2842283"/>
                <a:gd name="connsiteX7" fmla="*/ 2428446 w 4834323"/>
                <a:gd name="connsiteY7" fmla="*/ 2524177 h 2842283"/>
                <a:gd name="connsiteX8" fmla="*/ 3483054 w 4834323"/>
                <a:gd name="connsiteY8" fmla="*/ 2822881 h 2842283"/>
                <a:gd name="connsiteX9" fmla="*/ 4805886 w 4834323"/>
                <a:gd name="connsiteY9" fmla="*/ 1975537 h 2842283"/>
                <a:gd name="connsiteX10" fmla="*/ 4299918 w 4834323"/>
                <a:gd name="connsiteY10" fmla="*/ 805105 h 2842283"/>
                <a:gd name="connsiteX11" fmla="*/ 3251406 w 4834323"/>
                <a:gd name="connsiteY11" fmla="*/ 110161 h 2842283"/>
                <a:gd name="connsiteX12" fmla="*/ 2461974 w 4834323"/>
                <a:gd name="connsiteY12" fmla="*/ 31675 h 2842283"/>
                <a:gd name="connsiteX13" fmla="*/ 2385774 w 4834323"/>
                <a:gd name="connsiteY13" fmla="*/ 628321 h 2842283"/>
                <a:gd name="connsiteX0" fmla="*/ 2386907 w 4835456"/>
                <a:gd name="connsiteY0" fmla="*/ 628321 h 2842283"/>
                <a:gd name="connsiteX1" fmla="*/ 2292419 w 4835456"/>
                <a:gd name="connsiteY1" fmla="*/ 43867 h 2842283"/>
                <a:gd name="connsiteX2" fmla="*/ 923867 w 4835456"/>
                <a:gd name="connsiteY2" fmla="*/ 390577 h 2842283"/>
                <a:gd name="connsiteX3" fmla="*/ 1847 w 4835456"/>
                <a:gd name="connsiteY3" fmla="*/ 1746175 h 2842283"/>
                <a:gd name="connsiteX4" fmla="*/ 1156277 w 4835456"/>
                <a:gd name="connsiteY4" fmla="*/ 2741347 h 2842283"/>
                <a:gd name="connsiteX5" fmla="*/ 2380811 w 4835456"/>
                <a:gd name="connsiteY5" fmla="*/ 2524177 h 2842283"/>
                <a:gd name="connsiteX6" fmla="*/ 2405195 w 4835456"/>
                <a:gd name="connsiteY6" fmla="*/ 2006017 h 2842283"/>
                <a:gd name="connsiteX7" fmla="*/ 2429579 w 4835456"/>
                <a:gd name="connsiteY7" fmla="*/ 2524177 h 2842283"/>
                <a:gd name="connsiteX8" fmla="*/ 3484187 w 4835456"/>
                <a:gd name="connsiteY8" fmla="*/ 2822881 h 2842283"/>
                <a:gd name="connsiteX9" fmla="*/ 4807019 w 4835456"/>
                <a:gd name="connsiteY9" fmla="*/ 1975537 h 2842283"/>
                <a:gd name="connsiteX10" fmla="*/ 4301051 w 4835456"/>
                <a:gd name="connsiteY10" fmla="*/ 805105 h 2842283"/>
                <a:gd name="connsiteX11" fmla="*/ 3252539 w 4835456"/>
                <a:gd name="connsiteY11" fmla="*/ 110161 h 2842283"/>
                <a:gd name="connsiteX12" fmla="*/ 2463107 w 4835456"/>
                <a:gd name="connsiteY12" fmla="*/ 31675 h 2842283"/>
                <a:gd name="connsiteX13" fmla="*/ 2386907 w 4835456"/>
                <a:gd name="connsiteY13" fmla="*/ 628321 h 2842283"/>
                <a:gd name="connsiteX0" fmla="*/ 2385088 w 4833637"/>
                <a:gd name="connsiteY0" fmla="*/ 628321 h 2842283"/>
                <a:gd name="connsiteX1" fmla="*/ 2290600 w 4833637"/>
                <a:gd name="connsiteY1" fmla="*/ 43867 h 2842283"/>
                <a:gd name="connsiteX2" fmla="*/ 922048 w 4833637"/>
                <a:gd name="connsiteY2" fmla="*/ 390577 h 2842283"/>
                <a:gd name="connsiteX3" fmla="*/ 28 w 4833637"/>
                <a:gd name="connsiteY3" fmla="*/ 1746175 h 2842283"/>
                <a:gd name="connsiteX4" fmla="*/ 1154458 w 4833637"/>
                <a:gd name="connsiteY4" fmla="*/ 2741347 h 2842283"/>
                <a:gd name="connsiteX5" fmla="*/ 2378992 w 4833637"/>
                <a:gd name="connsiteY5" fmla="*/ 2524177 h 2842283"/>
                <a:gd name="connsiteX6" fmla="*/ 2403376 w 4833637"/>
                <a:gd name="connsiteY6" fmla="*/ 2006017 h 2842283"/>
                <a:gd name="connsiteX7" fmla="*/ 2427760 w 4833637"/>
                <a:gd name="connsiteY7" fmla="*/ 2524177 h 2842283"/>
                <a:gd name="connsiteX8" fmla="*/ 3482368 w 4833637"/>
                <a:gd name="connsiteY8" fmla="*/ 2822881 h 2842283"/>
                <a:gd name="connsiteX9" fmla="*/ 4805200 w 4833637"/>
                <a:gd name="connsiteY9" fmla="*/ 1975537 h 2842283"/>
                <a:gd name="connsiteX10" fmla="*/ 4299232 w 4833637"/>
                <a:gd name="connsiteY10" fmla="*/ 805105 h 2842283"/>
                <a:gd name="connsiteX11" fmla="*/ 3250720 w 4833637"/>
                <a:gd name="connsiteY11" fmla="*/ 110161 h 2842283"/>
                <a:gd name="connsiteX12" fmla="*/ 2461288 w 4833637"/>
                <a:gd name="connsiteY12" fmla="*/ 31675 h 2842283"/>
                <a:gd name="connsiteX13" fmla="*/ 2385088 w 4833637"/>
                <a:gd name="connsiteY13" fmla="*/ 628321 h 2842283"/>
                <a:gd name="connsiteX0" fmla="*/ 2385088 w 4833637"/>
                <a:gd name="connsiteY0" fmla="*/ 628321 h 2839502"/>
                <a:gd name="connsiteX1" fmla="*/ 2290600 w 4833637"/>
                <a:gd name="connsiteY1" fmla="*/ 43867 h 2839502"/>
                <a:gd name="connsiteX2" fmla="*/ 922048 w 4833637"/>
                <a:gd name="connsiteY2" fmla="*/ 390577 h 2839502"/>
                <a:gd name="connsiteX3" fmla="*/ 28 w 4833637"/>
                <a:gd name="connsiteY3" fmla="*/ 1746175 h 2839502"/>
                <a:gd name="connsiteX4" fmla="*/ 1154458 w 4833637"/>
                <a:gd name="connsiteY4" fmla="*/ 2741347 h 2839502"/>
                <a:gd name="connsiteX5" fmla="*/ 2378992 w 4833637"/>
                <a:gd name="connsiteY5" fmla="*/ 2524177 h 2839502"/>
                <a:gd name="connsiteX6" fmla="*/ 2403376 w 4833637"/>
                <a:gd name="connsiteY6" fmla="*/ 2006017 h 2839502"/>
                <a:gd name="connsiteX7" fmla="*/ 2431570 w 4833637"/>
                <a:gd name="connsiteY7" fmla="*/ 2497507 h 2839502"/>
                <a:gd name="connsiteX8" fmla="*/ 3482368 w 4833637"/>
                <a:gd name="connsiteY8" fmla="*/ 2822881 h 2839502"/>
                <a:gd name="connsiteX9" fmla="*/ 4805200 w 4833637"/>
                <a:gd name="connsiteY9" fmla="*/ 1975537 h 2839502"/>
                <a:gd name="connsiteX10" fmla="*/ 4299232 w 4833637"/>
                <a:gd name="connsiteY10" fmla="*/ 805105 h 2839502"/>
                <a:gd name="connsiteX11" fmla="*/ 3250720 w 4833637"/>
                <a:gd name="connsiteY11" fmla="*/ 110161 h 2839502"/>
                <a:gd name="connsiteX12" fmla="*/ 2461288 w 4833637"/>
                <a:gd name="connsiteY12" fmla="*/ 31675 h 2839502"/>
                <a:gd name="connsiteX13" fmla="*/ 2385088 w 4833637"/>
                <a:gd name="connsiteY13" fmla="*/ 628321 h 2839502"/>
                <a:gd name="connsiteX0" fmla="*/ 2385088 w 4831054"/>
                <a:gd name="connsiteY0" fmla="*/ 628321 h 2799452"/>
                <a:gd name="connsiteX1" fmla="*/ 2290600 w 4831054"/>
                <a:gd name="connsiteY1" fmla="*/ 43867 h 2799452"/>
                <a:gd name="connsiteX2" fmla="*/ 922048 w 4831054"/>
                <a:gd name="connsiteY2" fmla="*/ 390577 h 2799452"/>
                <a:gd name="connsiteX3" fmla="*/ 28 w 4831054"/>
                <a:gd name="connsiteY3" fmla="*/ 1746175 h 2799452"/>
                <a:gd name="connsiteX4" fmla="*/ 1154458 w 4831054"/>
                <a:gd name="connsiteY4" fmla="*/ 2741347 h 2799452"/>
                <a:gd name="connsiteX5" fmla="*/ 2378992 w 4831054"/>
                <a:gd name="connsiteY5" fmla="*/ 2524177 h 2799452"/>
                <a:gd name="connsiteX6" fmla="*/ 2403376 w 4831054"/>
                <a:gd name="connsiteY6" fmla="*/ 2006017 h 2799452"/>
                <a:gd name="connsiteX7" fmla="*/ 2431570 w 4831054"/>
                <a:gd name="connsiteY7" fmla="*/ 2497507 h 2799452"/>
                <a:gd name="connsiteX8" fmla="*/ 3531898 w 4831054"/>
                <a:gd name="connsiteY8" fmla="*/ 2780971 h 2799452"/>
                <a:gd name="connsiteX9" fmla="*/ 4805200 w 4831054"/>
                <a:gd name="connsiteY9" fmla="*/ 1975537 h 2799452"/>
                <a:gd name="connsiteX10" fmla="*/ 4299232 w 4831054"/>
                <a:gd name="connsiteY10" fmla="*/ 805105 h 2799452"/>
                <a:gd name="connsiteX11" fmla="*/ 3250720 w 4831054"/>
                <a:gd name="connsiteY11" fmla="*/ 110161 h 2799452"/>
                <a:gd name="connsiteX12" fmla="*/ 2461288 w 4831054"/>
                <a:gd name="connsiteY12" fmla="*/ 31675 h 2799452"/>
                <a:gd name="connsiteX13" fmla="*/ 2385088 w 4831054"/>
                <a:gd name="connsiteY13" fmla="*/ 628321 h 2799452"/>
                <a:gd name="connsiteX0" fmla="*/ 2385088 w 4765907"/>
                <a:gd name="connsiteY0" fmla="*/ 628321 h 2793049"/>
                <a:gd name="connsiteX1" fmla="*/ 2290600 w 4765907"/>
                <a:gd name="connsiteY1" fmla="*/ 43867 h 2793049"/>
                <a:gd name="connsiteX2" fmla="*/ 922048 w 4765907"/>
                <a:gd name="connsiteY2" fmla="*/ 390577 h 2793049"/>
                <a:gd name="connsiteX3" fmla="*/ 28 w 4765907"/>
                <a:gd name="connsiteY3" fmla="*/ 1746175 h 2793049"/>
                <a:gd name="connsiteX4" fmla="*/ 1154458 w 4765907"/>
                <a:gd name="connsiteY4" fmla="*/ 2741347 h 2793049"/>
                <a:gd name="connsiteX5" fmla="*/ 2378992 w 4765907"/>
                <a:gd name="connsiteY5" fmla="*/ 2524177 h 2793049"/>
                <a:gd name="connsiteX6" fmla="*/ 2403376 w 4765907"/>
                <a:gd name="connsiteY6" fmla="*/ 2006017 h 2793049"/>
                <a:gd name="connsiteX7" fmla="*/ 2431570 w 4765907"/>
                <a:gd name="connsiteY7" fmla="*/ 2497507 h 2793049"/>
                <a:gd name="connsiteX8" fmla="*/ 3531898 w 4765907"/>
                <a:gd name="connsiteY8" fmla="*/ 2780971 h 2793049"/>
                <a:gd name="connsiteX9" fmla="*/ 4736620 w 4765907"/>
                <a:gd name="connsiteY9" fmla="*/ 2101267 h 2793049"/>
                <a:gd name="connsiteX10" fmla="*/ 4299232 w 4765907"/>
                <a:gd name="connsiteY10" fmla="*/ 805105 h 2793049"/>
                <a:gd name="connsiteX11" fmla="*/ 3250720 w 4765907"/>
                <a:gd name="connsiteY11" fmla="*/ 110161 h 2793049"/>
                <a:gd name="connsiteX12" fmla="*/ 2461288 w 4765907"/>
                <a:gd name="connsiteY12" fmla="*/ 31675 h 2793049"/>
                <a:gd name="connsiteX13" fmla="*/ 2385088 w 4765907"/>
                <a:gd name="connsiteY13" fmla="*/ 628321 h 2793049"/>
                <a:gd name="connsiteX0" fmla="*/ 2385088 w 4794758"/>
                <a:gd name="connsiteY0" fmla="*/ 628321 h 2793974"/>
                <a:gd name="connsiteX1" fmla="*/ 2290600 w 4794758"/>
                <a:gd name="connsiteY1" fmla="*/ 43867 h 2793974"/>
                <a:gd name="connsiteX2" fmla="*/ 922048 w 4794758"/>
                <a:gd name="connsiteY2" fmla="*/ 390577 h 2793974"/>
                <a:gd name="connsiteX3" fmla="*/ 28 w 4794758"/>
                <a:gd name="connsiteY3" fmla="*/ 1746175 h 2793974"/>
                <a:gd name="connsiteX4" fmla="*/ 1154458 w 4794758"/>
                <a:gd name="connsiteY4" fmla="*/ 2741347 h 2793974"/>
                <a:gd name="connsiteX5" fmla="*/ 2378992 w 4794758"/>
                <a:gd name="connsiteY5" fmla="*/ 2524177 h 2793974"/>
                <a:gd name="connsiteX6" fmla="*/ 2403376 w 4794758"/>
                <a:gd name="connsiteY6" fmla="*/ 2006017 h 2793974"/>
                <a:gd name="connsiteX7" fmla="*/ 2431570 w 4794758"/>
                <a:gd name="connsiteY7" fmla="*/ 2497507 h 2793974"/>
                <a:gd name="connsiteX8" fmla="*/ 3531898 w 4794758"/>
                <a:gd name="connsiteY8" fmla="*/ 2780971 h 2793974"/>
                <a:gd name="connsiteX9" fmla="*/ 4767100 w 4794758"/>
                <a:gd name="connsiteY9" fmla="*/ 2082217 h 2793974"/>
                <a:gd name="connsiteX10" fmla="*/ 4299232 w 4794758"/>
                <a:gd name="connsiteY10" fmla="*/ 805105 h 2793974"/>
                <a:gd name="connsiteX11" fmla="*/ 3250720 w 4794758"/>
                <a:gd name="connsiteY11" fmla="*/ 110161 h 2793974"/>
                <a:gd name="connsiteX12" fmla="*/ 2461288 w 4794758"/>
                <a:gd name="connsiteY12" fmla="*/ 31675 h 2793974"/>
                <a:gd name="connsiteX13" fmla="*/ 2385088 w 4794758"/>
                <a:gd name="connsiteY13" fmla="*/ 628321 h 2793974"/>
                <a:gd name="connsiteX0" fmla="*/ 2385088 w 4824196"/>
                <a:gd name="connsiteY0" fmla="*/ 628321 h 2793974"/>
                <a:gd name="connsiteX1" fmla="*/ 2290600 w 4824196"/>
                <a:gd name="connsiteY1" fmla="*/ 43867 h 2793974"/>
                <a:gd name="connsiteX2" fmla="*/ 922048 w 4824196"/>
                <a:gd name="connsiteY2" fmla="*/ 390577 h 2793974"/>
                <a:gd name="connsiteX3" fmla="*/ 28 w 4824196"/>
                <a:gd name="connsiteY3" fmla="*/ 1746175 h 2793974"/>
                <a:gd name="connsiteX4" fmla="*/ 1154458 w 4824196"/>
                <a:gd name="connsiteY4" fmla="*/ 2741347 h 2793974"/>
                <a:gd name="connsiteX5" fmla="*/ 2378992 w 4824196"/>
                <a:gd name="connsiteY5" fmla="*/ 2524177 h 2793974"/>
                <a:gd name="connsiteX6" fmla="*/ 2403376 w 4824196"/>
                <a:gd name="connsiteY6" fmla="*/ 2006017 h 2793974"/>
                <a:gd name="connsiteX7" fmla="*/ 2431570 w 4824196"/>
                <a:gd name="connsiteY7" fmla="*/ 2497507 h 2793974"/>
                <a:gd name="connsiteX8" fmla="*/ 3531898 w 4824196"/>
                <a:gd name="connsiteY8" fmla="*/ 2780971 h 2793974"/>
                <a:gd name="connsiteX9" fmla="*/ 4767100 w 4824196"/>
                <a:gd name="connsiteY9" fmla="*/ 2082217 h 2793974"/>
                <a:gd name="connsiteX10" fmla="*/ 4299232 w 4824196"/>
                <a:gd name="connsiteY10" fmla="*/ 805105 h 2793974"/>
                <a:gd name="connsiteX11" fmla="*/ 3250720 w 4824196"/>
                <a:gd name="connsiteY11" fmla="*/ 110161 h 2793974"/>
                <a:gd name="connsiteX12" fmla="*/ 2461288 w 4824196"/>
                <a:gd name="connsiteY12" fmla="*/ 31675 h 2793974"/>
                <a:gd name="connsiteX13" fmla="*/ 2385088 w 4824196"/>
                <a:gd name="connsiteY13" fmla="*/ 628321 h 2793974"/>
                <a:gd name="connsiteX0" fmla="*/ 2385088 w 4798929"/>
                <a:gd name="connsiteY0" fmla="*/ 628321 h 2793974"/>
                <a:gd name="connsiteX1" fmla="*/ 2290600 w 4798929"/>
                <a:gd name="connsiteY1" fmla="*/ 43867 h 2793974"/>
                <a:gd name="connsiteX2" fmla="*/ 922048 w 4798929"/>
                <a:gd name="connsiteY2" fmla="*/ 390577 h 2793974"/>
                <a:gd name="connsiteX3" fmla="*/ 28 w 4798929"/>
                <a:gd name="connsiteY3" fmla="*/ 1746175 h 2793974"/>
                <a:gd name="connsiteX4" fmla="*/ 1154458 w 4798929"/>
                <a:gd name="connsiteY4" fmla="*/ 2741347 h 2793974"/>
                <a:gd name="connsiteX5" fmla="*/ 2378992 w 4798929"/>
                <a:gd name="connsiteY5" fmla="*/ 2524177 h 2793974"/>
                <a:gd name="connsiteX6" fmla="*/ 2403376 w 4798929"/>
                <a:gd name="connsiteY6" fmla="*/ 2006017 h 2793974"/>
                <a:gd name="connsiteX7" fmla="*/ 2431570 w 4798929"/>
                <a:gd name="connsiteY7" fmla="*/ 2497507 h 2793974"/>
                <a:gd name="connsiteX8" fmla="*/ 3531898 w 4798929"/>
                <a:gd name="connsiteY8" fmla="*/ 2780971 h 2793974"/>
                <a:gd name="connsiteX9" fmla="*/ 4767100 w 4798929"/>
                <a:gd name="connsiteY9" fmla="*/ 2082217 h 2793974"/>
                <a:gd name="connsiteX10" fmla="*/ 4333522 w 4798929"/>
                <a:gd name="connsiteY10" fmla="*/ 862255 h 2793974"/>
                <a:gd name="connsiteX11" fmla="*/ 3250720 w 4798929"/>
                <a:gd name="connsiteY11" fmla="*/ 110161 h 2793974"/>
                <a:gd name="connsiteX12" fmla="*/ 2461288 w 4798929"/>
                <a:gd name="connsiteY12" fmla="*/ 31675 h 2793974"/>
                <a:gd name="connsiteX13" fmla="*/ 2385088 w 4798929"/>
                <a:gd name="connsiteY13" fmla="*/ 628321 h 2793974"/>
                <a:gd name="connsiteX0" fmla="*/ 2385088 w 4803580"/>
                <a:gd name="connsiteY0" fmla="*/ 628321 h 2793974"/>
                <a:gd name="connsiteX1" fmla="*/ 2290600 w 4803580"/>
                <a:gd name="connsiteY1" fmla="*/ 43867 h 2793974"/>
                <a:gd name="connsiteX2" fmla="*/ 922048 w 4803580"/>
                <a:gd name="connsiteY2" fmla="*/ 390577 h 2793974"/>
                <a:gd name="connsiteX3" fmla="*/ 28 w 4803580"/>
                <a:gd name="connsiteY3" fmla="*/ 1746175 h 2793974"/>
                <a:gd name="connsiteX4" fmla="*/ 1154458 w 4803580"/>
                <a:gd name="connsiteY4" fmla="*/ 2741347 h 2793974"/>
                <a:gd name="connsiteX5" fmla="*/ 2378992 w 4803580"/>
                <a:gd name="connsiteY5" fmla="*/ 2524177 h 2793974"/>
                <a:gd name="connsiteX6" fmla="*/ 2403376 w 4803580"/>
                <a:gd name="connsiteY6" fmla="*/ 2006017 h 2793974"/>
                <a:gd name="connsiteX7" fmla="*/ 2431570 w 4803580"/>
                <a:gd name="connsiteY7" fmla="*/ 2497507 h 2793974"/>
                <a:gd name="connsiteX8" fmla="*/ 3531898 w 4803580"/>
                <a:gd name="connsiteY8" fmla="*/ 2780971 h 2793974"/>
                <a:gd name="connsiteX9" fmla="*/ 4767100 w 4803580"/>
                <a:gd name="connsiteY9" fmla="*/ 2082217 h 2793974"/>
                <a:gd name="connsiteX10" fmla="*/ 4333522 w 4803580"/>
                <a:gd name="connsiteY10" fmla="*/ 862255 h 2793974"/>
                <a:gd name="connsiteX11" fmla="*/ 3250720 w 4803580"/>
                <a:gd name="connsiteY11" fmla="*/ 110161 h 2793974"/>
                <a:gd name="connsiteX12" fmla="*/ 2461288 w 4803580"/>
                <a:gd name="connsiteY12" fmla="*/ 31675 h 2793974"/>
                <a:gd name="connsiteX13" fmla="*/ 2385088 w 4803580"/>
                <a:gd name="connsiteY13" fmla="*/ 628321 h 2793974"/>
                <a:gd name="connsiteX0" fmla="*/ 2385088 w 4818089"/>
                <a:gd name="connsiteY0" fmla="*/ 628321 h 2793974"/>
                <a:gd name="connsiteX1" fmla="*/ 2290600 w 4818089"/>
                <a:gd name="connsiteY1" fmla="*/ 43867 h 2793974"/>
                <a:gd name="connsiteX2" fmla="*/ 922048 w 4818089"/>
                <a:gd name="connsiteY2" fmla="*/ 390577 h 2793974"/>
                <a:gd name="connsiteX3" fmla="*/ 28 w 4818089"/>
                <a:gd name="connsiteY3" fmla="*/ 1746175 h 2793974"/>
                <a:gd name="connsiteX4" fmla="*/ 1154458 w 4818089"/>
                <a:gd name="connsiteY4" fmla="*/ 2741347 h 2793974"/>
                <a:gd name="connsiteX5" fmla="*/ 2378992 w 4818089"/>
                <a:gd name="connsiteY5" fmla="*/ 2524177 h 2793974"/>
                <a:gd name="connsiteX6" fmla="*/ 2403376 w 4818089"/>
                <a:gd name="connsiteY6" fmla="*/ 2006017 h 2793974"/>
                <a:gd name="connsiteX7" fmla="*/ 2431570 w 4818089"/>
                <a:gd name="connsiteY7" fmla="*/ 2497507 h 2793974"/>
                <a:gd name="connsiteX8" fmla="*/ 3531898 w 4818089"/>
                <a:gd name="connsiteY8" fmla="*/ 2780971 h 2793974"/>
                <a:gd name="connsiteX9" fmla="*/ 4767100 w 4818089"/>
                <a:gd name="connsiteY9" fmla="*/ 2082217 h 2793974"/>
                <a:gd name="connsiteX10" fmla="*/ 4333522 w 4818089"/>
                <a:gd name="connsiteY10" fmla="*/ 862255 h 2793974"/>
                <a:gd name="connsiteX11" fmla="*/ 3250720 w 4818089"/>
                <a:gd name="connsiteY11" fmla="*/ 110161 h 2793974"/>
                <a:gd name="connsiteX12" fmla="*/ 2461288 w 4818089"/>
                <a:gd name="connsiteY12" fmla="*/ 31675 h 2793974"/>
                <a:gd name="connsiteX13" fmla="*/ 2385088 w 4818089"/>
                <a:gd name="connsiteY13" fmla="*/ 628321 h 2793974"/>
                <a:gd name="connsiteX0" fmla="*/ 2385088 w 4818089"/>
                <a:gd name="connsiteY0" fmla="*/ 613280 h 2778933"/>
                <a:gd name="connsiteX1" fmla="*/ 2290600 w 4818089"/>
                <a:gd name="connsiteY1" fmla="*/ 28826 h 2778933"/>
                <a:gd name="connsiteX2" fmla="*/ 922048 w 4818089"/>
                <a:gd name="connsiteY2" fmla="*/ 375536 h 2778933"/>
                <a:gd name="connsiteX3" fmla="*/ 28 w 4818089"/>
                <a:gd name="connsiteY3" fmla="*/ 1731134 h 2778933"/>
                <a:gd name="connsiteX4" fmla="*/ 1154458 w 4818089"/>
                <a:gd name="connsiteY4" fmla="*/ 2726306 h 2778933"/>
                <a:gd name="connsiteX5" fmla="*/ 2378992 w 4818089"/>
                <a:gd name="connsiteY5" fmla="*/ 2509136 h 2778933"/>
                <a:gd name="connsiteX6" fmla="*/ 2403376 w 4818089"/>
                <a:gd name="connsiteY6" fmla="*/ 1990976 h 2778933"/>
                <a:gd name="connsiteX7" fmla="*/ 2431570 w 4818089"/>
                <a:gd name="connsiteY7" fmla="*/ 2482466 h 2778933"/>
                <a:gd name="connsiteX8" fmla="*/ 3531898 w 4818089"/>
                <a:gd name="connsiteY8" fmla="*/ 2765930 h 2778933"/>
                <a:gd name="connsiteX9" fmla="*/ 4767100 w 4818089"/>
                <a:gd name="connsiteY9" fmla="*/ 2067176 h 2778933"/>
                <a:gd name="connsiteX10" fmla="*/ 4333522 w 4818089"/>
                <a:gd name="connsiteY10" fmla="*/ 847214 h 2778933"/>
                <a:gd name="connsiteX11" fmla="*/ 3250720 w 4818089"/>
                <a:gd name="connsiteY11" fmla="*/ 95120 h 2778933"/>
                <a:gd name="connsiteX12" fmla="*/ 2461288 w 4818089"/>
                <a:gd name="connsiteY12" fmla="*/ 16634 h 2778933"/>
                <a:gd name="connsiteX13" fmla="*/ 2385088 w 4818089"/>
                <a:gd name="connsiteY13" fmla="*/ 613280 h 2778933"/>
                <a:gd name="connsiteX0" fmla="*/ 2385088 w 4818089"/>
                <a:gd name="connsiteY0" fmla="*/ 613280 h 2778933"/>
                <a:gd name="connsiteX1" fmla="*/ 2290600 w 4818089"/>
                <a:gd name="connsiteY1" fmla="*/ 28826 h 2778933"/>
                <a:gd name="connsiteX2" fmla="*/ 922048 w 4818089"/>
                <a:gd name="connsiteY2" fmla="*/ 375536 h 2778933"/>
                <a:gd name="connsiteX3" fmla="*/ 28 w 4818089"/>
                <a:gd name="connsiteY3" fmla="*/ 1731134 h 2778933"/>
                <a:gd name="connsiteX4" fmla="*/ 1154458 w 4818089"/>
                <a:gd name="connsiteY4" fmla="*/ 2726306 h 2778933"/>
                <a:gd name="connsiteX5" fmla="*/ 2378992 w 4818089"/>
                <a:gd name="connsiteY5" fmla="*/ 2509136 h 2778933"/>
                <a:gd name="connsiteX6" fmla="*/ 2403376 w 4818089"/>
                <a:gd name="connsiteY6" fmla="*/ 1990976 h 2778933"/>
                <a:gd name="connsiteX7" fmla="*/ 2431570 w 4818089"/>
                <a:gd name="connsiteY7" fmla="*/ 2482466 h 2778933"/>
                <a:gd name="connsiteX8" fmla="*/ 3531898 w 4818089"/>
                <a:gd name="connsiteY8" fmla="*/ 2765930 h 2778933"/>
                <a:gd name="connsiteX9" fmla="*/ 4767100 w 4818089"/>
                <a:gd name="connsiteY9" fmla="*/ 2067176 h 2778933"/>
                <a:gd name="connsiteX10" fmla="*/ 4333522 w 4818089"/>
                <a:gd name="connsiteY10" fmla="*/ 847214 h 2778933"/>
                <a:gd name="connsiteX11" fmla="*/ 3250720 w 4818089"/>
                <a:gd name="connsiteY11" fmla="*/ 95120 h 2778933"/>
                <a:gd name="connsiteX12" fmla="*/ 2461288 w 4818089"/>
                <a:gd name="connsiteY12" fmla="*/ 16634 h 2778933"/>
                <a:gd name="connsiteX13" fmla="*/ 2385088 w 4818089"/>
                <a:gd name="connsiteY13" fmla="*/ 613280 h 2778933"/>
                <a:gd name="connsiteX0" fmla="*/ 2385088 w 4818089"/>
                <a:gd name="connsiteY0" fmla="*/ 613280 h 2778933"/>
                <a:gd name="connsiteX1" fmla="*/ 2290600 w 4818089"/>
                <a:gd name="connsiteY1" fmla="*/ 28826 h 2778933"/>
                <a:gd name="connsiteX2" fmla="*/ 922048 w 4818089"/>
                <a:gd name="connsiteY2" fmla="*/ 375536 h 2778933"/>
                <a:gd name="connsiteX3" fmla="*/ 28 w 4818089"/>
                <a:gd name="connsiteY3" fmla="*/ 1731134 h 2778933"/>
                <a:gd name="connsiteX4" fmla="*/ 1154458 w 4818089"/>
                <a:gd name="connsiteY4" fmla="*/ 2726306 h 2778933"/>
                <a:gd name="connsiteX5" fmla="*/ 2378992 w 4818089"/>
                <a:gd name="connsiteY5" fmla="*/ 2509136 h 2778933"/>
                <a:gd name="connsiteX6" fmla="*/ 2403376 w 4818089"/>
                <a:gd name="connsiteY6" fmla="*/ 1990976 h 2778933"/>
                <a:gd name="connsiteX7" fmla="*/ 2431570 w 4818089"/>
                <a:gd name="connsiteY7" fmla="*/ 2482466 h 2778933"/>
                <a:gd name="connsiteX8" fmla="*/ 3531898 w 4818089"/>
                <a:gd name="connsiteY8" fmla="*/ 2765930 h 2778933"/>
                <a:gd name="connsiteX9" fmla="*/ 4767100 w 4818089"/>
                <a:gd name="connsiteY9" fmla="*/ 2067176 h 2778933"/>
                <a:gd name="connsiteX10" fmla="*/ 4333522 w 4818089"/>
                <a:gd name="connsiteY10" fmla="*/ 847214 h 2778933"/>
                <a:gd name="connsiteX11" fmla="*/ 3250720 w 4818089"/>
                <a:gd name="connsiteY11" fmla="*/ 95120 h 2778933"/>
                <a:gd name="connsiteX12" fmla="*/ 2461288 w 4818089"/>
                <a:gd name="connsiteY12" fmla="*/ 16634 h 2778933"/>
                <a:gd name="connsiteX13" fmla="*/ 2385088 w 4818089"/>
                <a:gd name="connsiteY13" fmla="*/ 613280 h 2778933"/>
                <a:gd name="connsiteX0" fmla="*/ 2385088 w 4818089"/>
                <a:gd name="connsiteY0" fmla="*/ 618530 h 2784183"/>
                <a:gd name="connsiteX1" fmla="*/ 2290600 w 4818089"/>
                <a:gd name="connsiteY1" fmla="*/ 34076 h 2784183"/>
                <a:gd name="connsiteX2" fmla="*/ 922048 w 4818089"/>
                <a:gd name="connsiteY2" fmla="*/ 380786 h 2784183"/>
                <a:gd name="connsiteX3" fmla="*/ 28 w 4818089"/>
                <a:gd name="connsiteY3" fmla="*/ 1736384 h 2784183"/>
                <a:gd name="connsiteX4" fmla="*/ 1154458 w 4818089"/>
                <a:gd name="connsiteY4" fmla="*/ 2731556 h 2784183"/>
                <a:gd name="connsiteX5" fmla="*/ 2378992 w 4818089"/>
                <a:gd name="connsiteY5" fmla="*/ 2514386 h 2784183"/>
                <a:gd name="connsiteX6" fmla="*/ 2403376 w 4818089"/>
                <a:gd name="connsiteY6" fmla="*/ 1996226 h 2784183"/>
                <a:gd name="connsiteX7" fmla="*/ 2431570 w 4818089"/>
                <a:gd name="connsiteY7" fmla="*/ 2487716 h 2784183"/>
                <a:gd name="connsiteX8" fmla="*/ 3531898 w 4818089"/>
                <a:gd name="connsiteY8" fmla="*/ 2771180 h 2784183"/>
                <a:gd name="connsiteX9" fmla="*/ 4767100 w 4818089"/>
                <a:gd name="connsiteY9" fmla="*/ 2072426 h 2784183"/>
                <a:gd name="connsiteX10" fmla="*/ 4333522 w 4818089"/>
                <a:gd name="connsiteY10" fmla="*/ 852464 h 2784183"/>
                <a:gd name="connsiteX11" fmla="*/ 3250720 w 4818089"/>
                <a:gd name="connsiteY11" fmla="*/ 100370 h 2784183"/>
                <a:gd name="connsiteX12" fmla="*/ 2461288 w 4818089"/>
                <a:gd name="connsiteY12" fmla="*/ 21884 h 2784183"/>
                <a:gd name="connsiteX13" fmla="*/ 2385088 w 4818089"/>
                <a:gd name="connsiteY13" fmla="*/ 618530 h 2784183"/>
                <a:gd name="connsiteX0" fmla="*/ 2385088 w 4818089"/>
                <a:gd name="connsiteY0" fmla="*/ 596433 h 2762086"/>
                <a:gd name="connsiteX1" fmla="*/ 2290600 w 4818089"/>
                <a:gd name="connsiteY1" fmla="*/ 11979 h 2762086"/>
                <a:gd name="connsiteX2" fmla="*/ 922048 w 4818089"/>
                <a:gd name="connsiteY2" fmla="*/ 358689 h 2762086"/>
                <a:gd name="connsiteX3" fmla="*/ 28 w 4818089"/>
                <a:gd name="connsiteY3" fmla="*/ 1714287 h 2762086"/>
                <a:gd name="connsiteX4" fmla="*/ 1154458 w 4818089"/>
                <a:gd name="connsiteY4" fmla="*/ 2709459 h 2762086"/>
                <a:gd name="connsiteX5" fmla="*/ 2378992 w 4818089"/>
                <a:gd name="connsiteY5" fmla="*/ 2492289 h 2762086"/>
                <a:gd name="connsiteX6" fmla="*/ 2403376 w 4818089"/>
                <a:gd name="connsiteY6" fmla="*/ 1974129 h 2762086"/>
                <a:gd name="connsiteX7" fmla="*/ 2431570 w 4818089"/>
                <a:gd name="connsiteY7" fmla="*/ 2465619 h 2762086"/>
                <a:gd name="connsiteX8" fmla="*/ 3531898 w 4818089"/>
                <a:gd name="connsiteY8" fmla="*/ 2749083 h 2762086"/>
                <a:gd name="connsiteX9" fmla="*/ 4767100 w 4818089"/>
                <a:gd name="connsiteY9" fmla="*/ 2050329 h 2762086"/>
                <a:gd name="connsiteX10" fmla="*/ 4333522 w 4818089"/>
                <a:gd name="connsiteY10" fmla="*/ 830367 h 2762086"/>
                <a:gd name="connsiteX11" fmla="*/ 3250720 w 4818089"/>
                <a:gd name="connsiteY11" fmla="*/ 78273 h 2762086"/>
                <a:gd name="connsiteX12" fmla="*/ 2442238 w 4818089"/>
                <a:gd name="connsiteY12" fmla="*/ 26457 h 2762086"/>
                <a:gd name="connsiteX13" fmla="*/ 2385088 w 4818089"/>
                <a:gd name="connsiteY13" fmla="*/ 596433 h 2762086"/>
                <a:gd name="connsiteX0" fmla="*/ 2385088 w 4818089"/>
                <a:gd name="connsiteY0" fmla="*/ 601130 h 2766783"/>
                <a:gd name="connsiteX1" fmla="*/ 2290600 w 4818089"/>
                <a:gd name="connsiteY1" fmla="*/ 16676 h 2766783"/>
                <a:gd name="connsiteX2" fmla="*/ 922048 w 4818089"/>
                <a:gd name="connsiteY2" fmla="*/ 363386 h 2766783"/>
                <a:gd name="connsiteX3" fmla="*/ 28 w 4818089"/>
                <a:gd name="connsiteY3" fmla="*/ 1718984 h 2766783"/>
                <a:gd name="connsiteX4" fmla="*/ 1154458 w 4818089"/>
                <a:gd name="connsiteY4" fmla="*/ 2714156 h 2766783"/>
                <a:gd name="connsiteX5" fmla="*/ 2378992 w 4818089"/>
                <a:gd name="connsiteY5" fmla="*/ 2496986 h 2766783"/>
                <a:gd name="connsiteX6" fmla="*/ 2403376 w 4818089"/>
                <a:gd name="connsiteY6" fmla="*/ 1978826 h 2766783"/>
                <a:gd name="connsiteX7" fmla="*/ 2431570 w 4818089"/>
                <a:gd name="connsiteY7" fmla="*/ 2470316 h 2766783"/>
                <a:gd name="connsiteX8" fmla="*/ 3531898 w 4818089"/>
                <a:gd name="connsiteY8" fmla="*/ 2753780 h 2766783"/>
                <a:gd name="connsiteX9" fmla="*/ 4767100 w 4818089"/>
                <a:gd name="connsiteY9" fmla="*/ 2055026 h 2766783"/>
                <a:gd name="connsiteX10" fmla="*/ 4333522 w 4818089"/>
                <a:gd name="connsiteY10" fmla="*/ 835064 h 2766783"/>
                <a:gd name="connsiteX11" fmla="*/ 3250720 w 4818089"/>
                <a:gd name="connsiteY11" fmla="*/ 82970 h 2766783"/>
                <a:gd name="connsiteX12" fmla="*/ 2442238 w 4818089"/>
                <a:gd name="connsiteY12" fmla="*/ 31154 h 2766783"/>
                <a:gd name="connsiteX13" fmla="*/ 2385088 w 4818089"/>
                <a:gd name="connsiteY13" fmla="*/ 601130 h 2766783"/>
                <a:gd name="connsiteX0" fmla="*/ 2385088 w 4818089"/>
                <a:gd name="connsiteY0" fmla="*/ 601130 h 2766783"/>
                <a:gd name="connsiteX1" fmla="*/ 2290600 w 4818089"/>
                <a:gd name="connsiteY1" fmla="*/ 16676 h 2766783"/>
                <a:gd name="connsiteX2" fmla="*/ 922048 w 4818089"/>
                <a:gd name="connsiteY2" fmla="*/ 363386 h 2766783"/>
                <a:gd name="connsiteX3" fmla="*/ 28 w 4818089"/>
                <a:gd name="connsiteY3" fmla="*/ 1718984 h 2766783"/>
                <a:gd name="connsiteX4" fmla="*/ 1154458 w 4818089"/>
                <a:gd name="connsiteY4" fmla="*/ 2714156 h 2766783"/>
                <a:gd name="connsiteX5" fmla="*/ 2378992 w 4818089"/>
                <a:gd name="connsiteY5" fmla="*/ 2496986 h 2766783"/>
                <a:gd name="connsiteX6" fmla="*/ 2403376 w 4818089"/>
                <a:gd name="connsiteY6" fmla="*/ 1978826 h 2766783"/>
                <a:gd name="connsiteX7" fmla="*/ 2431570 w 4818089"/>
                <a:gd name="connsiteY7" fmla="*/ 2470316 h 2766783"/>
                <a:gd name="connsiteX8" fmla="*/ 3531898 w 4818089"/>
                <a:gd name="connsiteY8" fmla="*/ 2753780 h 2766783"/>
                <a:gd name="connsiteX9" fmla="*/ 4767100 w 4818089"/>
                <a:gd name="connsiteY9" fmla="*/ 2055026 h 2766783"/>
                <a:gd name="connsiteX10" fmla="*/ 4333522 w 4818089"/>
                <a:gd name="connsiteY10" fmla="*/ 835064 h 2766783"/>
                <a:gd name="connsiteX11" fmla="*/ 3250720 w 4818089"/>
                <a:gd name="connsiteY11" fmla="*/ 82970 h 2766783"/>
                <a:gd name="connsiteX12" fmla="*/ 2442238 w 4818089"/>
                <a:gd name="connsiteY12" fmla="*/ 31154 h 2766783"/>
                <a:gd name="connsiteX13" fmla="*/ 2385088 w 4818089"/>
                <a:gd name="connsiteY13" fmla="*/ 601130 h 2766783"/>
                <a:gd name="connsiteX0" fmla="*/ 2385088 w 4818089"/>
                <a:gd name="connsiteY0" fmla="*/ 601130 h 2766783"/>
                <a:gd name="connsiteX1" fmla="*/ 2290600 w 4818089"/>
                <a:gd name="connsiteY1" fmla="*/ 16676 h 2766783"/>
                <a:gd name="connsiteX2" fmla="*/ 922048 w 4818089"/>
                <a:gd name="connsiteY2" fmla="*/ 363386 h 2766783"/>
                <a:gd name="connsiteX3" fmla="*/ 28 w 4818089"/>
                <a:gd name="connsiteY3" fmla="*/ 1718984 h 2766783"/>
                <a:gd name="connsiteX4" fmla="*/ 1154458 w 4818089"/>
                <a:gd name="connsiteY4" fmla="*/ 2714156 h 2766783"/>
                <a:gd name="connsiteX5" fmla="*/ 2375182 w 4818089"/>
                <a:gd name="connsiteY5" fmla="*/ 2470316 h 2766783"/>
                <a:gd name="connsiteX6" fmla="*/ 2403376 w 4818089"/>
                <a:gd name="connsiteY6" fmla="*/ 1978826 h 2766783"/>
                <a:gd name="connsiteX7" fmla="*/ 2431570 w 4818089"/>
                <a:gd name="connsiteY7" fmla="*/ 2470316 h 2766783"/>
                <a:gd name="connsiteX8" fmla="*/ 3531898 w 4818089"/>
                <a:gd name="connsiteY8" fmla="*/ 2753780 h 2766783"/>
                <a:gd name="connsiteX9" fmla="*/ 4767100 w 4818089"/>
                <a:gd name="connsiteY9" fmla="*/ 2055026 h 2766783"/>
                <a:gd name="connsiteX10" fmla="*/ 4333522 w 4818089"/>
                <a:gd name="connsiteY10" fmla="*/ 835064 h 2766783"/>
                <a:gd name="connsiteX11" fmla="*/ 3250720 w 4818089"/>
                <a:gd name="connsiteY11" fmla="*/ 82970 h 2766783"/>
                <a:gd name="connsiteX12" fmla="*/ 2442238 w 4818089"/>
                <a:gd name="connsiteY12" fmla="*/ 31154 h 2766783"/>
                <a:gd name="connsiteX13" fmla="*/ 2385088 w 4818089"/>
                <a:gd name="connsiteY13" fmla="*/ 601130 h 2766783"/>
                <a:gd name="connsiteX0" fmla="*/ 2385088 w 4818089"/>
                <a:gd name="connsiteY0" fmla="*/ 601130 h 2765567"/>
                <a:gd name="connsiteX1" fmla="*/ 2290600 w 4818089"/>
                <a:gd name="connsiteY1" fmla="*/ 16676 h 2765567"/>
                <a:gd name="connsiteX2" fmla="*/ 922048 w 4818089"/>
                <a:gd name="connsiteY2" fmla="*/ 363386 h 2765567"/>
                <a:gd name="connsiteX3" fmla="*/ 28 w 4818089"/>
                <a:gd name="connsiteY3" fmla="*/ 1718984 h 2765567"/>
                <a:gd name="connsiteX4" fmla="*/ 1154458 w 4818089"/>
                <a:gd name="connsiteY4" fmla="*/ 2714156 h 2765567"/>
                <a:gd name="connsiteX5" fmla="*/ 2375182 w 4818089"/>
                <a:gd name="connsiteY5" fmla="*/ 2470316 h 2765567"/>
                <a:gd name="connsiteX6" fmla="*/ 2403376 w 4818089"/>
                <a:gd name="connsiteY6" fmla="*/ 1978826 h 2765567"/>
                <a:gd name="connsiteX7" fmla="*/ 2431570 w 4818089"/>
                <a:gd name="connsiteY7" fmla="*/ 2470316 h 2765567"/>
                <a:gd name="connsiteX8" fmla="*/ 3531898 w 4818089"/>
                <a:gd name="connsiteY8" fmla="*/ 2753780 h 2765567"/>
                <a:gd name="connsiteX9" fmla="*/ 4767100 w 4818089"/>
                <a:gd name="connsiteY9" fmla="*/ 2055026 h 2765567"/>
                <a:gd name="connsiteX10" fmla="*/ 4333522 w 4818089"/>
                <a:gd name="connsiteY10" fmla="*/ 835064 h 2765567"/>
                <a:gd name="connsiteX11" fmla="*/ 3250720 w 4818089"/>
                <a:gd name="connsiteY11" fmla="*/ 82970 h 2765567"/>
                <a:gd name="connsiteX12" fmla="*/ 2442238 w 4818089"/>
                <a:gd name="connsiteY12" fmla="*/ 31154 h 2765567"/>
                <a:gd name="connsiteX13" fmla="*/ 2385088 w 4818089"/>
                <a:gd name="connsiteY13" fmla="*/ 601130 h 2765567"/>
                <a:gd name="connsiteX0" fmla="*/ 2385088 w 4818089"/>
                <a:gd name="connsiteY0" fmla="*/ 601130 h 2765890"/>
                <a:gd name="connsiteX1" fmla="*/ 2290600 w 4818089"/>
                <a:gd name="connsiteY1" fmla="*/ 16676 h 2765890"/>
                <a:gd name="connsiteX2" fmla="*/ 922048 w 4818089"/>
                <a:gd name="connsiteY2" fmla="*/ 363386 h 2765890"/>
                <a:gd name="connsiteX3" fmla="*/ 28 w 4818089"/>
                <a:gd name="connsiteY3" fmla="*/ 1718984 h 2765890"/>
                <a:gd name="connsiteX4" fmla="*/ 1154458 w 4818089"/>
                <a:gd name="connsiteY4" fmla="*/ 2714156 h 2765890"/>
                <a:gd name="connsiteX5" fmla="*/ 2375182 w 4818089"/>
                <a:gd name="connsiteY5" fmla="*/ 2470316 h 2765890"/>
                <a:gd name="connsiteX6" fmla="*/ 2403376 w 4818089"/>
                <a:gd name="connsiteY6" fmla="*/ 1978826 h 2765890"/>
                <a:gd name="connsiteX7" fmla="*/ 2435380 w 4818089"/>
                <a:gd name="connsiteY7" fmla="*/ 2474126 h 2765890"/>
                <a:gd name="connsiteX8" fmla="*/ 3531898 w 4818089"/>
                <a:gd name="connsiteY8" fmla="*/ 2753780 h 2765890"/>
                <a:gd name="connsiteX9" fmla="*/ 4767100 w 4818089"/>
                <a:gd name="connsiteY9" fmla="*/ 2055026 h 2765890"/>
                <a:gd name="connsiteX10" fmla="*/ 4333522 w 4818089"/>
                <a:gd name="connsiteY10" fmla="*/ 835064 h 2765890"/>
                <a:gd name="connsiteX11" fmla="*/ 3250720 w 4818089"/>
                <a:gd name="connsiteY11" fmla="*/ 82970 h 2765890"/>
                <a:gd name="connsiteX12" fmla="*/ 2442238 w 4818089"/>
                <a:gd name="connsiteY12" fmla="*/ 31154 h 2765890"/>
                <a:gd name="connsiteX13" fmla="*/ 2385088 w 4818089"/>
                <a:gd name="connsiteY13" fmla="*/ 601130 h 2765890"/>
                <a:gd name="connsiteX0" fmla="*/ 2385088 w 4818089"/>
                <a:gd name="connsiteY0" fmla="*/ 601130 h 2767206"/>
                <a:gd name="connsiteX1" fmla="*/ 2290600 w 4818089"/>
                <a:gd name="connsiteY1" fmla="*/ 16676 h 2767206"/>
                <a:gd name="connsiteX2" fmla="*/ 922048 w 4818089"/>
                <a:gd name="connsiteY2" fmla="*/ 363386 h 2767206"/>
                <a:gd name="connsiteX3" fmla="*/ 28 w 4818089"/>
                <a:gd name="connsiteY3" fmla="*/ 1718984 h 2767206"/>
                <a:gd name="connsiteX4" fmla="*/ 1154458 w 4818089"/>
                <a:gd name="connsiteY4" fmla="*/ 2714156 h 2767206"/>
                <a:gd name="connsiteX5" fmla="*/ 2375182 w 4818089"/>
                <a:gd name="connsiteY5" fmla="*/ 2470316 h 2767206"/>
                <a:gd name="connsiteX6" fmla="*/ 2418616 w 4818089"/>
                <a:gd name="connsiteY6" fmla="*/ 1971206 h 2767206"/>
                <a:gd name="connsiteX7" fmla="*/ 2435380 w 4818089"/>
                <a:gd name="connsiteY7" fmla="*/ 2474126 h 2767206"/>
                <a:gd name="connsiteX8" fmla="*/ 3531898 w 4818089"/>
                <a:gd name="connsiteY8" fmla="*/ 2753780 h 2767206"/>
                <a:gd name="connsiteX9" fmla="*/ 4767100 w 4818089"/>
                <a:gd name="connsiteY9" fmla="*/ 2055026 h 2767206"/>
                <a:gd name="connsiteX10" fmla="*/ 4333522 w 4818089"/>
                <a:gd name="connsiteY10" fmla="*/ 835064 h 2767206"/>
                <a:gd name="connsiteX11" fmla="*/ 3250720 w 4818089"/>
                <a:gd name="connsiteY11" fmla="*/ 82970 h 2767206"/>
                <a:gd name="connsiteX12" fmla="*/ 2442238 w 4818089"/>
                <a:gd name="connsiteY12" fmla="*/ 31154 h 2767206"/>
                <a:gd name="connsiteX13" fmla="*/ 2385088 w 4818089"/>
                <a:gd name="connsiteY13" fmla="*/ 601130 h 2767206"/>
                <a:gd name="connsiteX0" fmla="*/ 2385088 w 4818089"/>
                <a:gd name="connsiteY0" fmla="*/ 601130 h 2767206"/>
                <a:gd name="connsiteX1" fmla="*/ 2290600 w 4818089"/>
                <a:gd name="connsiteY1" fmla="*/ 16676 h 2767206"/>
                <a:gd name="connsiteX2" fmla="*/ 922048 w 4818089"/>
                <a:gd name="connsiteY2" fmla="*/ 363386 h 2767206"/>
                <a:gd name="connsiteX3" fmla="*/ 28 w 4818089"/>
                <a:gd name="connsiteY3" fmla="*/ 1718984 h 2767206"/>
                <a:gd name="connsiteX4" fmla="*/ 1154458 w 4818089"/>
                <a:gd name="connsiteY4" fmla="*/ 2714156 h 2767206"/>
                <a:gd name="connsiteX5" fmla="*/ 2375182 w 4818089"/>
                <a:gd name="connsiteY5" fmla="*/ 2470316 h 2767206"/>
                <a:gd name="connsiteX6" fmla="*/ 2418616 w 4818089"/>
                <a:gd name="connsiteY6" fmla="*/ 1971206 h 2767206"/>
                <a:gd name="connsiteX7" fmla="*/ 2435380 w 4818089"/>
                <a:gd name="connsiteY7" fmla="*/ 2474126 h 2767206"/>
                <a:gd name="connsiteX8" fmla="*/ 3531898 w 4818089"/>
                <a:gd name="connsiteY8" fmla="*/ 2753780 h 2767206"/>
                <a:gd name="connsiteX9" fmla="*/ 4767100 w 4818089"/>
                <a:gd name="connsiteY9" fmla="*/ 2055026 h 2767206"/>
                <a:gd name="connsiteX10" fmla="*/ 4333522 w 4818089"/>
                <a:gd name="connsiteY10" fmla="*/ 835064 h 2767206"/>
                <a:gd name="connsiteX11" fmla="*/ 3250720 w 4818089"/>
                <a:gd name="connsiteY11" fmla="*/ 82970 h 2767206"/>
                <a:gd name="connsiteX12" fmla="*/ 2442238 w 4818089"/>
                <a:gd name="connsiteY12" fmla="*/ 31154 h 2767206"/>
                <a:gd name="connsiteX13" fmla="*/ 2385088 w 4818089"/>
                <a:gd name="connsiteY13" fmla="*/ 601130 h 2767206"/>
                <a:gd name="connsiteX0" fmla="*/ 2385088 w 4818089"/>
                <a:gd name="connsiteY0" fmla="*/ 601130 h 2765384"/>
                <a:gd name="connsiteX1" fmla="*/ 2290600 w 4818089"/>
                <a:gd name="connsiteY1" fmla="*/ 16676 h 2765384"/>
                <a:gd name="connsiteX2" fmla="*/ 922048 w 4818089"/>
                <a:gd name="connsiteY2" fmla="*/ 363386 h 2765384"/>
                <a:gd name="connsiteX3" fmla="*/ 28 w 4818089"/>
                <a:gd name="connsiteY3" fmla="*/ 1718984 h 2765384"/>
                <a:gd name="connsiteX4" fmla="*/ 1154458 w 4818089"/>
                <a:gd name="connsiteY4" fmla="*/ 2714156 h 2765384"/>
                <a:gd name="connsiteX5" fmla="*/ 2375182 w 4818089"/>
                <a:gd name="connsiteY5" fmla="*/ 2470316 h 2765384"/>
                <a:gd name="connsiteX6" fmla="*/ 2418616 w 4818089"/>
                <a:gd name="connsiteY6" fmla="*/ 1971206 h 2765384"/>
                <a:gd name="connsiteX7" fmla="*/ 2435380 w 4818089"/>
                <a:gd name="connsiteY7" fmla="*/ 2474126 h 2765384"/>
                <a:gd name="connsiteX8" fmla="*/ 3531898 w 4818089"/>
                <a:gd name="connsiteY8" fmla="*/ 2753780 h 2765384"/>
                <a:gd name="connsiteX9" fmla="*/ 4767100 w 4818089"/>
                <a:gd name="connsiteY9" fmla="*/ 2055026 h 2765384"/>
                <a:gd name="connsiteX10" fmla="*/ 4333522 w 4818089"/>
                <a:gd name="connsiteY10" fmla="*/ 835064 h 2765384"/>
                <a:gd name="connsiteX11" fmla="*/ 3250720 w 4818089"/>
                <a:gd name="connsiteY11" fmla="*/ 82970 h 2765384"/>
                <a:gd name="connsiteX12" fmla="*/ 2442238 w 4818089"/>
                <a:gd name="connsiteY12" fmla="*/ 31154 h 2765384"/>
                <a:gd name="connsiteX13" fmla="*/ 2385088 w 4818089"/>
                <a:gd name="connsiteY13" fmla="*/ 601130 h 2765384"/>
                <a:gd name="connsiteX0" fmla="*/ 2385088 w 4818089"/>
                <a:gd name="connsiteY0" fmla="*/ 601130 h 2765384"/>
                <a:gd name="connsiteX1" fmla="*/ 2290600 w 4818089"/>
                <a:gd name="connsiteY1" fmla="*/ 16676 h 2765384"/>
                <a:gd name="connsiteX2" fmla="*/ 922048 w 4818089"/>
                <a:gd name="connsiteY2" fmla="*/ 363386 h 2765384"/>
                <a:gd name="connsiteX3" fmla="*/ 28 w 4818089"/>
                <a:gd name="connsiteY3" fmla="*/ 1718984 h 2765384"/>
                <a:gd name="connsiteX4" fmla="*/ 1154458 w 4818089"/>
                <a:gd name="connsiteY4" fmla="*/ 2714156 h 2765384"/>
                <a:gd name="connsiteX5" fmla="*/ 2375182 w 4818089"/>
                <a:gd name="connsiteY5" fmla="*/ 2470316 h 2765384"/>
                <a:gd name="connsiteX6" fmla="*/ 2418616 w 4818089"/>
                <a:gd name="connsiteY6" fmla="*/ 1971206 h 2765384"/>
                <a:gd name="connsiteX7" fmla="*/ 2435380 w 4818089"/>
                <a:gd name="connsiteY7" fmla="*/ 2474126 h 2765384"/>
                <a:gd name="connsiteX8" fmla="*/ 3531898 w 4818089"/>
                <a:gd name="connsiteY8" fmla="*/ 2753780 h 2765384"/>
                <a:gd name="connsiteX9" fmla="*/ 4767100 w 4818089"/>
                <a:gd name="connsiteY9" fmla="*/ 2055026 h 2765384"/>
                <a:gd name="connsiteX10" fmla="*/ 4333522 w 4818089"/>
                <a:gd name="connsiteY10" fmla="*/ 835064 h 2765384"/>
                <a:gd name="connsiteX11" fmla="*/ 3250720 w 4818089"/>
                <a:gd name="connsiteY11" fmla="*/ 82970 h 2765384"/>
                <a:gd name="connsiteX12" fmla="*/ 2442238 w 4818089"/>
                <a:gd name="connsiteY12" fmla="*/ 31154 h 2765384"/>
                <a:gd name="connsiteX13" fmla="*/ 2385088 w 4818089"/>
                <a:gd name="connsiteY13" fmla="*/ 601130 h 2765384"/>
                <a:gd name="connsiteX0" fmla="*/ 2385088 w 4818089"/>
                <a:gd name="connsiteY0" fmla="*/ 601130 h 2767487"/>
                <a:gd name="connsiteX1" fmla="*/ 2290600 w 4818089"/>
                <a:gd name="connsiteY1" fmla="*/ 16676 h 2767487"/>
                <a:gd name="connsiteX2" fmla="*/ 922048 w 4818089"/>
                <a:gd name="connsiteY2" fmla="*/ 363386 h 2767487"/>
                <a:gd name="connsiteX3" fmla="*/ 28 w 4818089"/>
                <a:gd name="connsiteY3" fmla="*/ 1718984 h 2767487"/>
                <a:gd name="connsiteX4" fmla="*/ 1154458 w 4818089"/>
                <a:gd name="connsiteY4" fmla="*/ 2714156 h 2767487"/>
                <a:gd name="connsiteX5" fmla="*/ 2375182 w 4818089"/>
                <a:gd name="connsiteY5" fmla="*/ 2470316 h 2767487"/>
                <a:gd name="connsiteX6" fmla="*/ 2418616 w 4818089"/>
                <a:gd name="connsiteY6" fmla="*/ 1971206 h 2767487"/>
                <a:gd name="connsiteX7" fmla="*/ 2435380 w 4818089"/>
                <a:gd name="connsiteY7" fmla="*/ 2474126 h 2767487"/>
                <a:gd name="connsiteX8" fmla="*/ 3531898 w 4818089"/>
                <a:gd name="connsiteY8" fmla="*/ 2753780 h 2767487"/>
                <a:gd name="connsiteX9" fmla="*/ 4767100 w 4818089"/>
                <a:gd name="connsiteY9" fmla="*/ 2055026 h 2767487"/>
                <a:gd name="connsiteX10" fmla="*/ 4333522 w 4818089"/>
                <a:gd name="connsiteY10" fmla="*/ 835064 h 2767487"/>
                <a:gd name="connsiteX11" fmla="*/ 3250720 w 4818089"/>
                <a:gd name="connsiteY11" fmla="*/ 82970 h 2767487"/>
                <a:gd name="connsiteX12" fmla="*/ 2442238 w 4818089"/>
                <a:gd name="connsiteY12" fmla="*/ 31154 h 2767487"/>
                <a:gd name="connsiteX13" fmla="*/ 2385088 w 4818089"/>
                <a:gd name="connsiteY13" fmla="*/ 601130 h 27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18089" h="2767487">
                  <a:moveTo>
                    <a:pt x="2385088" y="601130"/>
                  </a:moveTo>
                  <a:cubicBezTo>
                    <a:pt x="2359815" y="598717"/>
                    <a:pt x="2435380" y="56300"/>
                    <a:pt x="2290600" y="16676"/>
                  </a:cubicBezTo>
                  <a:cubicBezTo>
                    <a:pt x="2052324" y="-48536"/>
                    <a:pt x="1303810" y="79668"/>
                    <a:pt x="922048" y="363386"/>
                  </a:cubicBezTo>
                  <a:cubicBezTo>
                    <a:pt x="540286" y="647104"/>
                    <a:pt x="-4417" y="1270039"/>
                    <a:pt x="28" y="1718984"/>
                  </a:cubicBezTo>
                  <a:cubicBezTo>
                    <a:pt x="4473" y="2167929"/>
                    <a:pt x="735739" y="2543214"/>
                    <a:pt x="1154458" y="2714156"/>
                  </a:cubicBezTo>
                  <a:cubicBezTo>
                    <a:pt x="1573177" y="2885098"/>
                    <a:pt x="2332129" y="2540801"/>
                    <a:pt x="2375182" y="2470316"/>
                  </a:cubicBezTo>
                  <a:cubicBezTo>
                    <a:pt x="2418235" y="2399831"/>
                    <a:pt x="2408583" y="1970571"/>
                    <a:pt x="2418616" y="1971206"/>
                  </a:cubicBezTo>
                  <a:cubicBezTo>
                    <a:pt x="2428649" y="1971841"/>
                    <a:pt x="2413663" y="2389417"/>
                    <a:pt x="2435380" y="2474126"/>
                  </a:cubicBezTo>
                  <a:cubicBezTo>
                    <a:pt x="2457097" y="2558835"/>
                    <a:pt x="3173758" y="2831250"/>
                    <a:pt x="3531898" y="2753780"/>
                  </a:cubicBezTo>
                  <a:cubicBezTo>
                    <a:pt x="3890038" y="2676310"/>
                    <a:pt x="4595396" y="2458632"/>
                    <a:pt x="4767100" y="2055026"/>
                  </a:cubicBezTo>
                  <a:cubicBezTo>
                    <a:pt x="4938804" y="1651420"/>
                    <a:pt x="4647212" y="1274230"/>
                    <a:pt x="4333522" y="835064"/>
                  </a:cubicBezTo>
                  <a:cubicBezTo>
                    <a:pt x="4019832" y="395898"/>
                    <a:pt x="3637054" y="194730"/>
                    <a:pt x="3250720" y="82970"/>
                  </a:cubicBezTo>
                  <a:cubicBezTo>
                    <a:pt x="2913916" y="35980"/>
                    <a:pt x="2741167" y="-34023"/>
                    <a:pt x="2442238" y="31154"/>
                  </a:cubicBezTo>
                  <a:cubicBezTo>
                    <a:pt x="2315011" y="58894"/>
                    <a:pt x="2410361" y="603543"/>
                    <a:pt x="2385088" y="60113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5F85-B833-46AA-A61B-9234DFB6198B}"/>
                </a:ext>
              </a:extLst>
            </p:cNvPr>
            <p:cNvSpPr/>
            <p:nvPr/>
          </p:nvSpPr>
          <p:spPr>
            <a:xfrm>
              <a:off x="4379123" y="2484960"/>
              <a:ext cx="3185691" cy="2398409"/>
            </a:xfrm>
            <a:custGeom>
              <a:avLst/>
              <a:gdLst>
                <a:gd name="connsiteX0" fmla="*/ 1143123 w 3202502"/>
                <a:gd name="connsiteY0" fmla="*/ 43847 h 2395852"/>
                <a:gd name="connsiteX1" fmla="*/ 556383 w 3202502"/>
                <a:gd name="connsiteY1" fmla="*/ 226727 h 2395852"/>
                <a:gd name="connsiteX2" fmla="*/ 708783 w 3202502"/>
                <a:gd name="connsiteY2" fmla="*/ 699167 h 2395852"/>
                <a:gd name="connsiteX3" fmla="*/ 564003 w 3202502"/>
                <a:gd name="connsiteY3" fmla="*/ 943007 h 2395852"/>
                <a:gd name="connsiteX4" fmla="*/ 609723 w 3202502"/>
                <a:gd name="connsiteY4" fmla="*/ 1324007 h 2395852"/>
                <a:gd name="connsiteX5" fmla="*/ 123 w 3202502"/>
                <a:gd name="connsiteY5" fmla="*/ 1788827 h 2395852"/>
                <a:gd name="connsiteX6" fmla="*/ 564003 w 3202502"/>
                <a:gd name="connsiteY6" fmla="*/ 2352707 h 2395852"/>
                <a:gd name="connsiteX7" fmla="*/ 1348863 w 3202502"/>
                <a:gd name="connsiteY7" fmla="*/ 2276507 h 2395852"/>
                <a:gd name="connsiteX8" fmla="*/ 1554603 w 3202502"/>
                <a:gd name="connsiteY8" fmla="*/ 1636427 h 2395852"/>
                <a:gd name="connsiteX9" fmla="*/ 1920363 w 3202502"/>
                <a:gd name="connsiteY9" fmla="*/ 2291747 h 2395852"/>
                <a:gd name="connsiteX10" fmla="*/ 2789043 w 3202502"/>
                <a:gd name="connsiteY10" fmla="*/ 2291747 h 2395852"/>
                <a:gd name="connsiteX11" fmla="*/ 3200523 w 3202502"/>
                <a:gd name="connsiteY11" fmla="*/ 1750727 h 2395852"/>
                <a:gd name="connsiteX12" fmla="*/ 2636643 w 3202502"/>
                <a:gd name="connsiteY12" fmla="*/ 1400207 h 2395852"/>
                <a:gd name="connsiteX13" fmla="*/ 2659503 w 3202502"/>
                <a:gd name="connsiteY13" fmla="*/ 1003967 h 2395852"/>
                <a:gd name="connsiteX14" fmla="*/ 2461383 w 3202502"/>
                <a:gd name="connsiteY14" fmla="*/ 752507 h 2395852"/>
                <a:gd name="connsiteX15" fmla="*/ 2575683 w 3202502"/>
                <a:gd name="connsiteY15" fmla="*/ 272447 h 2395852"/>
                <a:gd name="connsiteX16" fmla="*/ 2308983 w 3202502"/>
                <a:gd name="connsiteY16" fmla="*/ 51467 h 2395852"/>
                <a:gd name="connsiteX17" fmla="*/ 1889883 w 3202502"/>
                <a:gd name="connsiteY17" fmla="*/ 249587 h 2395852"/>
                <a:gd name="connsiteX18" fmla="*/ 1737483 w 3202502"/>
                <a:gd name="connsiteY18" fmla="*/ 1080167 h 2395852"/>
                <a:gd name="connsiteX19" fmla="*/ 1455543 w 3202502"/>
                <a:gd name="connsiteY19" fmla="*/ 1034447 h 2395852"/>
                <a:gd name="connsiteX20" fmla="*/ 1143123 w 3202502"/>
                <a:gd name="connsiteY20" fmla="*/ 43847 h 2395852"/>
                <a:gd name="connsiteX0" fmla="*/ 1143123 w 3202502"/>
                <a:gd name="connsiteY0" fmla="*/ 43847 h 2395852"/>
                <a:gd name="connsiteX1" fmla="*/ 556383 w 3202502"/>
                <a:gd name="connsiteY1" fmla="*/ 226727 h 2395852"/>
                <a:gd name="connsiteX2" fmla="*/ 708783 w 3202502"/>
                <a:gd name="connsiteY2" fmla="*/ 699167 h 2395852"/>
                <a:gd name="connsiteX3" fmla="*/ 564003 w 3202502"/>
                <a:gd name="connsiteY3" fmla="*/ 943007 h 2395852"/>
                <a:gd name="connsiteX4" fmla="*/ 609723 w 3202502"/>
                <a:gd name="connsiteY4" fmla="*/ 1324007 h 2395852"/>
                <a:gd name="connsiteX5" fmla="*/ 123 w 3202502"/>
                <a:gd name="connsiteY5" fmla="*/ 1788827 h 2395852"/>
                <a:gd name="connsiteX6" fmla="*/ 564003 w 3202502"/>
                <a:gd name="connsiteY6" fmla="*/ 2352707 h 2395852"/>
                <a:gd name="connsiteX7" fmla="*/ 1348863 w 3202502"/>
                <a:gd name="connsiteY7" fmla="*/ 2276507 h 2395852"/>
                <a:gd name="connsiteX8" fmla="*/ 1554603 w 3202502"/>
                <a:gd name="connsiteY8" fmla="*/ 1636427 h 2395852"/>
                <a:gd name="connsiteX9" fmla="*/ 1920363 w 3202502"/>
                <a:gd name="connsiteY9" fmla="*/ 2291747 h 2395852"/>
                <a:gd name="connsiteX10" fmla="*/ 2789043 w 3202502"/>
                <a:gd name="connsiteY10" fmla="*/ 2291747 h 2395852"/>
                <a:gd name="connsiteX11" fmla="*/ 3200523 w 3202502"/>
                <a:gd name="connsiteY11" fmla="*/ 1750727 h 2395852"/>
                <a:gd name="connsiteX12" fmla="*/ 2636643 w 3202502"/>
                <a:gd name="connsiteY12" fmla="*/ 1400207 h 2395852"/>
                <a:gd name="connsiteX13" fmla="*/ 2659503 w 3202502"/>
                <a:gd name="connsiteY13" fmla="*/ 1003967 h 2395852"/>
                <a:gd name="connsiteX14" fmla="*/ 2461383 w 3202502"/>
                <a:gd name="connsiteY14" fmla="*/ 752507 h 2395852"/>
                <a:gd name="connsiteX15" fmla="*/ 2575683 w 3202502"/>
                <a:gd name="connsiteY15" fmla="*/ 272447 h 2395852"/>
                <a:gd name="connsiteX16" fmla="*/ 2308983 w 3202502"/>
                <a:gd name="connsiteY16" fmla="*/ 51467 h 2395852"/>
                <a:gd name="connsiteX17" fmla="*/ 1889883 w 3202502"/>
                <a:gd name="connsiteY17" fmla="*/ 249587 h 2395852"/>
                <a:gd name="connsiteX18" fmla="*/ 1726053 w 3202502"/>
                <a:gd name="connsiteY18" fmla="*/ 1042067 h 2395852"/>
                <a:gd name="connsiteX19" fmla="*/ 1455543 w 3202502"/>
                <a:gd name="connsiteY19" fmla="*/ 1034447 h 2395852"/>
                <a:gd name="connsiteX20" fmla="*/ 1143123 w 3202502"/>
                <a:gd name="connsiteY20" fmla="*/ 43847 h 2395852"/>
                <a:gd name="connsiteX0" fmla="*/ 1143123 w 3202502"/>
                <a:gd name="connsiteY0" fmla="*/ 40996 h 2393001"/>
                <a:gd name="connsiteX1" fmla="*/ 556383 w 3202502"/>
                <a:gd name="connsiteY1" fmla="*/ 223876 h 2393001"/>
                <a:gd name="connsiteX2" fmla="*/ 708783 w 3202502"/>
                <a:gd name="connsiteY2" fmla="*/ 696316 h 2393001"/>
                <a:gd name="connsiteX3" fmla="*/ 564003 w 3202502"/>
                <a:gd name="connsiteY3" fmla="*/ 940156 h 2393001"/>
                <a:gd name="connsiteX4" fmla="*/ 609723 w 3202502"/>
                <a:gd name="connsiteY4" fmla="*/ 1321156 h 2393001"/>
                <a:gd name="connsiteX5" fmla="*/ 123 w 3202502"/>
                <a:gd name="connsiteY5" fmla="*/ 1785976 h 2393001"/>
                <a:gd name="connsiteX6" fmla="*/ 564003 w 3202502"/>
                <a:gd name="connsiteY6" fmla="*/ 2349856 h 2393001"/>
                <a:gd name="connsiteX7" fmla="*/ 1348863 w 3202502"/>
                <a:gd name="connsiteY7" fmla="*/ 2273656 h 2393001"/>
                <a:gd name="connsiteX8" fmla="*/ 1554603 w 3202502"/>
                <a:gd name="connsiteY8" fmla="*/ 1633576 h 2393001"/>
                <a:gd name="connsiteX9" fmla="*/ 1920363 w 3202502"/>
                <a:gd name="connsiteY9" fmla="*/ 2288896 h 2393001"/>
                <a:gd name="connsiteX10" fmla="*/ 2789043 w 3202502"/>
                <a:gd name="connsiteY10" fmla="*/ 2288896 h 2393001"/>
                <a:gd name="connsiteX11" fmla="*/ 3200523 w 3202502"/>
                <a:gd name="connsiteY11" fmla="*/ 1747876 h 2393001"/>
                <a:gd name="connsiteX12" fmla="*/ 2636643 w 3202502"/>
                <a:gd name="connsiteY12" fmla="*/ 1397356 h 2393001"/>
                <a:gd name="connsiteX13" fmla="*/ 2659503 w 3202502"/>
                <a:gd name="connsiteY13" fmla="*/ 1001116 h 2393001"/>
                <a:gd name="connsiteX14" fmla="*/ 2461383 w 3202502"/>
                <a:gd name="connsiteY14" fmla="*/ 749656 h 2393001"/>
                <a:gd name="connsiteX15" fmla="*/ 2575683 w 3202502"/>
                <a:gd name="connsiteY15" fmla="*/ 269596 h 2393001"/>
                <a:gd name="connsiteX16" fmla="*/ 2308983 w 3202502"/>
                <a:gd name="connsiteY16" fmla="*/ 48616 h 2393001"/>
                <a:gd name="connsiteX17" fmla="*/ 1889883 w 3202502"/>
                <a:gd name="connsiteY17" fmla="*/ 246736 h 2393001"/>
                <a:gd name="connsiteX18" fmla="*/ 1726053 w 3202502"/>
                <a:gd name="connsiteY18" fmla="*/ 1039216 h 2393001"/>
                <a:gd name="connsiteX19" fmla="*/ 1440303 w 3202502"/>
                <a:gd name="connsiteY19" fmla="*/ 989686 h 2393001"/>
                <a:gd name="connsiteX20" fmla="*/ 1143123 w 3202502"/>
                <a:gd name="connsiteY20" fmla="*/ 40996 h 2393001"/>
                <a:gd name="connsiteX0" fmla="*/ 1173603 w 3202502"/>
                <a:gd name="connsiteY0" fmla="*/ 41424 h 2389619"/>
                <a:gd name="connsiteX1" fmla="*/ 556383 w 3202502"/>
                <a:gd name="connsiteY1" fmla="*/ 220494 h 2389619"/>
                <a:gd name="connsiteX2" fmla="*/ 708783 w 3202502"/>
                <a:gd name="connsiteY2" fmla="*/ 692934 h 2389619"/>
                <a:gd name="connsiteX3" fmla="*/ 564003 w 3202502"/>
                <a:gd name="connsiteY3" fmla="*/ 936774 h 2389619"/>
                <a:gd name="connsiteX4" fmla="*/ 609723 w 3202502"/>
                <a:gd name="connsiteY4" fmla="*/ 1317774 h 2389619"/>
                <a:gd name="connsiteX5" fmla="*/ 123 w 3202502"/>
                <a:gd name="connsiteY5" fmla="*/ 1782594 h 2389619"/>
                <a:gd name="connsiteX6" fmla="*/ 564003 w 3202502"/>
                <a:gd name="connsiteY6" fmla="*/ 2346474 h 2389619"/>
                <a:gd name="connsiteX7" fmla="*/ 1348863 w 3202502"/>
                <a:gd name="connsiteY7" fmla="*/ 2270274 h 2389619"/>
                <a:gd name="connsiteX8" fmla="*/ 1554603 w 3202502"/>
                <a:gd name="connsiteY8" fmla="*/ 1630194 h 2389619"/>
                <a:gd name="connsiteX9" fmla="*/ 1920363 w 3202502"/>
                <a:gd name="connsiteY9" fmla="*/ 2285514 h 2389619"/>
                <a:gd name="connsiteX10" fmla="*/ 2789043 w 3202502"/>
                <a:gd name="connsiteY10" fmla="*/ 2285514 h 2389619"/>
                <a:gd name="connsiteX11" fmla="*/ 3200523 w 3202502"/>
                <a:gd name="connsiteY11" fmla="*/ 1744494 h 2389619"/>
                <a:gd name="connsiteX12" fmla="*/ 2636643 w 3202502"/>
                <a:gd name="connsiteY12" fmla="*/ 1393974 h 2389619"/>
                <a:gd name="connsiteX13" fmla="*/ 2659503 w 3202502"/>
                <a:gd name="connsiteY13" fmla="*/ 997734 h 2389619"/>
                <a:gd name="connsiteX14" fmla="*/ 2461383 w 3202502"/>
                <a:gd name="connsiteY14" fmla="*/ 746274 h 2389619"/>
                <a:gd name="connsiteX15" fmla="*/ 2575683 w 3202502"/>
                <a:gd name="connsiteY15" fmla="*/ 266214 h 2389619"/>
                <a:gd name="connsiteX16" fmla="*/ 2308983 w 3202502"/>
                <a:gd name="connsiteY16" fmla="*/ 45234 h 2389619"/>
                <a:gd name="connsiteX17" fmla="*/ 1889883 w 3202502"/>
                <a:gd name="connsiteY17" fmla="*/ 243354 h 2389619"/>
                <a:gd name="connsiteX18" fmla="*/ 1726053 w 3202502"/>
                <a:gd name="connsiteY18" fmla="*/ 1035834 h 2389619"/>
                <a:gd name="connsiteX19" fmla="*/ 1440303 w 3202502"/>
                <a:gd name="connsiteY19" fmla="*/ 986304 h 2389619"/>
                <a:gd name="connsiteX20" fmla="*/ 1173603 w 3202502"/>
                <a:gd name="connsiteY20" fmla="*/ 41424 h 2389619"/>
                <a:gd name="connsiteX0" fmla="*/ 1173603 w 3202502"/>
                <a:gd name="connsiteY0" fmla="*/ 55625 h 2403820"/>
                <a:gd name="connsiteX1" fmla="*/ 556383 w 3202502"/>
                <a:gd name="connsiteY1" fmla="*/ 234695 h 2403820"/>
                <a:gd name="connsiteX2" fmla="*/ 708783 w 3202502"/>
                <a:gd name="connsiteY2" fmla="*/ 707135 h 2403820"/>
                <a:gd name="connsiteX3" fmla="*/ 564003 w 3202502"/>
                <a:gd name="connsiteY3" fmla="*/ 950975 h 2403820"/>
                <a:gd name="connsiteX4" fmla="*/ 609723 w 3202502"/>
                <a:gd name="connsiteY4" fmla="*/ 1331975 h 2403820"/>
                <a:gd name="connsiteX5" fmla="*/ 123 w 3202502"/>
                <a:gd name="connsiteY5" fmla="*/ 1796795 h 2403820"/>
                <a:gd name="connsiteX6" fmla="*/ 564003 w 3202502"/>
                <a:gd name="connsiteY6" fmla="*/ 2360675 h 2403820"/>
                <a:gd name="connsiteX7" fmla="*/ 1348863 w 3202502"/>
                <a:gd name="connsiteY7" fmla="*/ 2284475 h 2403820"/>
                <a:gd name="connsiteX8" fmla="*/ 1554603 w 3202502"/>
                <a:gd name="connsiteY8" fmla="*/ 1644395 h 2403820"/>
                <a:gd name="connsiteX9" fmla="*/ 1920363 w 3202502"/>
                <a:gd name="connsiteY9" fmla="*/ 2299715 h 2403820"/>
                <a:gd name="connsiteX10" fmla="*/ 2789043 w 3202502"/>
                <a:gd name="connsiteY10" fmla="*/ 2299715 h 2403820"/>
                <a:gd name="connsiteX11" fmla="*/ 3200523 w 3202502"/>
                <a:gd name="connsiteY11" fmla="*/ 1758695 h 2403820"/>
                <a:gd name="connsiteX12" fmla="*/ 2636643 w 3202502"/>
                <a:gd name="connsiteY12" fmla="*/ 1408175 h 2403820"/>
                <a:gd name="connsiteX13" fmla="*/ 2659503 w 3202502"/>
                <a:gd name="connsiteY13" fmla="*/ 1011935 h 2403820"/>
                <a:gd name="connsiteX14" fmla="*/ 2461383 w 3202502"/>
                <a:gd name="connsiteY14" fmla="*/ 760475 h 2403820"/>
                <a:gd name="connsiteX15" fmla="*/ 2575683 w 3202502"/>
                <a:gd name="connsiteY15" fmla="*/ 280415 h 2403820"/>
                <a:gd name="connsiteX16" fmla="*/ 2308983 w 3202502"/>
                <a:gd name="connsiteY16" fmla="*/ 59435 h 2403820"/>
                <a:gd name="connsiteX17" fmla="*/ 1889883 w 3202502"/>
                <a:gd name="connsiteY17" fmla="*/ 257555 h 2403820"/>
                <a:gd name="connsiteX18" fmla="*/ 1726053 w 3202502"/>
                <a:gd name="connsiteY18" fmla="*/ 1050035 h 2403820"/>
                <a:gd name="connsiteX19" fmla="*/ 1440303 w 3202502"/>
                <a:gd name="connsiteY19" fmla="*/ 1000505 h 2403820"/>
                <a:gd name="connsiteX20" fmla="*/ 1173603 w 3202502"/>
                <a:gd name="connsiteY20" fmla="*/ 55625 h 2403820"/>
                <a:gd name="connsiteX0" fmla="*/ 1173603 w 3202502"/>
                <a:gd name="connsiteY0" fmla="*/ 41424 h 2389619"/>
                <a:gd name="connsiteX1" fmla="*/ 556383 w 3202502"/>
                <a:gd name="connsiteY1" fmla="*/ 220494 h 2389619"/>
                <a:gd name="connsiteX2" fmla="*/ 708783 w 3202502"/>
                <a:gd name="connsiteY2" fmla="*/ 692934 h 2389619"/>
                <a:gd name="connsiteX3" fmla="*/ 564003 w 3202502"/>
                <a:gd name="connsiteY3" fmla="*/ 936774 h 2389619"/>
                <a:gd name="connsiteX4" fmla="*/ 609723 w 3202502"/>
                <a:gd name="connsiteY4" fmla="*/ 1317774 h 2389619"/>
                <a:gd name="connsiteX5" fmla="*/ 123 w 3202502"/>
                <a:gd name="connsiteY5" fmla="*/ 1782594 h 2389619"/>
                <a:gd name="connsiteX6" fmla="*/ 564003 w 3202502"/>
                <a:gd name="connsiteY6" fmla="*/ 2346474 h 2389619"/>
                <a:gd name="connsiteX7" fmla="*/ 1348863 w 3202502"/>
                <a:gd name="connsiteY7" fmla="*/ 2270274 h 2389619"/>
                <a:gd name="connsiteX8" fmla="*/ 1554603 w 3202502"/>
                <a:gd name="connsiteY8" fmla="*/ 1630194 h 2389619"/>
                <a:gd name="connsiteX9" fmla="*/ 1920363 w 3202502"/>
                <a:gd name="connsiteY9" fmla="*/ 2285514 h 2389619"/>
                <a:gd name="connsiteX10" fmla="*/ 2789043 w 3202502"/>
                <a:gd name="connsiteY10" fmla="*/ 2285514 h 2389619"/>
                <a:gd name="connsiteX11" fmla="*/ 3200523 w 3202502"/>
                <a:gd name="connsiteY11" fmla="*/ 1744494 h 2389619"/>
                <a:gd name="connsiteX12" fmla="*/ 2636643 w 3202502"/>
                <a:gd name="connsiteY12" fmla="*/ 1393974 h 2389619"/>
                <a:gd name="connsiteX13" fmla="*/ 2659503 w 3202502"/>
                <a:gd name="connsiteY13" fmla="*/ 997734 h 2389619"/>
                <a:gd name="connsiteX14" fmla="*/ 2461383 w 3202502"/>
                <a:gd name="connsiteY14" fmla="*/ 746274 h 2389619"/>
                <a:gd name="connsiteX15" fmla="*/ 2575683 w 3202502"/>
                <a:gd name="connsiteY15" fmla="*/ 266214 h 2389619"/>
                <a:gd name="connsiteX16" fmla="*/ 2308983 w 3202502"/>
                <a:gd name="connsiteY16" fmla="*/ 45234 h 2389619"/>
                <a:gd name="connsiteX17" fmla="*/ 1889883 w 3202502"/>
                <a:gd name="connsiteY17" fmla="*/ 243354 h 2389619"/>
                <a:gd name="connsiteX18" fmla="*/ 1726053 w 3202502"/>
                <a:gd name="connsiteY18" fmla="*/ 1035834 h 2389619"/>
                <a:gd name="connsiteX19" fmla="*/ 1440303 w 3202502"/>
                <a:gd name="connsiteY19" fmla="*/ 986304 h 2389619"/>
                <a:gd name="connsiteX20" fmla="*/ 1173603 w 3202502"/>
                <a:gd name="connsiteY20" fmla="*/ 41424 h 2389619"/>
                <a:gd name="connsiteX0" fmla="*/ 1173603 w 3202502"/>
                <a:gd name="connsiteY0" fmla="*/ 56906 h 2405101"/>
                <a:gd name="connsiteX1" fmla="*/ 617343 w 3202502"/>
                <a:gd name="connsiteY1" fmla="*/ 171206 h 2405101"/>
                <a:gd name="connsiteX2" fmla="*/ 708783 w 3202502"/>
                <a:gd name="connsiteY2" fmla="*/ 708416 h 2405101"/>
                <a:gd name="connsiteX3" fmla="*/ 564003 w 3202502"/>
                <a:gd name="connsiteY3" fmla="*/ 952256 h 2405101"/>
                <a:gd name="connsiteX4" fmla="*/ 609723 w 3202502"/>
                <a:gd name="connsiteY4" fmla="*/ 1333256 h 2405101"/>
                <a:gd name="connsiteX5" fmla="*/ 123 w 3202502"/>
                <a:gd name="connsiteY5" fmla="*/ 1798076 h 2405101"/>
                <a:gd name="connsiteX6" fmla="*/ 564003 w 3202502"/>
                <a:gd name="connsiteY6" fmla="*/ 2361956 h 2405101"/>
                <a:gd name="connsiteX7" fmla="*/ 1348863 w 3202502"/>
                <a:gd name="connsiteY7" fmla="*/ 2285756 h 2405101"/>
                <a:gd name="connsiteX8" fmla="*/ 1554603 w 3202502"/>
                <a:gd name="connsiteY8" fmla="*/ 1645676 h 2405101"/>
                <a:gd name="connsiteX9" fmla="*/ 1920363 w 3202502"/>
                <a:gd name="connsiteY9" fmla="*/ 2300996 h 2405101"/>
                <a:gd name="connsiteX10" fmla="*/ 2789043 w 3202502"/>
                <a:gd name="connsiteY10" fmla="*/ 2300996 h 2405101"/>
                <a:gd name="connsiteX11" fmla="*/ 3200523 w 3202502"/>
                <a:gd name="connsiteY11" fmla="*/ 1759976 h 2405101"/>
                <a:gd name="connsiteX12" fmla="*/ 2636643 w 3202502"/>
                <a:gd name="connsiteY12" fmla="*/ 1409456 h 2405101"/>
                <a:gd name="connsiteX13" fmla="*/ 2659503 w 3202502"/>
                <a:gd name="connsiteY13" fmla="*/ 1013216 h 2405101"/>
                <a:gd name="connsiteX14" fmla="*/ 2461383 w 3202502"/>
                <a:gd name="connsiteY14" fmla="*/ 761756 h 2405101"/>
                <a:gd name="connsiteX15" fmla="*/ 2575683 w 3202502"/>
                <a:gd name="connsiteY15" fmla="*/ 281696 h 2405101"/>
                <a:gd name="connsiteX16" fmla="*/ 2308983 w 3202502"/>
                <a:gd name="connsiteY16" fmla="*/ 60716 h 2405101"/>
                <a:gd name="connsiteX17" fmla="*/ 1889883 w 3202502"/>
                <a:gd name="connsiteY17" fmla="*/ 258836 h 2405101"/>
                <a:gd name="connsiteX18" fmla="*/ 1726053 w 3202502"/>
                <a:gd name="connsiteY18" fmla="*/ 1051316 h 2405101"/>
                <a:gd name="connsiteX19" fmla="*/ 1440303 w 3202502"/>
                <a:gd name="connsiteY19" fmla="*/ 1001786 h 2405101"/>
                <a:gd name="connsiteX20" fmla="*/ 1173603 w 3202502"/>
                <a:gd name="connsiteY20" fmla="*/ 56906 h 2405101"/>
                <a:gd name="connsiteX0" fmla="*/ 1173603 w 3202502"/>
                <a:gd name="connsiteY0" fmla="*/ 51809 h 2400004"/>
                <a:gd name="connsiteX1" fmla="*/ 605913 w 3202502"/>
                <a:gd name="connsiteY1" fmla="*/ 185159 h 2400004"/>
                <a:gd name="connsiteX2" fmla="*/ 708783 w 3202502"/>
                <a:gd name="connsiteY2" fmla="*/ 703319 h 2400004"/>
                <a:gd name="connsiteX3" fmla="*/ 564003 w 3202502"/>
                <a:gd name="connsiteY3" fmla="*/ 947159 h 2400004"/>
                <a:gd name="connsiteX4" fmla="*/ 609723 w 3202502"/>
                <a:gd name="connsiteY4" fmla="*/ 1328159 h 2400004"/>
                <a:gd name="connsiteX5" fmla="*/ 123 w 3202502"/>
                <a:gd name="connsiteY5" fmla="*/ 1792979 h 2400004"/>
                <a:gd name="connsiteX6" fmla="*/ 564003 w 3202502"/>
                <a:gd name="connsiteY6" fmla="*/ 2356859 h 2400004"/>
                <a:gd name="connsiteX7" fmla="*/ 1348863 w 3202502"/>
                <a:gd name="connsiteY7" fmla="*/ 2280659 h 2400004"/>
                <a:gd name="connsiteX8" fmla="*/ 1554603 w 3202502"/>
                <a:gd name="connsiteY8" fmla="*/ 1640579 h 2400004"/>
                <a:gd name="connsiteX9" fmla="*/ 1920363 w 3202502"/>
                <a:gd name="connsiteY9" fmla="*/ 2295899 h 2400004"/>
                <a:gd name="connsiteX10" fmla="*/ 2789043 w 3202502"/>
                <a:gd name="connsiteY10" fmla="*/ 2295899 h 2400004"/>
                <a:gd name="connsiteX11" fmla="*/ 3200523 w 3202502"/>
                <a:gd name="connsiteY11" fmla="*/ 1754879 h 2400004"/>
                <a:gd name="connsiteX12" fmla="*/ 2636643 w 3202502"/>
                <a:gd name="connsiteY12" fmla="*/ 1404359 h 2400004"/>
                <a:gd name="connsiteX13" fmla="*/ 2659503 w 3202502"/>
                <a:gd name="connsiteY13" fmla="*/ 1008119 h 2400004"/>
                <a:gd name="connsiteX14" fmla="*/ 2461383 w 3202502"/>
                <a:gd name="connsiteY14" fmla="*/ 756659 h 2400004"/>
                <a:gd name="connsiteX15" fmla="*/ 2575683 w 3202502"/>
                <a:gd name="connsiteY15" fmla="*/ 276599 h 2400004"/>
                <a:gd name="connsiteX16" fmla="*/ 2308983 w 3202502"/>
                <a:gd name="connsiteY16" fmla="*/ 55619 h 2400004"/>
                <a:gd name="connsiteX17" fmla="*/ 1889883 w 3202502"/>
                <a:gd name="connsiteY17" fmla="*/ 253739 h 2400004"/>
                <a:gd name="connsiteX18" fmla="*/ 1726053 w 3202502"/>
                <a:gd name="connsiteY18" fmla="*/ 1046219 h 2400004"/>
                <a:gd name="connsiteX19" fmla="*/ 1440303 w 3202502"/>
                <a:gd name="connsiteY19" fmla="*/ 996689 h 2400004"/>
                <a:gd name="connsiteX20" fmla="*/ 1173603 w 3202502"/>
                <a:gd name="connsiteY20" fmla="*/ 51809 h 2400004"/>
                <a:gd name="connsiteX0" fmla="*/ 1173603 w 3202502"/>
                <a:gd name="connsiteY0" fmla="*/ 49906 h 2398101"/>
                <a:gd name="connsiteX1" fmla="*/ 594483 w 3202502"/>
                <a:gd name="connsiteY1" fmla="*/ 190876 h 2398101"/>
                <a:gd name="connsiteX2" fmla="*/ 708783 w 3202502"/>
                <a:gd name="connsiteY2" fmla="*/ 701416 h 2398101"/>
                <a:gd name="connsiteX3" fmla="*/ 564003 w 3202502"/>
                <a:gd name="connsiteY3" fmla="*/ 945256 h 2398101"/>
                <a:gd name="connsiteX4" fmla="*/ 609723 w 3202502"/>
                <a:gd name="connsiteY4" fmla="*/ 1326256 h 2398101"/>
                <a:gd name="connsiteX5" fmla="*/ 123 w 3202502"/>
                <a:gd name="connsiteY5" fmla="*/ 1791076 h 2398101"/>
                <a:gd name="connsiteX6" fmla="*/ 564003 w 3202502"/>
                <a:gd name="connsiteY6" fmla="*/ 2354956 h 2398101"/>
                <a:gd name="connsiteX7" fmla="*/ 1348863 w 3202502"/>
                <a:gd name="connsiteY7" fmla="*/ 2278756 h 2398101"/>
                <a:gd name="connsiteX8" fmla="*/ 1554603 w 3202502"/>
                <a:gd name="connsiteY8" fmla="*/ 1638676 h 2398101"/>
                <a:gd name="connsiteX9" fmla="*/ 1920363 w 3202502"/>
                <a:gd name="connsiteY9" fmla="*/ 2293996 h 2398101"/>
                <a:gd name="connsiteX10" fmla="*/ 2789043 w 3202502"/>
                <a:gd name="connsiteY10" fmla="*/ 2293996 h 2398101"/>
                <a:gd name="connsiteX11" fmla="*/ 3200523 w 3202502"/>
                <a:gd name="connsiteY11" fmla="*/ 1752976 h 2398101"/>
                <a:gd name="connsiteX12" fmla="*/ 2636643 w 3202502"/>
                <a:gd name="connsiteY12" fmla="*/ 1402456 h 2398101"/>
                <a:gd name="connsiteX13" fmla="*/ 2659503 w 3202502"/>
                <a:gd name="connsiteY13" fmla="*/ 1006216 h 2398101"/>
                <a:gd name="connsiteX14" fmla="*/ 2461383 w 3202502"/>
                <a:gd name="connsiteY14" fmla="*/ 754756 h 2398101"/>
                <a:gd name="connsiteX15" fmla="*/ 2575683 w 3202502"/>
                <a:gd name="connsiteY15" fmla="*/ 274696 h 2398101"/>
                <a:gd name="connsiteX16" fmla="*/ 2308983 w 3202502"/>
                <a:gd name="connsiteY16" fmla="*/ 53716 h 2398101"/>
                <a:gd name="connsiteX17" fmla="*/ 1889883 w 3202502"/>
                <a:gd name="connsiteY17" fmla="*/ 251836 h 2398101"/>
                <a:gd name="connsiteX18" fmla="*/ 1726053 w 3202502"/>
                <a:gd name="connsiteY18" fmla="*/ 1044316 h 2398101"/>
                <a:gd name="connsiteX19" fmla="*/ 1440303 w 3202502"/>
                <a:gd name="connsiteY19" fmla="*/ 994786 h 2398101"/>
                <a:gd name="connsiteX20" fmla="*/ 1173603 w 3202502"/>
                <a:gd name="connsiteY20" fmla="*/ 49906 h 2398101"/>
                <a:gd name="connsiteX0" fmla="*/ 1173481 w 3202380"/>
                <a:gd name="connsiteY0" fmla="*/ 49906 h 2398101"/>
                <a:gd name="connsiteX1" fmla="*/ 594361 w 3202380"/>
                <a:gd name="connsiteY1" fmla="*/ 190876 h 2398101"/>
                <a:gd name="connsiteX2" fmla="*/ 708661 w 3202380"/>
                <a:gd name="connsiteY2" fmla="*/ 701416 h 2398101"/>
                <a:gd name="connsiteX3" fmla="*/ 563881 w 3202380"/>
                <a:gd name="connsiteY3" fmla="*/ 945256 h 2398101"/>
                <a:gd name="connsiteX4" fmla="*/ 560071 w 3202380"/>
                <a:gd name="connsiteY4" fmla="*/ 1379596 h 2398101"/>
                <a:gd name="connsiteX5" fmla="*/ 1 w 3202380"/>
                <a:gd name="connsiteY5" fmla="*/ 1791076 h 2398101"/>
                <a:gd name="connsiteX6" fmla="*/ 563881 w 3202380"/>
                <a:gd name="connsiteY6" fmla="*/ 2354956 h 2398101"/>
                <a:gd name="connsiteX7" fmla="*/ 1348741 w 3202380"/>
                <a:gd name="connsiteY7" fmla="*/ 2278756 h 2398101"/>
                <a:gd name="connsiteX8" fmla="*/ 1554481 w 3202380"/>
                <a:gd name="connsiteY8" fmla="*/ 1638676 h 2398101"/>
                <a:gd name="connsiteX9" fmla="*/ 1920241 w 3202380"/>
                <a:gd name="connsiteY9" fmla="*/ 2293996 h 2398101"/>
                <a:gd name="connsiteX10" fmla="*/ 2788921 w 3202380"/>
                <a:gd name="connsiteY10" fmla="*/ 2293996 h 2398101"/>
                <a:gd name="connsiteX11" fmla="*/ 3200401 w 3202380"/>
                <a:gd name="connsiteY11" fmla="*/ 1752976 h 2398101"/>
                <a:gd name="connsiteX12" fmla="*/ 2636521 w 3202380"/>
                <a:gd name="connsiteY12" fmla="*/ 1402456 h 2398101"/>
                <a:gd name="connsiteX13" fmla="*/ 2659381 w 3202380"/>
                <a:gd name="connsiteY13" fmla="*/ 1006216 h 2398101"/>
                <a:gd name="connsiteX14" fmla="*/ 2461261 w 3202380"/>
                <a:gd name="connsiteY14" fmla="*/ 754756 h 2398101"/>
                <a:gd name="connsiteX15" fmla="*/ 2575561 w 3202380"/>
                <a:gd name="connsiteY15" fmla="*/ 274696 h 2398101"/>
                <a:gd name="connsiteX16" fmla="*/ 2308861 w 3202380"/>
                <a:gd name="connsiteY16" fmla="*/ 53716 h 2398101"/>
                <a:gd name="connsiteX17" fmla="*/ 1889761 w 3202380"/>
                <a:gd name="connsiteY17" fmla="*/ 251836 h 2398101"/>
                <a:gd name="connsiteX18" fmla="*/ 1725931 w 3202380"/>
                <a:gd name="connsiteY18" fmla="*/ 1044316 h 2398101"/>
                <a:gd name="connsiteX19" fmla="*/ 1440181 w 3202380"/>
                <a:gd name="connsiteY19" fmla="*/ 994786 h 2398101"/>
                <a:gd name="connsiteX20" fmla="*/ 1173481 w 3202380"/>
                <a:gd name="connsiteY20" fmla="*/ 49906 h 2398101"/>
                <a:gd name="connsiteX0" fmla="*/ 1173481 w 3202380"/>
                <a:gd name="connsiteY0" fmla="*/ 49906 h 2398101"/>
                <a:gd name="connsiteX1" fmla="*/ 594361 w 3202380"/>
                <a:gd name="connsiteY1" fmla="*/ 190876 h 2398101"/>
                <a:gd name="connsiteX2" fmla="*/ 708661 w 3202380"/>
                <a:gd name="connsiteY2" fmla="*/ 701416 h 2398101"/>
                <a:gd name="connsiteX3" fmla="*/ 563881 w 3202380"/>
                <a:gd name="connsiteY3" fmla="*/ 945256 h 2398101"/>
                <a:gd name="connsiteX4" fmla="*/ 560071 w 3202380"/>
                <a:gd name="connsiteY4" fmla="*/ 1379596 h 2398101"/>
                <a:gd name="connsiteX5" fmla="*/ 1 w 3202380"/>
                <a:gd name="connsiteY5" fmla="*/ 1791076 h 2398101"/>
                <a:gd name="connsiteX6" fmla="*/ 563881 w 3202380"/>
                <a:gd name="connsiteY6" fmla="*/ 2354956 h 2398101"/>
                <a:gd name="connsiteX7" fmla="*/ 1348741 w 3202380"/>
                <a:gd name="connsiteY7" fmla="*/ 2278756 h 2398101"/>
                <a:gd name="connsiteX8" fmla="*/ 1554481 w 3202380"/>
                <a:gd name="connsiteY8" fmla="*/ 1638676 h 2398101"/>
                <a:gd name="connsiteX9" fmla="*/ 1920241 w 3202380"/>
                <a:gd name="connsiteY9" fmla="*/ 2293996 h 2398101"/>
                <a:gd name="connsiteX10" fmla="*/ 2788921 w 3202380"/>
                <a:gd name="connsiteY10" fmla="*/ 2293996 h 2398101"/>
                <a:gd name="connsiteX11" fmla="*/ 3200401 w 3202380"/>
                <a:gd name="connsiteY11" fmla="*/ 1752976 h 2398101"/>
                <a:gd name="connsiteX12" fmla="*/ 2636521 w 3202380"/>
                <a:gd name="connsiteY12" fmla="*/ 1402456 h 2398101"/>
                <a:gd name="connsiteX13" fmla="*/ 2659381 w 3202380"/>
                <a:gd name="connsiteY13" fmla="*/ 1006216 h 2398101"/>
                <a:gd name="connsiteX14" fmla="*/ 2461261 w 3202380"/>
                <a:gd name="connsiteY14" fmla="*/ 754756 h 2398101"/>
                <a:gd name="connsiteX15" fmla="*/ 2575561 w 3202380"/>
                <a:gd name="connsiteY15" fmla="*/ 274696 h 2398101"/>
                <a:gd name="connsiteX16" fmla="*/ 2308861 w 3202380"/>
                <a:gd name="connsiteY16" fmla="*/ 53716 h 2398101"/>
                <a:gd name="connsiteX17" fmla="*/ 1889761 w 3202380"/>
                <a:gd name="connsiteY17" fmla="*/ 251836 h 2398101"/>
                <a:gd name="connsiteX18" fmla="*/ 1725931 w 3202380"/>
                <a:gd name="connsiteY18" fmla="*/ 1044316 h 2398101"/>
                <a:gd name="connsiteX19" fmla="*/ 1440181 w 3202380"/>
                <a:gd name="connsiteY19" fmla="*/ 994786 h 2398101"/>
                <a:gd name="connsiteX20" fmla="*/ 1173481 w 3202380"/>
                <a:gd name="connsiteY20" fmla="*/ 49906 h 2398101"/>
                <a:gd name="connsiteX0" fmla="*/ 1173481 w 3202380"/>
                <a:gd name="connsiteY0" fmla="*/ 49906 h 2398101"/>
                <a:gd name="connsiteX1" fmla="*/ 594361 w 3202380"/>
                <a:gd name="connsiteY1" fmla="*/ 190876 h 2398101"/>
                <a:gd name="connsiteX2" fmla="*/ 708661 w 3202380"/>
                <a:gd name="connsiteY2" fmla="*/ 701416 h 2398101"/>
                <a:gd name="connsiteX3" fmla="*/ 563881 w 3202380"/>
                <a:gd name="connsiteY3" fmla="*/ 945256 h 2398101"/>
                <a:gd name="connsiteX4" fmla="*/ 560071 w 3202380"/>
                <a:gd name="connsiteY4" fmla="*/ 1379596 h 2398101"/>
                <a:gd name="connsiteX5" fmla="*/ 1 w 3202380"/>
                <a:gd name="connsiteY5" fmla="*/ 1791076 h 2398101"/>
                <a:gd name="connsiteX6" fmla="*/ 563881 w 3202380"/>
                <a:gd name="connsiteY6" fmla="*/ 2354956 h 2398101"/>
                <a:gd name="connsiteX7" fmla="*/ 1348741 w 3202380"/>
                <a:gd name="connsiteY7" fmla="*/ 2278756 h 2398101"/>
                <a:gd name="connsiteX8" fmla="*/ 1554481 w 3202380"/>
                <a:gd name="connsiteY8" fmla="*/ 1638676 h 2398101"/>
                <a:gd name="connsiteX9" fmla="*/ 1920241 w 3202380"/>
                <a:gd name="connsiteY9" fmla="*/ 2293996 h 2398101"/>
                <a:gd name="connsiteX10" fmla="*/ 2788921 w 3202380"/>
                <a:gd name="connsiteY10" fmla="*/ 2293996 h 2398101"/>
                <a:gd name="connsiteX11" fmla="*/ 3200401 w 3202380"/>
                <a:gd name="connsiteY11" fmla="*/ 1752976 h 2398101"/>
                <a:gd name="connsiteX12" fmla="*/ 2636521 w 3202380"/>
                <a:gd name="connsiteY12" fmla="*/ 1402456 h 2398101"/>
                <a:gd name="connsiteX13" fmla="*/ 2659381 w 3202380"/>
                <a:gd name="connsiteY13" fmla="*/ 1006216 h 2398101"/>
                <a:gd name="connsiteX14" fmla="*/ 2461261 w 3202380"/>
                <a:gd name="connsiteY14" fmla="*/ 754756 h 2398101"/>
                <a:gd name="connsiteX15" fmla="*/ 2575561 w 3202380"/>
                <a:gd name="connsiteY15" fmla="*/ 274696 h 2398101"/>
                <a:gd name="connsiteX16" fmla="*/ 2308861 w 3202380"/>
                <a:gd name="connsiteY16" fmla="*/ 53716 h 2398101"/>
                <a:gd name="connsiteX17" fmla="*/ 1889761 w 3202380"/>
                <a:gd name="connsiteY17" fmla="*/ 251836 h 2398101"/>
                <a:gd name="connsiteX18" fmla="*/ 1725931 w 3202380"/>
                <a:gd name="connsiteY18" fmla="*/ 1044316 h 2398101"/>
                <a:gd name="connsiteX19" fmla="*/ 1440181 w 3202380"/>
                <a:gd name="connsiteY19" fmla="*/ 994786 h 2398101"/>
                <a:gd name="connsiteX20" fmla="*/ 1173481 w 3202380"/>
                <a:gd name="connsiteY20" fmla="*/ 49906 h 2398101"/>
                <a:gd name="connsiteX0" fmla="*/ 1173481 w 3202380"/>
                <a:gd name="connsiteY0" fmla="*/ 49906 h 2413281"/>
                <a:gd name="connsiteX1" fmla="*/ 594361 w 3202380"/>
                <a:gd name="connsiteY1" fmla="*/ 190876 h 2413281"/>
                <a:gd name="connsiteX2" fmla="*/ 708661 w 3202380"/>
                <a:gd name="connsiteY2" fmla="*/ 701416 h 2413281"/>
                <a:gd name="connsiteX3" fmla="*/ 563881 w 3202380"/>
                <a:gd name="connsiteY3" fmla="*/ 945256 h 2413281"/>
                <a:gd name="connsiteX4" fmla="*/ 560071 w 3202380"/>
                <a:gd name="connsiteY4" fmla="*/ 1379596 h 2413281"/>
                <a:gd name="connsiteX5" fmla="*/ 1 w 3202380"/>
                <a:gd name="connsiteY5" fmla="*/ 1791076 h 2413281"/>
                <a:gd name="connsiteX6" fmla="*/ 563881 w 3202380"/>
                <a:gd name="connsiteY6" fmla="*/ 2354956 h 2413281"/>
                <a:gd name="connsiteX7" fmla="*/ 1348741 w 3202380"/>
                <a:gd name="connsiteY7" fmla="*/ 2278756 h 2413281"/>
                <a:gd name="connsiteX8" fmla="*/ 1554481 w 3202380"/>
                <a:gd name="connsiteY8" fmla="*/ 1638676 h 2413281"/>
                <a:gd name="connsiteX9" fmla="*/ 1920241 w 3202380"/>
                <a:gd name="connsiteY9" fmla="*/ 2293996 h 2413281"/>
                <a:gd name="connsiteX10" fmla="*/ 2788921 w 3202380"/>
                <a:gd name="connsiteY10" fmla="*/ 2293996 h 2413281"/>
                <a:gd name="connsiteX11" fmla="*/ 3200401 w 3202380"/>
                <a:gd name="connsiteY11" fmla="*/ 1752976 h 2413281"/>
                <a:gd name="connsiteX12" fmla="*/ 2636521 w 3202380"/>
                <a:gd name="connsiteY12" fmla="*/ 1402456 h 2413281"/>
                <a:gd name="connsiteX13" fmla="*/ 2659381 w 3202380"/>
                <a:gd name="connsiteY13" fmla="*/ 1006216 h 2413281"/>
                <a:gd name="connsiteX14" fmla="*/ 2461261 w 3202380"/>
                <a:gd name="connsiteY14" fmla="*/ 754756 h 2413281"/>
                <a:gd name="connsiteX15" fmla="*/ 2575561 w 3202380"/>
                <a:gd name="connsiteY15" fmla="*/ 274696 h 2413281"/>
                <a:gd name="connsiteX16" fmla="*/ 2308861 w 3202380"/>
                <a:gd name="connsiteY16" fmla="*/ 53716 h 2413281"/>
                <a:gd name="connsiteX17" fmla="*/ 1889761 w 3202380"/>
                <a:gd name="connsiteY17" fmla="*/ 251836 h 2413281"/>
                <a:gd name="connsiteX18" fmla="*/ 1725931 w 3202380"/>
                <a:gd name="connsiteY18" fmla="*/ 1044316 h 2413281"/>
                <a:gd name="connsiteX19" fmla="*/ 1440181 w 3202380"/>
                <a:gd name="connsiteY19" fmla="*/ 994786 h 2413281"/>
                <a:gd name="connsiteX20" fmla="*/ 1173481 w 3202380"/>
                <a:gd name="connsiteY20" fmla="*/ 49906 h 2413281"/>
                <a:gd name="connsiteX0" fmla="*/ 1173481 w 3202380"/>
                <a:gd name="connsiteY0" fmla="*/ 49906 h 2413281"/>
                <a:gd name="connsiteX1" fmla="*/ 594361 w 3202380"/>
                <a:gd name="connsiteY1" fmla="*/ 190876 h 2413281"/>
                <a:gd name="connsiteX2" fmla="*/ 708661 w 3202380"/>
                <a:gd name="connsiteY2" fmla="*/ 701416 h 2413281"/>
                <a:gd name="connsiteX3" fmla="*/ 563881 w 3202380"/>
                <a:gd name="connsiteY3" fmla="*/ 945256 h 2413281"/>
                <a:gd name="connsiteX4" fmla="*/ 560071 w 3202380"/>
                <a:gd name="connsiteY4" fmla="*/ 1379596 h 2413281"/>
                <a:gd name="connsiteX5" fmla="*/ 1 w 3202380"/>
                <a:gd name="connsiteY5" fmla="*/ 1791076 h 2413281"/>
                <a:gd name="connsiteX6" fmla="*/ 563881 w 3202380"/>
                <a:gd name="connsiteY6" fmla="*/ 2354956 h 2413281"/>
                <a:gd name="connsiteX7" fmla="*/ 1348741 w 3202380"/>
                <a:gd name="connsiteY7" fmla="*/ 2278756 h 2413281"/>
                <a:gd name="connsiteX8" fmla="*/ 1554481 w 3202380"/>
                <a:gd name="connsiteY8" fmla="*/ 1638676 h 2413281"/>
                <a:gd name="connsiteX9" fmla="*/ 1920241 w 3202380"/>
                <a:gd name="connsiteY9" fmla="*/ 2293996 h 2413281"/>
                <a:gd name="connsiteX10" fmla="*/ 2788921 w 3202380"/>
                <a:gd name="connsiteY10" fmla="*/ 2293996 h 2413281"/>
                <a:gd name="connsiteX11" fmla="*/ 3200401 w 3202380"/>
                <a:gd name="connsiteY11" fmla="*/ 1752976 h 2413281"/>
                <a:gd name="connsiteX12" fmla="*/ 2636521 w 3202380"/>
                <a:gd name="connsiteY12" fmla="*/ 1402456 h 2413281"/>
                <a:gd name="connsiteX13" fmla="*/ 2659381 w 3202380"/>
                <a:gd name="connsiteY13" fmla="*/ 1006216 h 2413281"/>
                <a:gd name="connsiteX14" fmla="*/ 2461261 w 3202380"/>
                <a:gd name="connsiteY14" fmla="*/ 754756 h 2413281"/>
                <a:gd name="connsiteX15" fmla="*/ 2575561 w 3202380"/>
                <a:gd name="connsiteY15" fmla="*/ 274696 h 2413281"/>
                <a:gd name="connsiteX16" fmla="*/ 2308861 w 3202380"/>
                <a:gd name="connsiteY16" fmla="*/ 53716 h 2413281"/>
                <a:gd name="connsiteX17" fmla="*/ 1889761 w 3202380"/>
                <a:gd name="connsiteY17" fmla="*/ 251836 h 2413281"/>
                <a:gd name="connsiteX18" fmla="*/ 1725931 w 3202380"/>
                <a:gd name="connsiteY18" fmla="*/ 1044316 h 2413281"/>
                <a:gd name="connsiteX19" fmla="*/ 1440181 w 3202380"/>
                <a:gd name="connsiteY19" fmla="*/ 994786 h 2413281"/>
                <a:gd name="connsiteX20" fmla="*/ 1173481 w 3202380"/>
                <a:gd name="connsiteY20" fmla="*/ 49906 h 2413281"/>
                <a:gd name="connsiteX0" fmla="*/ 1173481 w 3202576"/>
                <a:gd name="connsiteY0" fmla="*/ 49906 h 2413281"/>
                <a:gd name="connsiteX1" fmla="*/ 594361 w 3202576"/>
                <a:gd name="connsiteY1" fmla="*/ 190876 h 2413281"/>
                <a:gd name="connsiteX2" fmla="*/ 708661 w 3202576"/>
                <a:gd name="connsiteY2" fmla="*/ 701416 h 2413281"/>
                <a:gd name="connsiteX3" fmla="*/ 563881 w 3202576"/>
                <a:gd name="connsiteY3" fmla="*/ 945256 h 2413281"/>
                <a:gd name="connsiteX4" fmla="*/ 560071 w 3202576"/>
                <a:gd name="connsiteY4" fmla="*/ 1379596 h 2413281"/>
                <a:gd name="connsiteX5" fmla="*/ 1 w 3202576"/>
                <a:gd name="connsiteY5" fmla="*/ 1791076 h 2413281"/>
                <a:gd name="connsiteX6" fmla="*/ 563881 w 3202576"/>
                <a:gd name="connsiteY6" fmla="*/ 2354956 h 2413281"/>
                <a:gd name="connsiteX7" fmla="*/ 1348741 w 3202576"/>
                <a:gd name="connsiteY7" fmla="*/ 2278756 h 2413281"/>
                <a:gd name="connsiteX8" fmla="*/ 1554481 w 3202576"/>
                <a:gd name="connsiteY8" fmla="*/ 1638676 h 2413281"/>
                <a:gd name="connsiteX9" fmla="*/ 1920241 w 3202576"/>
                <a:gd name="connsiteY9" fmla="*/ 2293996 h 2413281"/>
                <a:gd name="connsiteX10" fmla="*/ 2788921 w 3202576"/>
                <a:gd name="connsiteY10" fmla="*/ 2293996 h 2413281"/>
                <a:gd name="connsiteX11" fmla="*/ 3200401 w 3202576"/>
                <a:gd name="connsiteY11" fmla="*/ 1752976 h 2413281"/>
                <a:gd name="connsiteX12" fmla="*/ 2636521 w 3202576"/>
                <a:gd name="connsiteY12" fmla="*/ 1402456 h 2413281"/>
                <a:gd name="connsiteX13" fmla="*/ 2659381 w 3202576"/>
                <a:gd name="connsiteY13" fmla="*/ 1006216 h 2413281"/>
                <a:gd name="connsiteX14" fmla="*/ 2461261 w 3202576"/>
                <a:gd name="connsiteY14" fmla="*/ 754756 h 2413281"/>
                <a:gd name="connsiteX15" fmla="*/ 2575561 w 3202576"/>
                <a:gd name="connsiteY15" fmla="*/ 274696 h 2413281"/>
                <a:gd name="connsiteX16" fmla="*/ 2308861 w 3202576"/>
                <a:gd name="connsiteY16" fmla="*/ 53716 h 2413281"/>
                <a:gd name="connsiteX17" fmla="*/ 1889761 w 3202576"/>
                <a:gd name="connsiteY17" fmla="*/ 251836 h 2413281"/>
                <a:gd name="connsiteX18" fmla="*/ 1725931 w 3202576"/>
                <a:gd name="connsiteY18" fmla="*/ 1044316 h 2413281"/>
                <a:gd name="connsiteX19" fmla="*/ 1440181 w 3202576"/>
                <a:gd name="connsiteY19" fmla="*/ 994786 h 2413281"/>
                <a:gd name="connsiteX20" fmla="*/ 1173481 w 3202576"/>
                <a:gd name="connsiteY20" fmla="*/ 49906 h 2413281"/>
                <a:gd name="connsiteX0" fmla="*/ 1173481 w 3201336"/>
                <a:gd name="connsiteY0" fmla="*/ 49906 h 2414985"/>
                <a:gd name="connsiteX1" fmla="*/ 594361 w 3201336"/>
                <a:gd name="connsiteY1" fmla="*/ 190876 h 2414985"/>
                <a:gd name="connsiteX2" fmla="*/ 708661 w 3201336"/>
                <a:gd name="connsiteY2" fmla="*/ 701416 h 2414985"/>
                <a:gd name="connsiteX3" fmla="*/ 563881 w 3201336"/>
                <a:gd name="connsiteY3" fmla="*/ 945256 h 2414985"/>
                <a:gd name="connsiteX4" fmla="*/ 560071 w 3201336"/>
                <a:gd name="connsiteY4" fmla="*/ 1379596 h 2414985"/>
                <a:gd name="connsiteX5" fmla="*/ 1 w 3201336"/>
                <a:gd name="connsiteY5" fmla="*/ 1791076 h 2414985"/>
                <a:gd name="connsiteX6" fmla="*/ 563881 w 3201336"/>
                <a:gd name="connsiteY6" fmla="*/ 2354956 h 2414985"/>
                <a:gd name="connsiteX7" fmla="*/ 1348741 w 3201336"/>
                <a:gd name="connsiteY7" fmla="*/ 2278756 h 2414985"/>
                <a:gd name="connsiteX8" fmla="*/ 1554481 w 3201336"/>
                <a:gd name="connsiteY8" fmla="*/ 1638676 h 2414985"/>
                <a:gd name="connsiteX9" fmla="*/ 1920241 w 3201336"/>
                <a:gd name="connsiteY9" fmla="*/ 2293996 h 2414985"/>
                <a:gd name="connsiteX10" fmla="*/ 2743201 w 3201336"/>
                <a:gd name="connsiteY10" fmla="*/ 2316856 h 2414985"/>
                <a:gd name="connsiteX11" fmla="*/ 3200401 w 3201336"/>
                <a:gd name="connsiteY11" fmla="*/ 1752976 h 2414985"/>
                <a:gd name="connsiteX12" fmla="*/ 2636521 w 3201336"/>
                <a:gd name="connsiteY12" fmla="*/ 1402456 h 2414985"/>
                <a:gd name="connsiteX13" fmla="*/ 2659381 w 3201336"/>
                <a:gd name="connsiteY13" fmla="*/ 1006216 h 2414985"/>
                <a:gd name="connsiteX14" fmla="*/ 2461261 w 3201336"/>
                <a:gd name="connsiteY14" fmla="*/ 754756 h 2414985"/>
                <a:gd name="connsiteX15" fmla="*/ 2575561 w 3201336"/>
                <a:gd name="connsiteY15" fmla="*/ 274696 h 2414985"/>
                <a:gd name="connsiteX16" fmla="*/ 2308861 w 3201336"/>
                <a:gd name="connsiteY16" fmla="*/ 53716 h 2414985"/>
                <a:gd name="connsiteX17" fmla="*/ 1889761 w 3201336"/>
                <a:gd name="connsiteY17" fmla="*/ 251836 h 2414985"/>
                <a:gd name="connsiteX18" fmla="*/ 1725931 w 3201336"/>
                <a:gd name="connsiteY18" fmla="*/ 1044316 h 2414985"/>
                <a:gd name="connsiteX19" fmla="*/ 1440181 w 3201336"/>
                <a:gd name="connsiteY19" fmla="*/ 994786 h 2414985"/>
                <a:gd name="connsiteX20" fmla="*/ 1173481 w 3201336"/>
                <a:gd name="connsiteY20" fmla="*/ 49906 h 2414985"/>
                <a:gd name="connsiteX0" fmla="*/ 1173481 w 3201284"/>
                <a:gd name="connsiteY0" fmla="*/ 49906 h 2413281"/>
                <a:gd name="connsiteX1" fmla="*/ 594361 w 3201284"/>
                <a:gd name="connsiteY1" fmla="*/ 190876 h 2413281"/>
                <a:gd name="connsiteX2" fmla="*/ 708661 w 3201284"/>
                <a:gd name="connsiteY2" fmla="*/ 701416 h 2413281"/>
                <a:gd name="connsiteX3" fmla="*/ 563881 w 3201284"/>
                <a:gd name="connsiteY3" fmla="*/ 945256 h 2413281"/>
                <a:gd name="connsiteX4" fmla="*/ 560071 w 3201284"/>
                <a:gd name="connsiteY4" fmla="*/ 1379596 h 2413281"/>
                <a:gd name="connsiteX5" fmla="*/ 1 w 3201284"/>
                <a:gd name="connsiteY5" fmla="*/ 1791076 h 2413281"/>
                <a:gd name="connsiteX6" fmla="*/ 563881 w 3201284"/>
                <a:gd name="connsiteY6" fmla="*/ 2354956 h 2413281"/>
                <a:gd name="connsiteX7" fmla="*/ 1348741 w 3201284"/>
                <a:gd name="connsiteY7" fmla="*/ 2278756 h 2413281"/>
                <a:gd name="connsiteX8" fmla="*/ 1554481 w 3201284"/>
                <a:gd name="connsiteY8" fmla="*/ 1638676 h 2413281"/>
                <a:gd name="connsiteX9" fmla="*/ 1920241 w 3201284"/>
                <a:gd name="connsiteY9" fmla="*/ 2293996 h 2413281"/>
                <a:gd name="connsiteX10" fmla="*/ 2743201 w 3201284"/>
                <a:gd name="connsiteY10" fmla="*/ 2316856 h 2413281"/>
                <a:gd name="connsiteX11" fmla="*/ 3200401 w 3201284"/>
                <a:gd name="connsiteY11" fmla="*/ 1752976 h 2413281"/>
                <a:gd name="connsiteX12" fmla="*/ 2636521 w 3201284"/>
                <a:gd name="connsiteY12" fmla="*/ 1402456 h 2413281"/>
                <a:gd name="connsiteX13" fmla="*/ 2659381 w 3201284"/>
                <a:gd name="connsiteY13" fmla="*/ 1006216 h 2413281"/>
                <a:gd name="connsiteX14" fmla="*/ 2461261 w 3201284"/>
                <a:gd name="connsiteY14" fmla="*/ 754756 h 2413281"/>
                <a:gd name="connsiteX15" fmla="*/ 2575561 w 3201284"/>
                <a:gd name="connsiteY15" fmla="*/ 274696 h 2413281"/>
                <a:gd name="connsiteX16" fmla="*/ 2308861 w 3201284"/>
                <a:gd name="connsiteY16" fmla="*/ 53716 h 2413281"/>
                <a:gd name="connsiteX17" fmla="*/ 1889761 w 3201284"/>
                <a:gd name="connsiteY17" fmla="*/ 251836 h 2413281"/>
                <a:gd name="connsiteX18" fmla="*/ 1725931 w 3201284"/>
                <a:gd name="connsiteY18" fmla="*/ 1044316 h 2413281"/>
                <a:gd name="connsiteX19" fmla="*/ 1440181 w 3201284"/>
                <a:gd name="connsiteY19" fmla="*/ 994786 h 2413281"/>
                <a:gd name="connsiteX20" fmla="*/ 1173481 w 3201284"/>
                <a:gd name="connsiteY20" fmla="*/ 49906 h 2413281"/>
                <a:gd name="connsiteX0" fmla="*/ 1173481 w 3186061"/>
                <a:gd name="connsiteY0" fmla="*/ 49906 h 2413281"/>
                <a:gd name="connsiteX1" fmla="*/ 594361 w 3186061"/>
                <a:gd name="connsiteY1" fmla="*/ 190876 h 2413281"/>
                <a:gd name="connsiteX2" fmla="*/ 708661 w 3186061"/>
                <a:gd name="connsiteY2" fmla="*/ 701416 h 2413281"/>
                <a:gd name="connsiteX3" fmla="*/ 563881 w 3186061"/>
                <a:gd name="connsiteY3" fmla="*/ 945256 h 2413281"/>
                <a:gd name="connsiteX4" fmla="*/ 560071 w 3186061"/>
                <a:gd name="connsiteY4" fmla="*/ 1379596 h 2413281"/>
                <a:gd name="connsiteX5" fmla="*/ 1 w 3186061"/>
                <a:gd name="connsiteY5" fmla="*/ 1791076 h 2413281"/>
                <a:gd name="connsiteX6" fmla="*/ 563881 w 3186061"/>
                <a:gd name="connsiteY6" fmla="*/ 2354956 h 2413281"/>
                <a:gd name="connsiteX7" fmla="*/ 1348741 w 3186061"/>
                <a:gd name="connsiteY7" fmla="*/ 2278756 h 2413281"/>
                <a:gd name="connsiteX8" fmla="*/ 1554481 w 3186061"/>
                <a:gd name="connsiteY8" fmla="*/ 1638676 h 2413281"/>
                <a:gd name="connsiteX9" fmla="*/ 1920241 w 3186061"/>
                <a:gd name="connsiteY9" fmla="*/ 2293996 h 2413281"/>
                <a:gd name="connsiteX10" fmla="*/ 2743201 w 3186061"/>
                <a:gd name="connsiteY10" fmla="*/ 2316856 h 2413281"/>
                <a:gd name="connsiteX11" fmla="*/ 3185161 w 3186061"/>
                <a:gd name="connsiteY11" fmla="*/ 1802506 h 2413281"/>
                <a:gd name="connsiteX12" fmla="*/ 2636521 w 3186061"/>
                <a:gd name="connsiteY12" fmla="*/ 1402456 h 2413281"/>
                <a:gd name="connsiteX13" fmla="*/ 2659381 w 3186061"/>
                <a:gd name="connsiteY13" fmla="*/ 1006216 h 2413281"/>
                <a:gd name="connsiteX14" fmla="*/ 2461261 w 3186061"/>
                <a:gd name="connsiteY14" fmla="*/ 754756 h 2413281"/>
                <a:gd name="connsiteX15" fmla="*/ 2575561 w 3186061"/>
                <a:gd name="connsiteY15" fmla="*/ 274696 h 2413281"/>
                <a:gd name="connsiteX16" fmla="*/ 2308861 w 3186061"/>
                <a:gd name="connsiteY16" fmla="*/ 53716 h 2413281"/>
                <a:gd name="connsiteX17" fmla="*/ 1889761 w 3186061"/>
                <a:gd name="connsiteY17" fmla="*/ 251836 h 2413281"/>
                <a:gd name="connsiteX18" fmla="*/ 1725931 w 3186061"/>
                <a:gd name="connsiteY18" fmla="*/ 1044316 h 2413281"/>
                <a:gd name="connsiteX19" fmla="*/ 1440181 w 3186061"/>
                <a:gd name="connsiteY19" fmla="*/ 994786 h 2413281"/>
                <a:gd name="connsiteX20" fmla="*/ 1173481 w 3186061"/>
                <a:gd name="connsiteY20" fmla="*/ 49906 h 2413281"/>
                <a:gd name="connsiteX0" fmla="*/ 1173481 w 3186160"/>
                <a:gd name="connsiteY0" fmla="*/ 49906 h 2413281"/>
                <a:gd name="connsiteX1" fmla="*/ 594361 w 3186160"/>
                <a:gd name="connsiteY1" fmla="*/ 190876 h 2413281"/>
                <a:gd name="connsiteX2" fmla="*/ 708661 w 3186160"/>
                <a:gd name="connsiteY2" fmla="*/ 701416 h 2413281"/>
                <a:gd name="connsiteX3" fmla="*/ 563881 w 3186160"/>
                <a:gd name="connsiteY3" fmla="*/ 945256 h 2413281"/>
                <a:gd name="connsiteX4" fmla="*/ 560071 w 3186160"/>
                <a:gd name="connsiteY4" fmla="*/ 1379596 h 2413281"/>
                <a:gd name="connsiteX5" fmla="*/ 1 w 3186160"/>
                <a:gd name="connsiteY5" fmla="*/ 1791076 h 2413281"/>
                <a:gd name="connsiteX6" fmla="*/ 563881 w 3186160"/>
                <a:gd name="connsiteY6" fmla="*/ 2354956 h 2413281"/>
                <a:gd name="connsiteX7" fmla="*/ 1348741 w 3186160"/>
                <a:gd name="connsiteY7" fmla="*/ 2278756 h 2413281"/>
                <a:gd name="connsiteX8" fmla="*/ 1554481 w 3186160"/>
                <a:gd name="connsiteY8" fmla="*/ 1638676 h 2413281"/>
                <a:gd name="connsiteX9" fmla="*/ 1920241 w 3186160"/>
                <a:gd name="connsiteY9" fmla="*/ 2293996 h 2413281"/>
                <a:gd name="connsiteX10" fmla="*/ 2743201 w 3186160"/>
                <a:gd name="connsiteY10" fmla="*/ 2316856 h 2413281"/>
                <a:gd name="connsiteX11" fmla="*/ 3185161 w 3186160"/>
                <a:gd name="connsiteY11" fmla="*/ 1802506 h 2413281"/>
                <a:gd name="connsiteX12" fmla="*/ 2636521 w 3186160"/>
                <a:gd name="connsiteY12" fmla="*/ 1402456 h 2413281"/>
                <a:gd name="connsiteX13" fmla="*/ 2659381 w 3186160"/>
                <a:gd name="connsiteY13" fmla="*/ 1006216 h 2413281"/>
                <a:gd name="connsiteX14" fmla="*/ 2461261 w 3186160"/>
                <a:gd name="connsiteY14" fmla="*/ 754756 h 2413281"/>
                <a:gd name="connsiteX15" fmla="*/ 2575561 w 3186160"/>
                <a:gd name="connsiteY15" fmla="*/ 274696 h 2413281"/>
                <a:gd name="connsiteX16" fmla="*/ 2308861 w 3186160"/>
                <a:gd name="connsiteY16" fmla="*/ 53716 h 2413281"/>
                <a:gd name="connsiteX17" fmla="*/ 1889761 w 3186160"/>
                <a:gd name="connsiteY17" fmla="*/ 251836 h 2413281"/>
                <a:gd name="connsiteX18" fmla="*/ 1725931 w 3186160"/>
                <a:gd name="connsiteY18" fmla="*/ 1044316 h 2413281"/>
                <a:gd name="connsiteX19" fmla="*/ 1440181 w 3186160"/>
                <a:gd name="connsiteY19" fmla="*/ 994786 h 2413281"/>
                <a:gd name="connsiteX20" fmla="*/ 1173481 w 3186160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9381 w 3185691"/>
                <a:gd name="connsiteY13" fmla="*/ 1006216 h 2413281"/>
                <a:gd name="connsiteX14" fmla="*/ 2461261 w 3185691"/>
                <a:gd name="connsiteY14" fmla="*/ 75475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5475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5475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2046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20466 h 2413281"/>
                <a:gd name="connsiteX15" fmla="*/ 2575561 w 3185691"/>
                <a:gd name="connsiteY15" fmla="*/ 2365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20466 h 2413281"/>
                <a:gd name="connsiteX15" fmla="*/ 2575561 w 3185691"/>
                <a:gd name="connsiteY15" fmla="*/ 236596 h 2413281"/>
                <a:gd name="connsiteX16" fmla="*/ 2308861 w 3185691"/>
                <a:gd name="connsiteY16" fmla="*/ 53716 h 2413281"/>
                <a:gd name="connsiteX17" fmla="*/ 1927861 w 3185691"/>
                <a:gd name="connsiteY17" fmla="*/ 20230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14792 h 2378167"/>
                <a:gd name="connsiteX1" fmla="*/ 594361 w 3185691"/>
                <a:gd name="connsiteY1" fmla="*/ 155762 h 2378167"/>
                <a:gd name="connsiteX2" fmla="*/ 708661 w 3185691"/>
                <a:gd name="connsiteY2" fmla="*/ 666302 h 2378167"/>
                <a:gd name="connsiteX3" fmla="*/ 563881 w 3185691"/>
                <a:gd name="connsiteY3" fmla="*/ 910142 h 2378167"/>
                <a:gd name="connsiteX4" fmla="*/ 560071 w 3185691"/>
                <a:gd name="connsiteY4" fmla="*/ 1344482 h 2378167"/>
                <a:gd name="connsiteX5" fmla="*/ 1 w 3185691"/>
                <a:gd name="connsiteY5" fmla="*/ 1755962 h 2378167"/>
                <a:gd name="connsiteX6" fmla="*/ 563881 w 3185691"/>
                <a:gd name="connsiteY6" fmla="*/ 2319842 h 2378167"/>
                <a:gd name="connsiteX7" fmla="*/ 1348741 w 3185691"/>
                <a:gd name="connsiteY7" fmla="*/ 2243642 h 2378167"/>
                <a:gd name="connsiteX8" fmla="*/ 1554481 w 3185691"/>
                <a:gd name="connsiteY8" fmla="*/ 1603562 h 2378167"/>
                <a:gd name="connsiteX9" fmla="*/ 1920241 w 3185691"/>
                <a:gd name="connsiteY9" fmla="*/ 2258882 h 2378167"/>
                <a:gd name="connsiteX10" fmla="*/ 2743201 w 3185691"/>
                <a:gd name="connsiteY10" fmla="*/ 2281742 h 2378167"/>
                <a:gd name="connsiteX11" fmla="*/ 3185161 w 3185691"/>
                <a:gd name="connsiteY11" fmla="*/ 1767392 h 2378167"/>
                <a:gd name="connsiteX12" fmla="*/ 2667001 w 3185691"/>
                <a:gd name="connsiteY12" fmla="*/ 1363532 h 2378167"/>
                <a:gd name="connsiteX13" fmla="*/ 2651761 w 3185691"/>
                <a:gd name="connsiteY13" fmla="*/ 993962 h 2378167"/>
                <a:gd name="connsiteX14" fmla="*/ 2461261 w 3185691"/>
                <a:gd name="connsiteY14" fmla="*/ 685352 h 2378167"/>
                <a:gd name="connsiteX15" fmla="*/ 2575561 w 3185691"/>
                <a:gd name="connsiteY15" fmla="*/ 201482 h 2378167"/>
                <a:gd name="connsiteX16" fmla="*/ 2308861 w 3185691"/>
                <a:gd name="connsiteY16" fmla="*/ 18602 h 2378167"/>
                <a:gd name="connsiteX17" fmla="*/ 1927861 w 3185691"/>
                <a:gd name="connsiteY17" fmla="*/ 167192 h 2378167"/>
                <a:gd name="connsiteX18" fmla="*/ 1725931 w 3185691"/>
                <a:gd name="connsiteY18" fmla="*/ 1009202 h 2378167"/>
                <a:gd name="connsiteX19" fmla="*/ 1440181 w 3185691"/>
                <a:gd name="connsiteY19" fmla="*/ 959672 h 2378167"/>
                <a:gd name="connsiteX20" fmla="*/ 1287782 w 3185691"/>
                <a:gd name="connsiteY20" fmla="*/ 452941 h 2378167"/>
                <a:gd name="connsiteX21" fmla="*/ 1173481 w 3185691"/>
                <a:gd name="connsiteY21" fmla="*/ 14792 h 2378167"/>
                <a:gd name="connsiteX0" fmla="*/ 1173481 w 3185691"/>
                <a:gd name="connsiteY0" fmla="*/ 14792 h 2378167"/>
                <a:gd name="connsiteX1" fmla="*/ 594361 w 3185691"/>
                <a:gd name="connsiteY1" fmla="*/ 155762 h 2378167"/>
                <a:gd name="connsiteX2" fmla="*/ 708661 w 3185691"/>
                <a:gd name="connsiteY2" fmla="*/ 666302 h 2378167"/>
                <a:gd name="connsiteX3" fmla="*/ 563881 w 3185691"/>
                <a:gd name="connsiteY3" fmla="*/ 910142 h 2378167"/>
                <a:gd name="connsiteX4" fmla="*/ 560071 w 3185691"/>
                <a:gd name="connsiteY4" fmla="*/ 1344482 h 2378167"/>
                <a:gd name="connsiteX5" fmla="*/ 1 w 3185691"/>
                <a:gd name="connsiteY5" fmla="*/ 1755962 h 2378167"/>
                <a:gd name="connsiteX6" fmla="*/ 563881 w 3185691"/>
                <a:gd name="connsiteY6" fmla="*/ 2319842 h 2378167"/>
                <a:gd name="connsiteX7" fmla="*/ 1348741 w 3185691"/>
                <a:gd name="connsiteY7" fmla="*/ 2243642 h 2378167"/>
                <a:gd name="connsiteX8" fmla="*/ 1554481 w 3185691"/>
                <a:gd name="connsiteY8" fmla="*/ 1603562 h 2378167"/>
                <a:gd name="connsiteX9" fmla="*/ 1920241 w 3185691"/>
                <a:gd name="connsiteY9" fmla="*/ 2258882 h 2378167"/>
                <a:gd name="connsiteX10" fmla="*/ 2743201 w 3185691"/>
                <a:gd name="connsiteY10" fmla="*/ 2281742 h 2378167"/>
                <a:gd name="connsiteX11" fmla="*/ 3185161 w 3185691"/>
                <a:gd name="connsiteY11" fmla="*/ 1767392 h 2378167"/>
                <a:gd name="connsiteX12" fmla="*/ 2667001 w 3185691"/>
                <a:gd name="connsiteY12" fmla="*/ 1363532 h 2378167"/>
                <a:gd name="connsiteX13" fmla="*/ 2651761 w 3185691"/>
                <a:gd name="connsiteY13" fmla="*/ 993962 h 2378167"/>
                <a:gd name="connsiteX14" fmla="*/ 2461261 w 3185691"/>
                <a:gd name="connsiteY14" fmla="*/ 685352 h 2378167"/>
                <a:gd name="connsiteX15" fmla="*/ 2575561 w 3185691"/>
                <a:gd name="connsiteY15" fmla="*/ 201482 h 2378167"/>
                <a:gd name="connsiteX16" fmla="*/ 2308861 w 3185691"/>
                <a:gd name="connsiteY16" fmla="*/ 18602 h 2378167"/>
                <a:gd name="connsiteX17" fmla="*/ 1927861 w 3185691"/>
                <a:gd name="connsiteY17" fmla="*/ 167192 h 2378167"/>
                <a:gd name="connsiteX18" fmla="*/ 1725931 w 3185691"/>
                <a:gd name="connsiteY18" fmla="*/ 1009202 h 2378167"/>
                <a:gd name="connsiteX19" fmla="*/ 1440181 w 3185691"/>
                <a:gd name="connsiteY19" fmla="*/ 959672 h 2378167"/>
                <a:gd name="connsiteX20" fmla="*/ 1287782 w 3185691"/>
                <a:gd name="connsiteY20" fmla="*/ 452941 h 2378167"/>
                <a:gd name="connsiteX21" fmla="*/ 1173481 w 3185691"/>
                <a:gd name="connsiteY21" fmla="*/ 14792 h 2378167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40181 w 3185691"/>
                <a:gd name="connsiteY19" fmla="*/ 97991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40181 w 3185691"/>
                <a:gd name="connsiteY19" fmla="*/ 97991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63041 w 3185691"/>
                <a:gd name="connsiteY19" fmla="*/ 102944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63041 w 3185691"/>
                <a:gd name="connsiteY19" fmla="*/ 102944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85691" h="2398409">
                  <a:moveTo>
                    <a:pt x="1173481" y="35034"/>
                  </a:moveTo>
                  <a:cubicBezTo>
                    <a:pt x="1050291" y="-64026"/>
                    <a:pt x="671831" y="67419"/>
                    <a:pt x="594361" y="176004"/>
                  </a:cubicBezTo>
                  <a:cubicBezTo>
                    <a:pt x="516891" y="284589"/>
                    <a:pt x="713741" y="560814"/>
                    <a:pt x="708661" y="686544"/>
                  </a:cubicBezTo>
                  <a:cubicBezTo>
                    <a:pt x="703581" y="812274"/>
                    <a:pt x="588646" y="817354"/>
                    <a:pt x="563881" y="930384"/>
                  </a:cubicBezTo>
                  <a:cubicBezTo>
                    <a:pt x="539116" y="1043414"/>
                    <a:pt x="680721" y="1254234"/>
                    <a:pt x="560071" y="1364724"/>
                  </a:cubicBezTo>
                  <a:cubicBezTo>
                    <a:pt x="439421" y="1475214"/>
                    <a:pt x="-634" y="1613644"/>
                    <a:pt x="1" y="1776204"/>
                  </a:cubicBezTo>
                  <a:cubicBezTo>
                    <a:pt x="636" y="1938764"/>
                    <a:pt x="205741" y="2224514"/>
                    <a:pt x="563881" y="2340084"/>
                  </a:cubicBezTo>
                  <a:cubicBezTo>
                    <a:pt x="922021" y="2455654"/>
                    <a:pt x="1183641" y="2383264"/>
                    <a:pt x="1348741" y="2263884"/>
                  </a:cubicBezTo>
                  <a:cubicBezTo>
                    <a:pt x="1513841" y="2144504"/>
                    <a:pt x="1344931" y="1651744"/>
                    <a:pt x="1554481" y="1623804"/>
                  </a:cubicBezTo>
                  <a:cubicBezTo>
                    <a:pt x="1764031" y="1595864"/>
                    <a:pt x="1722121" y="2166094"/>
                    <a:pt x="1920241" y="2279124"/>
                  </a:cubicBezTo>
                  <a:cubicBezTo>
                    <a:pt x="2118361" y="2392154"/>
                    <a:pt x="2505711" y="2452479"/>
                    <a:pt x="2743201" y="2301984"/>
                  </a:cubicBezTo>
                  <a:cubicBezTo>
                    <a:pt x="2980691" y="2151489"/>
                    <a:pt x="3197861" y="1940669"/>
                    <a:pt x="3185161" y="1787634"/>
                  </a:cubicBezTo>
                  <a:cubicBezTo>
                    <a:pt x="3172461" y="1634599"/>
                    <a:pt x="2755901" y="1512679"/>
                    <a:pt x="2667001" y="1383774"/>
                  </a:cubicBezTo>
                  <a:cubicBezTo>
                    <a:pt x="2578101" y="1254869"/>
                    <a:pt x="2686051" y="1127234"/>
                    <a:pt x="2651761" y="1014204"/>
                  </a:cubicBezTo>
                  <a:cubicBezTo>
                    <a:pt x="2617471" y="901174"/>
                    <a:pt x="2473961" y="837674"/>
                    <a:pt x="2461261" y="705594"/>
                  </a:cubicBezTo>
                  <a:cubicBezTo>
                    <a:pt x="2448561" y="573514"/>
                    <a:pt x="2600961" y="332849"/>
                    <a:pt x="2575561" y="221724"/>
                  </a:cubicBezTo>
                  <a:cubicBezTo>
                    <a:pt x="2550161" y="110599"/>
                    <a:pt x="2416811" y="44559"/>
                    <a:pt x="2308861" y="38844"/>
                  </a:cubicBezTo>
                  <a:cubicBezTo>
                    <a:pt x="2200911" y="33129"/>
                    <a:pt x="2025016" y="22334"/>
                    <a:pt x="1927861" y="187434"/>
                  </a:cubicBezTo>
                  <a:cubicBezTo>
                    <a:pt x="1830706" y="352534"/>
                    <a:pt x="1798321" y="898634"/>
                    <a:pt x="1725931" y="1029444"/>
                  </a:cubicBezTo>
                  <a:cubicBezTo>
                    <a:pt x="1653541" y="1160254"/>
                    <a:pt x="1509396" y="1118344"/>
                    <a:pt x="1463041" y="1029444"/>
                  </a:cubicBezTo>
                  <a:cubicBezTo>
                    <a:pt x="1416686" y="940544"/>
                    <a:pt x="1332232" y="630663"/>
                    <a:pt x="1287782" y="473183"/>
                  </a:cubicBezTo>
                  <a:cubicBezTo>
                    <a:pt x="1243332" y="315703"/>
                    <a:pt x="1296671" y="134094"/>
                    <a:pt x="1173481" y="35034"/>
                  </a:cubicBezTo>
                  <a:close/>
                </a:path>
              </a:pathLst>
            </a:custGeom>
            <a:solidFill>
              <a:schemeClr val="bg2">
                <a:lumMod val="2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3F070A3-8A76-4248-9A6B-BE03D016EA7B}"/>
              </a:ext>
            </a:extLst>
          </p:cNvPr>
          <p:cNvSpPr/>
          <p:nvPr/>
        </p:nvSpPr>
        <p:spPr>
          <a:xfrm>
            <a:off x="3425764" y="4231970"/>
            <a:ext cx="1097280" cy="1097280"/>
          </a:xfrm>
          <a:prstGeom prst="ellipse">
            <a:avLst/>
          </a:prstGeom>
          <a:gradFill flip="none" rotWithShape="1">
            <a:gsLst>
              <a:gs pos="17000">
                <a:srgbClr val="7030A0"/>
              </a:gs>
              <a:gs pos="69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94ECF-39B7-4E13-B43C-D288403A774F}"/>
              </a:ext>
            </a:extLst>
          </p:cNvPr>
          <p:cNvCxnSpPr/>
          <p:nvPr/>
        </p:nvCxnSpPr>
        <p:spPr>
          <a:xfrm>
            <a:off x="1735824" y="3450198"/>
            <a:ext cx="52387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967E71-82BE-4DFD-AD66-1CB50D2CCEDF}"/>
              </a:ext>
            </a:extLst>
          </p:cNvPr>
          <p:cNvSpPr txBox="1"/>
          <p:nvPr/>
        </p:nvSpPr>
        <p:spPr>
          <a:xfrm>
            <a:off x="3246127" y="5380302"/>
            <a:ext cx="1456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Transversal plane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1. </a:t>
            </a:r>
            <a:r>
              <a:rPr lang="es-ES" sz="2800" b="1" dirty="0" err="1"/>
              <a:t>Introduction</a:t>
            </a:r>
            <a:r>
              <a:rPr lang="es-ES" sz="2800" b="1" dirty="0"/>
              <a:t> </a:t>
            </a:r>
            <a:r>
              <a:rPr lang="es-ES" sz="2800" b="1" dirty="0" err="1"/>
              <a:t>to</a:t>
            </a:r>
            <a:r>
              <a:rPr lang="es-ES" sz="2800" b="1" dirty="0"/>
              <a:t> </a:t>
            </a:r>
            <a:r>
              <a:rPr lang="es-ES" sz="2800" b="1" dirty="0" err="1"/>
              <a:t>the</a:t>
            </a:r>
            <a:r>
              <a:rPr lang="es-ES" sz="2800" b="1" dirty="0"/>
              <a:t> </a:t>
            </a:r>
            <a:r>
              <a:rPr lang="es-ES" sz="2800" b="1" dirty="0" err="1"/>
              <a:t>clinical</a:t>
            </a:r>
            <a:r>
              <a:rPr lang="es-ES" sz="2800" b="1" dirty="0"/>
              <a:t> and </a:t>
            </a:r>
            <a:r>
              <a:rPr lang="es-ES" sz="2800" b="1" dirty="0" err="1"/>
              <a:t>biological</a:t>
            </a:r>
            <a:r>
              <a:rPr lang="es-ES" sz="2800" b="1" dirty="0"/>
              <a:t> </a:t>
            </a:r>
            <a:r>
              <a:rPr lang="es-ES" sz="2800" b="1" dirty="0" err="1"/>
              <a:t>context</a:t>
            </a:r>
            <a:endParaRPr lang="es-E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1B612-9BD4-4541-9328-09575EE2850A}"/>
              </a:ext>
            </a:extLst>
          </p:cNvPr>
          <p:cNvSpPr txBox="1"/>
          <p:nvPr/>
        </p:nvSpPr>
        <p:spPr>
          <a:xfrm>
            <a:off x="6283501" y="2121125"/>
            <a:ext cx="493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Estimated 930.000 new SCI cases in the world in 2016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Calculated prevalence of 27 million people worldwide (James et al., 2019)</a:t>
            </a:r>
            <a:endParaRPr lang="es-E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E1737-4666-438E-8B27-88482CE7419A}"/>
              </a:ext>
            </a:extLst>
          </p:cNvPr>
          <p:cNvSpPr txBox="1"/>
          <p:nvPr/>
        </p:nvSpPr>
        <p:spPr>
          <a:xfrm>
            <a:off x="784764" y="1213676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Spinal</a:t>
            </a:r>
            <a:r>
              <a:rPr lang="es-ES" sz="2800" dirty="0"/>
              <a:t> Cord </a:t>
            </a:r>
            <a:r>
              <a:rPr lang="es-ES" sz="2800" dirty="0" err="1"/>
              <a:t>Injury</a:t>
            </a:r>
            <a:r>
              <a:rPr lang="es-ES" sz="2800" dirty="0"/>
              <a:t> </a:t>
            </a:r>
            <a:r>
              <a:rPr lang="en-US" sz="2800" dirty="0"/>
              <a:t>(SCI)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12681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812C39-AAD7-4A78-9E23-648F9393BAE0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4. 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DBEFE-8776-46C3-93DB-2831153F7D4C}"/>
              </a:ext>
            </a:extLst>
          </p:cNvPr>
          <p:cNvSpPr txBox="1"/>
          <p:nvPr/>
        </p:nvSpPr>
        <p:spPr>
          <a:xfrm>
            <a:off x="1257379" y="1518081"/>
            <a:ext cx="10212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Longitudinal Finite Mixture Models can be used to model non-linear heterogenous trajectories of blood markers in relation to SCI.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Probability of trajectory membership can be used as features for supervised learning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Predicted blood trajectory of different blood markers has the potential to be used as dynamic biomarkers for SCI diagnostic and prognostication.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from real-world scenarios (e.g., EHR) can be used for SCI research, with potential generalizability to external cohorts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251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239BB-EC4E-4EA8-91DC-A3157E38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1" y="1829178"/>
            <a:ext cx="11176457" cy="364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DA929-4795-4001-A142-25267416F0C0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5. Future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9D913-43BC-4DBD-B53E-9E5C4C13D186}"/>
              </a:ext>
            </a:extLst>
          </p:cNvPr>
          <p:cNvSpPr txBox="1"/>
          <p:nvPr/>
        </p:nvSpPr>
        <p:spPr>
          <a:xfrm>
            <a:off x="1313894" y="1124710"/>
            <a:ext cx="101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Real-time clinical support system for predicted diagnostic and prognostication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589825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BDE0-27A9-42CB-9081-132EB200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634" y="1405584"/>
            <a:ext cx="4754732" cy="1325563"/>
          </a:xfrm>
        </p:spPr>
        <p:txBody>
          <a:bodyPr/>
          <a:lstStyle/>
          <a:p>
            <a:r>
              <a:rPr lang="en-US" b="1" dirty="0"/>
              <a:t>Acknowledgements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D22A-9045-4BD8-9938-4D56728B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292" y="2731147"/>
            <a:ext cx="5503416" cy="17254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Daniel Fernández Martínez</a:t>
            </a:r>
          </a:p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 err="1"/>
              <a:t>PhysioNet</a:t>
            </a:r>
            <a:r>
              <a:rPr lang="en-US" dirty="0"/>
              <a:t> project</a:t>
            </a:r>
          </a:p>
          <a:p>
            <a:pPr marL="0" indent="0" algn="ctr">
              <a:buNone/>
            </a:pPr>
            <a:r>
              <a:rPr lang="en-US" dirty="0"/>
              <a:t>TRACK-SCI team at UCSF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F420471-68B5-481B-8EDD-275C80F7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5" t="1122" r="60716" b="2210"/>
          <a:stretch/>
        </p:blipFill>
        <p:spPr>
          <a:xfrm flipH="1">
            <a:off x="1732412" y="2320889"/>
            <a:ext cx="910782" cy="35003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C6ED9C-BA15-4B05-90E1-03593A4C6D93}"/>
              </a:ext>
            </a:extLst>
          </p:cNvPr>
          <p:cNvSpPr/>
          <p:nvPr/>
        </p:nvSpPr>
        <p:spPr>
          <a:xfrm>
            <a:off x="1711059" y="3175878"/>
            <a:ext cx="548640" cy="548640"/>
          </a:xfrm>
          <a:prstGeom prst="ellipse">
            <a:avLst/>
          </a:prstGeom>
          <a:gradFill flip="none" rotWithShape="1">
            <a:gsLst>
              <a:gs pos="17000">
                <a:srgbClr val="7030A0"/>
              </a:gs>
              <a:gs pos="7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1ED41-1B5B-41EB-B307-699F6A147B71}"/>
              </a:ext>
            </a:extLst>
          </p:cNvPr>
          <p:cNvSpPr txBox="1"/>
          <p:nvPr/>
        </p:nvSpPr>
        <p:spPr>
          <a:xfrm>
            <a:off x="774248" y="2512072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9F905"/>
                </a:solidFill>
              </a:rPr>
              <a:t>Cervical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3019A-82FB-4F91-924F-8BA3CE04D1A9}"/>
              </a:ext>
            </a:extLst>
          </p:cNvPr>
          <p:cNvSpPr txBox="1"/>
          <p:nvPr/>
        </p:nvSpPr>
        <p:spPr>
          <a:xfrm>
            <a:off x="747863" y="335518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A9E2"/>
                </a:solidFill>
              </a:rPr>
              <a:t>Thoracic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A974F-6766-4FB9-989B-4C4A61E3E7DF}"/>
              </a:ext>
            </a:extLst>
          </p:cNvPr>
          <p:cNvSpPr txBox="1"/>
          <p:nvPr/>
        </p:nvSpPr>
        <p:spPr>
          <a:xfrm>
            <a:off x="784764" y="416701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0D09"/>
                </a:solidFill>
              </a:rPr>
              <a:t>Lumbar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8629D-F54C-4550-B640-58A842024419}"/>
              </a:ext>
            </a:extLst>
          </p:cNvPr>
          <p:cNvSpPr txBox="1"/>
          <p:nvPr/>
        </p:nvSpPr>
        <p:spPr>
          <a:xfrm>
            <a:off x="738325" y="4697500"/>
            <a:ext cx="99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D204"/>
                </a:solidFill>
              </a:rPr>
              <a:t>Sacrum and Coccis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1BDC4-12FD-408F-9F5C-AF8E79F22F4E}"/>
              </a:ext>
            </a:extLst>
          </p:cNvPr>
          <p:cNvSpPr txBox="1"/>
          <p:nvPr/>
        </p:nvSpPr>
        <p:spPr>
          <a:xfrm>
            <a:off x="2773678" y="3688973"/>
            <a:ext cx="24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Injury to the spinal cord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9218A0-29D1-48D0-A79F-6A2881D998E6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2259699" y="3450198"/>
            <a:ext cx="513979" cy="42344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C9606-05EF-4495-A96B-02A83805811B}"/>
              </a:ext>
            </a:extLst>
          </p:cNvPr>
          <p:cNvGrpSpPr/>
          <p:nvPr/>
        </p:nvGrpSpPr>
        <p:grpSpPr>
          <a:xfrm>
            <a:off x="3052318" y="4196195"/>
            <a:ext cx="1867763" cy="1133055"/>
            <a:chOff x="3562924" y="2358311"/>
            <a:chExt cx="4818089" cy="27674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6F303B-AFE9-40E3-9FC6-7A2B2BCED7D7}"/>
                </a:ext>
              </a:extLst>
            </p:cNvPr>
            <p:cNvSpPr/>
            <p:nvPr/>
          </p:nvSpPr>
          <p:spPr>
            <a:xfrm>
              <a:off x="3562924" y="2358311"/>
              <a:ext cx="4818089" cy="2767487"/>
            </a:xfrm>
            <a:custGeom>
              <a:avLst/>
              <a:gdLst>
                <a:gd name="connsiteX0" fmla="*/ 2411816 w 4860365"/>
                <a:gd name="connsiteY0" fmla="*/ 632872 h 2846834"/>
                <a:gd name="connsiteX1" fmla="*/ 2393528 w 4860365"/>
                <a:gd name="connsiteY1" fmla="*/ 90328 h 2846834"/>
                <a:gd name="connsiteX2" fmla="*/ 1009736 w 4860365"/>
                <a:gd name="connsiteY2" fmla="*/ 303688 h 2846834"/>
                <a:gd name="connsiteX3" fmla="*/ 3896 w 4860365"/>
                <a:gd name="connsiteY3" fmla="*/ 1663096 h 2846834"/>
                <a:gd name="connsiteX4" fmla="*/ 1375496 w 4860365"/>
                <a:gd name="connsiteY4" fmla="*/ 2803048 h 2846834"/>
                <a:gd name="connsiteX5" fmla="*/ 2405720 w 4860365"/>
                <a:gd name="connsiteY5" fmla="*/ 2528728 h 2846834"/>
                <a:gd name="connsiteX6" fmla="*/ 2430104 w 4860365"/>
                <a:gd name="connsiteY6" fmla="*/ 2010568 h 2846834"/>
                <a:gd name="connsiteX7" fmla="*/ 2454488 w 4860365"/>
                <a:gd name="connsiteY7" fmla="*/ 2528728 h 2846834"/>
                <a:gd name="connsiteX8" fmla="*/ 3509096 w 4860365"/>
                <a:gd name="connsiteY8" fmla="*/ 2827432 h 2846834"/>
                <a:gd name="connsiteX9" fmla="*/ 4831928 w 4860365"/>
                <a:gd name="connsiteY9" fmla="*/ 1980088 h 2846834"/>
                <a:gd name="connsiteX10" fmla="*/ 4325960 w 4860365"/>
                <a:gd name="connsiteY10" fmla="*/ 809656 h 2846834"/>
                <a:gd name="connsiteX11" fmla="*/ 3277448 w 4860365"/>
                <a:gd name="connsiteY11" fmla="*/ 114712 h 2846834"/>
                <a:gd name="connsiteX12" fmla="*/ 2442296 w 4860365"/>
                <a:gd name="connsiteY12" fmla="*/ 47656 h 2846834"/>
                <a:gd name="connsiteX13" fmla="*/ 2411816 w 4860365"/>
                <a:gd name="connsiteY13" fmla="*/ 632872 h 2846834"/>
                <a:gd name="connsiteX0" fmla="*/ 2411751 w 4860300"/>
                <a:gd name="connsiteY0" fmla="*/ 632872 h 2846834"/>
                <a:gd name="connsiteX1" fmla="*/ 2317263 w 4860300"/>
                <a:gd name="connsiteY1" fmla="*/ 48418 h 2846834"/>
                <a:gd name="connsiteX2" fmla="*/ 1009671 w 4860300"/>
                <a:gd name="connsiteY2" fmla="*/ 303688 h 2846834"/>
                <a:gd name="connsiteX3" fmla="*/ 3831 w 4860300"/>
                <a:gd name="connsiteY3" fmla="*/ 1663096 h 2846834"/>
                <a:gd name="connsiteX4" fmla="*/ 1375431 w 4860300"/>
                <a:gd name="connsiteY4" fmla="*/ 2803048 h 2846834"/>
                <a:gd name="connsiteX5" fmla="*/ 2405655 w 4860300"/>
                <a:gd name="connsiteY5" fmla="*/ 2528728 h 2846834"/>
                <a:gd name="connsiteX6" fmla="*/ 2430039 w 4860300"/>
                <a:gd name="connsiteY6" fmla="*/ 2010568 h 2846834"/>
                <a:gd name="connsiteX7" fmla="*/ 2454423 w 4860300"/>
                <a:gd name="connsiteY7" fmla="*/ 2528728 h 2846834"/>
                <a:gd name="connsiteX8" fmla="*/ 3509031 w 4860300"/>
                <a:gd name="connsiteY8" fmla="*/ 2827432 h 2846834"/>
                <a:gd name="connsiteX9" fmla="*/ 4831863 w 4860300"/>
                <a:gd name="connsiteY9" fmla="*/ 1980088 h 2846834"/>
                <a:gd name="connsiteX10" fmla="*/ 4325895 w 4860300"/>
                <a:gd name="connsiteY10" fmla="*/ 809656 h 2846834"/>
                <a:gd name="connsiteX11" fmla="*/ 3277383 w 4860300"/>
                <a:gd name="connsiteY11" fmla="*/ 114712 h 2846834"/>
                <a:gd name="connsiteX12" fmla="*/ 2442231 w 4860300"/>
                <a:gd name="connsiteY12" fmla="*/ 47656 h 2846834"/>
                <a:gd name="connsiteX13" fmla="*/ 2411751 w 4860300"/>
                <a:gd name="connsiteY13" fmla="*/ 632872 h 2846834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40584 h 2854546"/>
                <a:gd name="connsiteX1" fmla="*/ 2317263 w 4860300"/>
                <a:gd name="connsiteY1" fmla="*/ 56130 h 2854546"/>
                <a:gd name="connsiteX2" fmla="*/ 1009671 w 4860300"/>
                <a:gd name="connsiteY2" fmla="*/ 311400 h 2854546"/>
                <a:gd name="connsiteX3" fmla="*/ 3831 w 4860300"/>
                <a:gd name="connsiteY3" fmla="*/ 1670808 h 2854546"/>
                <a:gd name="connsiteX4" fmla="*/ 1375431 w 4860300"/>
                <a:gd name="connsiteY4" fmla="*/ 2810760 h 2854546"/>
                <a:gd name="connsiteX5" fmla="*/ 2405655 w 4860300"/>
                <a:gd name="connsiteY5" fmla="*/ 2536440 h 2854546"/>
                <a:gd name="connsiteX6" fmla="*/ 2430039 w 4860300"/>
                <a:gd name="connsiteY6" fmla="*/ 2018280 h 2854546"/>
                <a:gd name="connsiteX7" fmla="*/ 2454423 w 4860300"/>
                <a:gd name="connsiteY7" fmla="*/ 2536440 h 2854546"/>
                <a:gd name="connsiteX8" fmla="*/ 3509031 w 4860300"/>
                <a:gd name="connsiteY8" fmla="*/ 2835144 h 2854546"/>
                <a:gd name="connsiteX9" fmla="*/ 4831863 w 4860300"/>
                <a:gd name="connsiteY9" fmla="*/ 1987800 h 2854546"/>
                <a:gd name="connsiteX10" fmla="*/ 4325895 w 4860300"/>
                <a:gd name="connsiteY10" fmla="*/ 817368 h 2854546"/>
                <a:gd name="connsiteX11" fmla="*/ 3277383 w 4860300"/>
                <a:gd name="connsiteY11" fmla="*/ 122424 h 2854546"/>
                <a:gd name="connsiteX12" fmla="*/ 2487951 w 4860300"/>
                <a:gd name="connsiteY12" fmla="*/ 43938 h 2854546"/>
                <a:gd name="connsiteX13" fmla="*/ 2411751 w 4860300"/>
                <a:gd name="connsiteY13" fmla="*/ 640584 h 2854546"/>
                <a:gd name="connsiteX0" fmla="*/ 2411751 w 4860300"/>
                <a:gd name="connsiteY0" fmla="*/ 635551 h 2849513"/>
                <a:gd name="connsiteX1" fmla="*/ 2317263 w 4860300"/>
                <a:gd name="connsiteY1" fmla="*/ 51097 h 2849513"/>
                <a:gd name="connsiteX2" fmla="*/ 1009671 w 4860300"/>
                <a:gd name="connsiteY2" fmla="*/ 306367 h 2849513"/>
                <a:gd name="connsiteX3" fmla="*/ 3831 w 4860300"/>
                <a:gd name="connsiteY3" fmla="*/ 1665775 h 2849513"/>
                <a:gd name="connsiteX4" fmla="*/ 1375431 w 4860300"/>
                <a:gd name="connsiteY4" fmla="*/ 2805727 h 2849513"/>
                <a:gd name="connsiteX5" fmla="*/ 2405655 w 4860300"/>
                <a:gd name="connsiteY5" fmla="*/ 2531407 h 2849513"/>
                <a:gd name="connsiteX6" fmla="*/ 2430039 w 4860300"/>
                <a:gd name="connsiteY6" fmla="*/ 2013247 h 2849513"/>
                <a:gd name="connsiteX7" fmla="*/ 2454423 w 4860300"/>
                <a:gd name="connsiteY7" fmla="*/ 2531407 h 2849513"/>
                <a:gd name="connsiteX8" fmla="*/ 3509031 w 4860300"/>
                <a:gd name="connsiteY8" fmla="*/ 2830111 h 2849513"/>
                <a:gd name="connsiteX9" fmla="*/ 4831863 w 4860300"/>
                <a:gd name="connsiteY9" fmla="*/ 1982767 h 2849513"/>
                <a:gd name="connsiteX10" fmla="*/ 4325895 w 4860300"/>
                <a:gd name="connsiteY10" fmla="*/ 812335 h 2849513"/>
                <a:gd name="connsiteX11" fmla="*/ 3277383 w 4860300"/>
                <a:gd name="connsiteY11" fmla="*/ 117391 h 2849513"/>
                <a:gd name="connsiteX12" fmla="*/ 2487951 w 4860300"/>
                <a:gd name="connsiteY12" fmla="*/ 38905 h 2849513"/>
                <a:gd name="connsiteX13" fmla="*/ 2411751 w 4860300"/>
                <a:gd name="connsiteY13" fmla="*/ 635551 h 2849513"/>
                <a:gd name="connsiteX0" fmla="*/ 2411751 w 4860300"/>
                <a:gd name="connsiteY0" fmla="*/ 653506 h 2867468"/>
                <a:gd name="connsiteX1" fmla="*/ 2317263 w 4860300"/>
                <a:gd name="connsiteY1" fmla="*/ 69052 h 2867468"/>
                <a:gd name="connsiteX2" fmla="*/ 1009671 w 4860300"/>
                <a:gd name="connsiteY2" fmla="*/ 324322 h 2867468"/>
                <a:gd name="connsiteX3" fmla="*/ 3831 w 4860300"/>
                <a:gd name="connsiteY3" fmla="*/ 1683730 h 2867468"/>
                <a:gd name="connsiteX4" fmla="*/ 1375431 w 4860300"/>
                <a:gd name="connsiteY4" fmla="*/ 2823682 h 2867468"/>
                <a:gd name="connsiteX5" fmla="*/ 2405655 w 4860300"/>
                <a:gd name="connsiteY5" fmla="*/ 2549362 h 2867468"/>
                <a:gd name="connsiteX6" fmla="*/ 2430039 w 4860300"/>
                <a:gd name="connsiteY6" fmla="*/ 2031202 h 2867468"/>
                <a:gd name="connsiteX7" fmla="*/ 2454423 w 4860300"/>
                <a:gd name="connsiteY7" fmla="*/ 2549362 h 2867468"/>
                <a:gd name="connsiteX8" fmla="*/ 3509031 w 4860300"/>
                <a:gd name="connsiteY8" fmla="*/ 2848066 h 2867468"/>
                <a:gd name="connsiteX9" fmla="*/ 4831863 w 4860300"/>
                <a:gd name="connsiteY9" fmla="*/ 2000722 h 2867468"/>
                <a:gd name="connsiteX10" fmla="*/ 4325895 w 4860300"/>
                <a:gd name="connsiteY10" fmla="*/ 830290 h 2867468"/>
                <a:gd name="connsiteX11" fmla="*/ 3277383 w 4860300"/>
                <a:gd name="connsiteY11" fmla="*/ 135346 h 2867468"/>
                <a:gd name="connsiteX12" fmla="*/ 2487951 w 4860300"/>
                <a:gd name="connsiteY12" fmla="*/ 56860 h 2867468"/>
                <a:gd name="connsiteX13" fmla="*/ 2411751 w 4860300"/>
                <a:gd name="connsiteY13" fmla="*/ 653506 h 2867468"/>
                <a:gd name="connsiteX0" fmla="*/ 2411751 w 4860300"/>
                <a:gd name="connsiteY0" fmla="*/ 653506 h 2867468"/>
                <a:gd name="connsiteX1" fmla="*/ 2317263 w 4860300"/>
                <a:gd name="connsiteY1" fmla="*/ 69052 h 2867468"/>
                <a:gd name="connsiteX2" fmla="*/ 1009671 w 4860300"/>
                <a:gd name="connsiteY2" fmla="*/ 324322 h 2867468"/>
                <a:gd name="connsiteX3" fmla="*/ 3831 w 4860300"/>
                <a:gd name="connsiteY3" fmla="*/ 1683730 h 2867468"/>
                <a:gd name="connsiteX4" fmla="*/ 1375431 w 4860300"/>
                <a:gd name="connsiteY4" fmla="*/ 2823682 h 2867468"/>
                <a:gd name="connsiteX5" fmla="*/ 2405655 w 4860300"/>
                <a:gd name="connsiteY5" fmla="*/ 2549362 h 2867468"/>
                <a:gd name="connsiteX6" fmla="*/ 2430039 w 4860300"/>
                <a:gd name="connsiteY6" fmla="*/ 2031202 h 2867468"/>
                <a:gd name="connsiteX7" fmla="*/ 2454423 w 4860300"/>
                <a:gd name="connsiteY7" fmla="*/ 2549362 h 2867468"/>
                <a:gd name="connsiteX8" fmla="*/ 3509031 w 4860300"/>
                <a:gd name="connsiteY8" fmla="*/ 2848066 h 2867468"/>
                <a:gd name="connsiteX9" fmla="*/ 4831863 w 4860300"/>
                <a:gd name="connsiteY9" fmla="*/ 2000722 h 2867468"/>
                <a:gd name="connsiteX10" fmla="*/ 4325895 w 4860300"/>
                <a:gd name="connsiteY10" fmla="*/ 830290 h 2867468"/>
                <a:gd name="connsiteX11" fmla="*/ 3277383 w 4860300"/>
                <a:gd name="connsiteY11" fmla="*/ 135346 h 2867468"/>
                <a:gd name="connsiteX12" fmla="*/ 2487951 w 4860300"/>
                <a:gd name="connsiteY12" fmla="*/ 56860 h 2867468"/>
                <a:gd name="connsiteX13" fmla="*/ 2411751 w 4860300"/>
                <a:gd name="connsiteY13" fmla="*/ 653506 h 2867468"/>
                <a:gd name="connsiteX0" fmla="*/ 2411751 w 4860300"/>
                <a:gd name="connsiteY0" fmla="*/ 628321 h 2842283"/>
                <a:gd name="connsiteX1" fmla="*/ 2317263 w 4860300"/>
                <a:gd name="connsiteY1" fmla="*/ 43867 h 2842283"/>
                <a:gd name="connsiteX2" fmla="*/ 1009671 w 4860300"/>
                <a:gd name="connsiteY2" fmla="*/ 299137 h 2842283"/>
                <a:gd name="connsiteX3" fmla="*/ 3831 w 4860300"/>
                <a:gd name="connsiteY3" fmla="*/ 1658545 h 2842283"/>
                <a:gd name="connsiteX4" fmla="*/ 1375431 w 4860300"/>
                <a:gd name="connsiteY4" fmla="*/ 2798497 h 2842283"/>
                <a:gd name="connsiteX5" fmla="*/ 2405655 w 4860300"/>
                <a:gd name="connsiteY5" fmla="*/ 2524177 h 2842283"/>
                <a:gd name="connsiteX6" fmla="*/ 2430039 w 4860300"/>
                <a:gd name="connsiteY6" fmla="*/ 2006017 h 2842283"/>
                <a:gd name="connsiteX7" fmla="*/ 2454423 w 4860300"/>
                <a:gd name="connsiteY7" fmla="*/ 2524177 h 2842283"/>
                <a:gd name="connsiteX8" fmla="*/ 3509031 w 4860300"/>
                <a:gd name="connsiteY8" fmla="*/ 2822881 h 2842283"/>
                <a:gd name="connsiteX9" fmla="*/ 4831863 w 4860300"/>
                <a:gd name="connsiteY9" fmla="*/ 1975537 h 2842283"/>
                <a:gd name="connsiteX10" fmla="*/ 4325895 w 4860300"/>
                <a:gd name="connsiteY10" fmla="*/ 805105 h 2842283"/>
                <a:gd name="connsiteX11" fmla="*/ 3277383 w 4860300"/>
                <a:gd name="connsiteY11" fmla="*/ 110161 h 2842283"/>
                <a:gd name="connsiteX12" fmla="*/ 2487951 w 4860300"/>
                <a:gd name="connsiteY12" fmla="*/ 31675 h 2842283"/>
                <a:gd name="connsiteX13" fmla="*/ 2411751 w 4860300"/>
                <a:gd name="connsiteY13" fmla="*/ 628321 h 2842283"/>
                <a:gd name="connsiteX0" fmla="*/ 2411751 w 4860300"/>
                <a:gd name="connsiteY0" fmla="*/ 628321 h 2842283"/>
                <a:gd name="connsiteX1" fmla="*/ 2317263 w 4860300"/>
                <a:gd name="connsiteY1" fmla="*/ 43867 h 2842283"/>
                <a:gd name="connsiteX2" fmla="*/ 1009671 w 4860300"/>
                <a:gd name="connsiteY2" fmla="*/ 299137 h 2842283"/>
                <a:gd name="connsiteX3" fmla="*/ 3831 w 4860300"/>
                <a:gd name="connsiteY3" fmla="*/ 1658545 h 2842283"/>
                <a:gd name="connsiteX4" fmla="*/ 1375431 w 4860300"/>
                <a:gd name="connsiteY4" fmla="*/ 2798497 h 2842283"/>
                <a:gd name="connsiteX5" fmla="*/ 2405655 w 4860300"/>
                <a:gd name="connsiteY5" fmla="*/ 2524177 h 2842283"/>
                <a:gd name="connsiteX6" fmla="*/ 2430039 w 4860300"/>
                <a:gd name="connsiteY6" fmla="*/ 2006017 h 2842283"/>
                <a:gd name="connsiteX7" fmla="*/ 2454423 w 4860300"/>
                <a:gd name="connsiteY7" fmla="*/ 2524177 h 2842283"/>
                <a:gd name="connsiteX8" fmla="*/ 3509031 w 4860300"/>
                <a:gd name="connsiteY8" fmla="*/ 2822881 h 2842283"/>
                <a:gd name="connsiteX9" fmla="*/ 4831863 w 4860300"/>
                <a:gd name="connsiteY9" fmla="*/ 1975537 h 2842283"/>
                <a:gd name="connsiteX10" fmla="*/ 4325895 w 4860300"/>
                <a:gd name="connsiteY10" fmla="*/ 805105 h 2842283"/>
                <a:gd name="connsiteX11" fmla="*/ 3277383 w 4860300"/>
                <a:gd name="connsiteY11" fmla="*/ 110161 h 2842283"/>
                <a:gd name="connsiteX12" fmla="*/ 2487951 w 4860300"/>
                <a:gd name="connsiteY12" fmla="*/ 31675 h 2842283"/>
                <a:gd name="connsiteX13" fmla="*/ 2411751 w 4860300"/>
                <a:gd name="connsiteY13" fmla="*/ 628321 h 2842283"/>
                <a:gd name="connsiteX0" fmla="*/ 2411751 w 4860300"/>
                <a:gd name="connsiteY0" fmla="*/ 628321 h 2842283"/>
                <a:gd name="connsiteX1" fmla="*/ 2317263 w 4860300"/>
                <a:gd name="connsiteY1" fmla="*/ 43867 h 2842283"/>
                <a:gd name="connsiteX2" fmla="*/ 1009671 w 4860300"/>
                <a:gd name="connsiteY2" fmla="*/ 299137 h 2842283"/>
                <a:gd name="connsiteX3" fmla="*/ 3831 w 4860300"/>
                <a:gd name="connsiteY3" fmla="*/ 1658545 h 2842283"/>
                <a:gd name="connsiteX4" fmla="*/ 1375431 w 4860300"/>
                <a:gd name="connsiteY4" fmla="*/ 2798497 h 2842283"/>
                <a:gd name="connsiteX5" fmla="*/ 2405655 w 4860300"/>
                <a:gd name="connsiteY5" fmla="*/ 2524177 h 2842283"/>
                <a:gd name="connsiteX6" fmla="*/ 2430039 w 4860300"/>
                <a:gd name="connsiteY6" fmla="*/ 2006017 h 2842283"/>
                <a:gd name="connsiteX7" fmla="*/ 2454423 w 4860300"/>
                <a:gd name="connsiteY7" fmla="*/ 2524177 h 2842283"/>
                <a:gd name="connsiteX8" fmla="*/ 3509031 w 4860300"/>
                <a:gd name="connsiteY8" fmla="*/ 2822881 h 2842283"/>
                <a:gd name="connsiteX9" fmla="*/ 4831863 w 4860300"/>
                <a:gd name="connsiteY9" fmla="*/ 1975537 h 2842283"/>
                <a:gd name="connsiteX10" fmla="*/ 4325895 w 4860300"/>
                <a:gd name="connsiteY10" fmla="*/ 805105 h 2842283"/>
                <a:gd name="connsiteX11" fmla="*/ 3277383 w 4860300"/>
                <a:gd name="connsiteY11" fmla="*/ 110161 h 2842283"/>
                <a:gd name="connsiteX12" fmla="*/ 2487951 w 4860300"/>
                <a:gd name="connsiteY12" fmla="*/ 31675 h 2842283"/>
                <a:gd name="connsiteX13" fmla="*/ 2411751 w 4860300"/>
                <a:gd name="connsiteY13" fmla="*/ 628321 h 2842283"/>
                <a:gd name="connsiteX0" fmla="*/ 2408073 w 4856622"/>
                <a:gd name="connsiteY0" fmla="*/ 628321 h 2842283"/>
                <a:gd name="connsiteX1" fmla="*/ 2313585 w 4856622"/>
                <a:gd name="connsiteY1" fmla="*/ 43867 h 2842283"/>
                <a:gd name="connsiteX2" fmla="*/ 1005993 w 4856622"/>
                <a:gd name="connsiteY2" fmla="*/ 299137 h 2842283"/>
                <a:gd name="connsiteX3" fmla="*/ 153 w 4856622"/>
                <a:gd name="connsiteY3" fmla="*/ 1658545 h 2842283"/>
                <a:gd name="connsiteX4" fmla="*/ 1371753 w 4856622"/>
                <a:gd name="connsiteY4" fmla="*/ 2798497 h 2842283"/>
                <a:gd name="connsiteX5" fmla="*/ 2401977 w 4856622"/>
                <a:gd name="connsiteY5" fmla="*/ 2524177 h 2842283"/>
                <a:gd name="connsiteX6" fmla="*/ 2426361 w 4856622"/>
                <a:gd name="connsiteY6" fmla="*/ 2006017 h 2842283"/>
                <a:gd name="connsiteX7" fmla="*/ 2450745 w 4856622"/>
                <a:gd name="connsiteY7" fmla="*/ 2524177 h 2842283"/>
                <a:gd name="connsiteX8" fmla="*/ 3505353 w 4856622"/>
                <a:gd name="connsiteY8" fmla="*/ 2822881 h 2842283"/>
                <a:gd name="connsiteX9" fmla="*/ 4828185 w 4856622"/>
                <a:gd name="connsiteY9" fmla="*/ 1975537 h 2842283"/>
                <a:gd name="connsiteX10" fmla="*/ 4322217 w 4856622"/>
                <a:gd name="connsiteY10" fmla="*/ 805105 h 2842283"/>
                <a:gd name="connsiteX11" fmla="*/ 3273705 w 4856622"/>
                <a:gd name="connsiteY11" fmla="*/ 110161 h 2842283"/>
                <a:gd name="connsiteX12" fmla="*/ 2484273 w 4856622"/>
                <a:gd name="connsiteY12" fmla="*/ 31675 h 2842283"/>
                <a:gd name="connsiteX13" fmla="*/ 2408073 w 4856622"/>
                <a:gd name="connsiteY13" fmla="*/ 628321 h 2842283"/>
                <a:gd name="connsiteX0" fmla="*/ 2404264 w 4852813"/>
                <a:gd name="connsiteY0" fmla="*/ 628321 h 2842283"/>
                <a:gd name="connsiteX1" fmla="*/ 2309776 w 4852813"/>
                <a:gd name="connsiteY1" fmla="*/ 43867 h 2842283"/>
                <a:gd name="connsiteX2" fmla="*/ 1002184 w 4852813"/>
                <a:gd name="connsiteY2" fmla="*/ 299137 h 2842283"/>
                <a:gd name="connsiteX3" fmla="*/ 154 w 4852813"/>
                <a:gd name="connsiteY3" fmla="*/ 1734745 h 2842283"/>
                <a:gd name="connsiteX4" fmla="*/ 1367944 w 4852813"/>
                <a:gd name="connsiteY4" fmla="*/ 2798497 h 2842283"/>
                <a:gd name="connsiteX5" fmla="*/ 2398168 w 4852813"/>
                <a:gd name="connsiteY5" fmla="*/ 2524177 h 2842283"/>
                <a:gd name="connsiteX6" fmla="*/ 2422552 w 4852813"/>
                <a:gd name="connsiteY6" fmla="*/ 2006017 h 2842283"/>
                <a:gd name="connsiteX7" fmla="*/ 2446936 w 4852813"/>
                <a:gd name="connsiteY7" fmla="*/ 2524177 h 2842283"/>
                <a:gd name="connsiteX8" fmla="*/ 3501544 w 4852813"/>
                <a:gd name="connsiteY8" fmla="*/ 2822881 h 2842283"/>
                <a:gd name="connsiteX9" fmla="*/ 4824376 w 4852813"/>
                <a:gd name="connsiteY9" fmla="*/ 1975537 h 2842283"/>
                <a:gd name="connsiteX10" fmla="*/ 4318408 w 4852813"/>
                <a:gd name="connsiteY10" fmla="*/ 805105 h 2842283"/>
                <a:gd name="connsiteX11" fmla="*/ 3269896 w 4852813"/>
                <a:gd name="connsiteY11" fmla="*/ 110161 h 2842283"/>
                <a:gd name="connsiteX12" fmla="*/ 2480464 w 4852813"/>
                <a:gd name="connsiteY12" fmla="*/ 31675 h 2842283"/>
                <a:gd name="connsiteX13" fmla="*/ 2404264 w 4852813"/>
                <a:gd name="connsiteY13" fmla="*/ 628321 h 2842283"/>
                <a:gd name="connsiteX0" fmla="*/ 2405855 w 4854404"/>
                <a:gd name="connsiteY0" fmla="*/ 628321 h 2842283"/>
                <a:gd name="connsiteX1" fmla="*/ 2311367 w 4854404"/>
                <a:gd name="connsiteY1" fmla="*/ 43867 h 2842283"/>
                <a:gd name="connsiteX2" fmla="*/ 1003775 w 4854404"/>
                <a:gd name="connsiteY2" fmla="*/ 299137 h 2842283"/>
                <a:gd name="connsiteX3" fmla="*/ 1745 w 4854404"/>
                <a:gd name="connsiteY3" fmla="*/ 1734745 h 2842283"/>
                <a:gd name="connsiteX4" fmla="*/ 1243805 w 4854404"/>
                <a:gd name="connsiteY4" fmla="*/ 2748967 h 2842283"/>
                <a:gd name="connsiteX5" fmla="*/ 2399759 w 4854404"/>
                <a:gd name="connsiteY5" fmla="*/ 2524177 h 2842283"/>
                <a:gd name="connsiteX6" fmla="*/ 2424143 w 4854404"/>
                <a:gd name="connsiteY6" fmla="*/ 2006017 h 2842283"/>
                <a:gd name="connsiteX7" fmla="*/ 2448527 w 4854404"/>
                <a:gd name="connsiteY7" fmla="*/ 2524177 h 2842283"/>
                <a:gd name="connsiteX8" fmla="*/ 3503135 w 4854404"/>
                <a:gd name="connsiteY8" fmla="*/ 2822881 h 2842283"/>
                <a:gd name="connsiteX9" fmla="*/ 4825967 w 4854404"/>
                <a:gd name="connsiteY9" fmla="*/ 1975537 h 2842283"/>
                <a:gd name="connsiteX10" fmla="*/ 4319999 w 4854404"/>
                <a:gd name="connsiteY10" fmla="*/ 805105 h 2842283"/>
                <a:gd name="connsiteX11" fmla="*/ 3271487 w 4854404"/>
                <a:gd name="connsiteY11" fmla="*/ 110161 h 2842283"/>
                <a:gd name="connsiteX12" fmla="*/ 2482055 w 4854404"/>
                <a:gd name="connsiteY12" fmla="*/ 31675 h 2842283"/>
                <a:gd name="connsiteX13" fmla="*/ 2405855 w 4854404"/>
                <a:gd name="connsiteY13" fmla="*/ 628321 h 2842283"/>
                <a:gd name="connsiteX0" fmla="*/ 2404556 w 4853105"/>
                <a:gd name="connsiteY0" fmla="*/ 628321 h 2842283"/>
                <a:gd name="connsiteX1" fmla="*/ 2310068 w 4853105"/>
                <a:gd name="connsiteY1" fmla="*/ 43867 h 2842283"/>
                <a:gd name="connsiteX2" fmla="*/ 1002476 w 4853105"/>
                <a:gd name="connsiteY2" fmla="*/ 299137 h 2842283"/>
                <a:gd name="connsiteX3" fmla="*/ 446 w 4853105"/>
                <a:gd name="connsiteY3" fmla="*/ 1734745 h 2842283"/>
                <a:gd name="connsiteX4" fmla="*/ 1120586 w 4853105"/>
                <a:gd name="connsiteY4" fmla="*/ 2741347 h 2842283"/>
                <a:gd name="connsiteX5" fmla="*/ 2398460 w 4853105"/>
                <a:gd name="connsiteY5" fmla="*/ 2524177 h 2842283"/>
                <a:gd name="connsiteX6" fmla="*/ 2422844 w 4853105"/>
                <a:gd name="connsiteY6" fmla="*/ 2006017 h 2842283"/>
                <a:gd name="connsiteX7" fmla="*/ 2447228 w 4853105"/>
                <a:gd name="connsiteY7" fmla="*/ 2524177 h 2842283"/>
                <a:gd name="connsiteX8" fmla="*/ 3501836 w 4853105"/>
                <a:gd name="connsiteY8" fmla="*/ 2822881 h 2842283"/>
                <a:gd name="connsiteX9" fmla="*/ 4824668 w 4853105"/>
                <a:gd name="connsiteY9" fmla="*/ 1975537 h 2842283"/>
                <a:gd name="connsiteX10" fmla="*/ 4318700 w 4853105"/>
                <a:gd name="connsiteY10" fmla="*/ 805105 h 2842283"/>
                <a:gd name="connsiteX11" fmla="*/ 3270188 w 4853105"/>
                <a:gd name="connsiteY11" fmla="*/ 110161 h 2842283"/>
                <a:gd name="connsiteX12" fmla="*/ 2480756 w 4853105"/>
                <a:gd name="connsiteY12" fmla="*/ 31675 h 2842283"/>
                <a:gd name="connsiteX13" fmla="*/ 2404556 w 4853105"/>
                <a:gd name="connsiteY13" fmla="*/ 628321 h 2842283"/>
                <a:gd name="connsiteX0" fmla="*/ 2404840 w 4853389"/>
                <a:gd name="connsiteY0" fmla="*/ 628321 h 2842283"/>
                <a:gd name="connsiteX1" fmla="*/ 2310352 w 4853389"/>
                <a:gd name="connsiteY1" fmla="*/ 43867 h 2842283"/>
                <a:gd name="connsiteX2" fmla="*/ 1002760 w 4853389"/>
                <a:gd name="connsiteY2" fmla="*/ 299137 h 2842283"/>
                <a:gd name="connsiteX3" fmla="*/ 730 w 4853389"/>
                <a:gd name="connsiteY3" fmla="*/ 1734745 h 2842283"/>
                <a:gd name="connsiteX4" fmla="*/ 1155160 w 4853389"/>
                <a:gd name="connsiteY4" fmla="*/ 2741347 h 2842283"/>
                <a:gd name="connsiteX5" fmla="*/ 2398744 w 4853389"/>
                <a:gd name="connsiteY5" fmla="*/ 2524177 h 2842283"/>
                <a:gd name="connsiteX6" fmla="*/ 2423128 w 4853389"/>
                <a:gd name="connsiteY6" fmla="*/ 2006017 h 2842283"/>
                <a:gd name="connsiteX7" fmla="*/ 2447512 w 4853389"/>
                <a:gd name="connsiteY7" fmla="*/ 2524177 h 2842283"/>
                <a:gd name="connsiteX8" fmla="*/ 3502120 w 4853389"/>
                <a:gd name="connsiteY8" fmla="*/ 2822881 h 2842283"/>
                <a:gd name="connsiteX9" fmla="*/ 4824952 w 4853389"/>
                <a:gd name="connsiteY9" fmla="*/ 1975537 h 2842283"/>
                <a:gd name="connsiteX10" fmla="*/ 4318984 w 4853389"/>
                <a:gd name="connsiteY10" fmla="*/ 805105 h 2842283"/>
                <a:gd name="connsiteX11" fmla="*/ 3270472 w 4853389"/>
                <a:gd name="connsiteY11" fmla="*/ 110161 h 2842283"/>
                <a:gd name="connsiteX12" fmla="*/ 2481040 w 4853389"/>
                <a:gd name="connsiteY12" fmla="*/ 31675 h 2842283"/>
                <a:gd name="connsiteX13" fmla="*/ 2404840 w 4853389"/>
                <a:gd name="connsiteY13" fmla="*/ 628321 h 2842283"/>
                <a:gd name="connsiteX0" fmla="*/ 2405027 w 4853576"/>
                <a:gd name="connsiteY0" fmla="*/ 628321 h 2842283"/>
                <a:gd name="connsiteX1" fmla="*/ 2310539 w 4853576"/>
                <a:gd name="connsiteY1" fmla="*/ 43867 h 2842283"/>
                <a:gd name="connsiteX2" fmla="*/ 1002947 w 4853576"/>
                <a:gd name="connsiteY2" fmla="*/ 299137 h 2842283"/>
                <a:gd name="connsiteX3" fmla="*/ 917 w 4853576"/>
                <a:gd name="connsiteY3" fmla="*/ 1734745 h 2842283"/>
                <a:gd name="connsiteX4" fmla="*/ 1174397 w 4853576"/>
                <a:gd name="connsiteY4" fmla="*/ 2741347 h 2842283"/>
                <a:gd name="connsiteX5" fmla="*/ 2398931 w 4853576"/>
                <a:gd name="connsiteY5" fmla="*/ 2524177 h 2842283"/>
                <a:gd name="connsiteX6" fmla="*/ 2423315 w 4853576"/>
                <a:gd name="connsiteY6" fmla="*/ 2006017 h 2842283"/>
                <a:gd name="connsiteX7" fmla="*/ 2447699 w 4853576"/>
                <a:gd name="connsiteY7" fmla="*/ 2524177 h 2842283"/>
                <a:gd name="connsiteX8" fmla="*/ 3502307 w 4853576"/>
                <a:gd name="connsiteY8" fmla="*/ 2822881 h 2842283"/>
                <a:gd name="connsiteX9" fmla="*/ 4825139 w 4853576"/>
                <a:gd name="connsiteY9" fmla="*/ 1975537 h 2842283"/>
                <a:gd name="connsiteX10" fmla="*/ 4319171 w 4853576"/>
                <a:gd name="connsiteY10" fmla="*/ 805105 h 2842283"/>
                <a:gd name="connsiteX11" fmla="*/ 3270659 w 4853576"/>
                <a:gd name="connsiteY11" fmla="*/ 110161 h 2842283"/>
                <a:gd name="connsiteX12" fmla="*/ 2481227 w 4853576"/>
                <a:gd name="connsiteY12" fmla="*/ 31675 h 2842283"/>
                <a:gd name="connsiteX13" fmla="*/ 2405027 w 4853576"/>
                <a:gd name="connsiteY13" fmla="*/ 628321 h 2842283"/>
                <a:gd name="connsiteX0" fmla="*/ 2405027 w 4853576"/>
                <a:gd name="connsiteY0" fmla="*/ 628321 h 2842283"/>
                <a:gd name="connsiteX1" fmla="*/ 2310539 w 4853576"/>
                <a:gd name="connsiteY1" fmla="*/ 43867 h 2842283"/>
                <a:gd name="connsiteX2" fmla="*/ 1002947 w 4853576"/>
                <a:gd name="connsiteY2" fmla="*/ 299137 h 2842283"/>
                <a:gd name="connsiteX3" fmla="*/ 917 w 4853576"/>
                <a:gd name="connsiteY3" fmla="*/ 1734745 h 2842283"/>
                <a:gd name="connsiteX4" fmla="*/ 1174397 w 4853576"/>
                <a:gd name="connsiteY4" fmla="*/ 2741347 h 2842283"/>
                <a:gd name="connsiteX5" fmla="*/ 2398931 w 4853576"/>
                <a:gd name="connsiteY5" fmla="*/ 2524177 h 2842283"/>
                <a:gd name="connsiteX6" fmla="*/ 2423315 w 4853576"/>
                <a:gd name="connsiteY6" fmla="*/ 2006017 h 2842283"/>
                <a:gd name="connsiteX7" fmla="*/ 2447699 w 4853576"/>
                <a:gd name="connsiteY7" fmla="*/ 2524177 h 2842283"/>
                <a:gd name="connsiteX8" fmla="*/ 3502307 w 4853576"/>
                <a:gd name="connsiteY8" fmla="*/ 2822881 h 2842283"/>
                <a:gd name="connsiteX9" fmla="*/ 4825139 w 4853576"/>
                <a:gd name="connsiteY9" fmla="*/ 1975537 h 2842283"/>
                <a:gd name="connsiteX10" fmla="*/ 4319171 w 4853576"/>
                <a:gd name="connsiteY10" fmla="*/ 805105 h 2842283"/>
                <a:gd name="connsiteX11" fmla="*/ 3270659 w 4853576"/>
                <a:gd name="connsiteY11" fmla="*/ 110161 h 2842283"/>
                <a:gd name="connsiteX12" fmla="*/ 2481227 w 4853576"/>
                <a:gd name="connsiteY12" fmla="*/ 31675 h 2842283"/>
                <a:gd name="connsiteX13" fmla="*/ 2405027 w 4853576"/>
                <a:gd name="connsiteY13" fmla="*/ 628321 h 2842283"/>
                <a:gd name="connsiteX0" fmla="*/ 2386000 w 4834549"/>
                <a:gd name="connsiteY0" fmla="*/ 628321 h 2842283"/>
                <a:gd name="connsiteX1" fmla="*/ 2291512 w 4834549"/>
                <a:gd name="connsiteY1" fmla="*/ 43867 h 2842283"/>
                <a:gd name="connsiteX2" fmla="*/ 983920 w 4834549"/>
                <a:gd name="connsiteY2" fmla="*/ 299137 h 2842283"/>
                <a:gd name="connsiteX3" fmla="*/ 940 w 4834549"/>
                <a:gd name="connsiteY3" fmla="*/ 1746175 h 2842283"/>
                <a:gd name="connsiteX4" fmla="*/ 1155370 w 4834549"/>
                <a:gd name="connsiteY4" fmla="*/ 2741347 h 2842283"/>
                <a:gd name="connsiteX5" fmla="*/ 2379904 w 4834549"/>
                <a:gd name="connsiteY5" fmla="*/ 2524177 h 2842283"/>
                <a:gd name="connsiteX6" fmla="*/ 2404288 w 4834549"/>
                <a:gd name="connsiteY6" fmla="*/ 2006017 h 2842283"/>
                <a:gd name="connsiteX7" fmla="*/ 2428672 w 4834549"/>
                <a:gd name="connsiteY7" fmla="*/ 2524177 h 2842283"/>
                <a:gd name="connsiteX8" fmla="*/ 3483280 w 4834549"/>
                <a:gd name="connsiteY8" fmla="*/ 2822881 h 2842283"/>
                <a:gd name="connsiteX9" fmla="*/ 4806112 w 4834549"/>
                <a:gd name="connsiteY9" fmla="*/ 1975537 h 2842283"/>
                <a:gd name="connsiteX10" fmla="*/ 4300144 w 4834549"/>
                <a:gd name="connsiteY10" fmla="*/ 805105 h 2842283"/>
                <a:gd name="connsiteX11" fmla="*/ 3251632 w 4834549"/>
                <a:gd name="connsiteY11" fmla="*/ 110161 h 2842283"/>
                <a:gd name="connsiteX12" fmla="*/ 2462200 w 4834549"/>
                <a:gd name="connsiteY12" fmla="*/ 31675 h 2842283"/>
                <a:gd name="connsiteX13" fmla="*/ 2386000 w 4834549"/>
                <a:gd name="connsiteY13" fmla="*/ 628321 h 2842283"/>
                <a:gd name="connsiteX0" fmla="*/ 2385774 w 4834323"/>
                <a:gd name="connsiteY0" fmla="*/ 628321 h 2842283"/>
                <a:gd name="connsiteX1" fmla="*/ 2291286 w 4834323"/>
                <a:gd name="connsiteY1" fmla="*/ 43867 h 2842283"/>
                <a:gd name="connsiteX2" fmla="*/ 983694 w 4834323"/>
                <a:gd name="connsiteY2" fmla="*/ 299137 h 2842283"/>
                <a:gd name="connsiteX3" fmla="*/ 714 w 4834323"/>
                <a:gd name="connsiteY3" fmla="*/ 1746175 h 2842283"/>
                <a:gd name="connsiteX4" fmla="*/ 1155144 w 4834323"/>
                <a:gd name="connsiteY4" fmla="*/ 2741347 h 2842283"/>
                <a:gd name="connsiteX5" fmla="*/ 2379678 w 4834323"/>
                <a:gd name="connsiteY5" fmla="*/ 2524177 h 2842283"/>
                <a:gd name="connsiteX6" fmla="*/ 2404062 w 4834323"/>
                <a:gd name="connsiteY6" fmla="*/ 2006017 h 2842283"/>
                <a:gd name="connsiteX7" fmla="*/ 2428446 w 4834323"/>
                <a:gd name="connsiteY7" fmla="*/ 2524177 h 2842283"/>
                <a:gd name="connsiteX8" fmla="*/ 3483054 w 4834323"/>
                <a:gd name="connsiteY8" fmla="*/ 2822881 h 2842283"/>
                <a:gd name="connsiteX9" fmla="*/ 4805886 w 4834323"/>
                <a:gd name="connsiteY9" fmla="*/ 1975537 h 2842283"/>
                <a:gd name="connsiteX10" fmla="*/ 4299918 w 4834323"/>
                <a:gd name="connsiteY10" fmla="*/ 805105 h 2842283"/>
                <a:gd name="connsiteX11" fmla="*/ 3251406 w 4834323"/>
                <a:gd name="connsiteY11" fmla="*/ 110161 h 2842283"/>
                <a:gd name="connsiteX12" fmla="*/ 2461974 w 4834323"/>
                <a:gd name="connsiteY12" fmla="*/ 31675 h 2842283"/>
                <a:gd name="connsiteX13" fmla="*/ 2385774 w 4834323"/>
                <a:gd name="connsiteY13" fmla="*/ 628321 h 2842283"/>
                <a:gd name="connsiteX0" fmla="*/ 2386907 w 4835456"/>
                <a:gd name="connsiteY0" fmla="*/ 628321 h 2842283"/>
                <a:gd name="connsiteX1" fmla="*/ 2292419 w 4835456"/>
                <a:gd name="connsiteY1" fmla="*/ 43867 h 2842283"/>
                <a:gd name="connsiteX2" fmla="*/ 923867 w 4835456"/>
                <a:gd name="connsiteY2" fmla="*/ 390577 h 2842283"/>
                <a:gd name="connsiteX3" fmla="*/ 1847 w 4835456"/>
                <a:gd name="connsiteY3" fmla="*/ 1746175 h 2842283"/>
                <a:gd name="connsiteX4" fmla="*/ 1156277 w 4835456"/>
                <a:gd name="connsiteY4" fmla="*/ 2741347 h 2842283"/>
                <a:gd name="connsiteX5" fmla="*/ 2380811 w 4835456"/>
                <a:gd name="connsiteY5" fmla="*/ 2524177 h 2842283"/>
                <a:gd name="connsiteX6" fmla="*/ 2405195 w 4835456"/>
                <a:gd name="connsiteY6" fmla="*/ 2006017 h 2842283"/>
                <a:gd name="connsiteX7" fmla="*/ 2429579 w 4835456"/>
                <a:gd name="connsiteY7" fmla="*/ 2524177 h 2842283"/>
                <a:gd name="connsiteX8" fmla="*/ 3484187 w 4835456"/>
                <a:gd name="connsiteY8" fmla="*/ 2822881 h 2842283"/>
                <a:gd name="connsiteX9" fmla="*/ 4807019 w 4835456"/>
                <a:gd name="connsiteY9" fmla="*/ 1975537 h 2842283"/>
                <a:gd name="connsiteX10" fmla="*/ 4301051 w 4835456"/>
                <a:gd name="connsiteY10" fmla="*/ 805105 h 2842283"/>
                <a:gd name="connsiteX11" fmla="*/ 3252539 w 4835456"/>
                <a:gd name="connsiteY11" fmla="*/ 110161 h 2842283"/>
                <a:gd name="connsiteX12" fmla="*/ 2463107 w 4835456"/>
                <a:gd name="connsiteY12" fmla="*/ 31675 h 2842283"/>
                <a:gd name="connsiteX13" fmla="*/ 2386907 w 4835456"/>
                <a:gd name="connsiteY13" fmla="*/ 628321 h 2842283"/>
                <a:gd name="connsiteX0" fmla="*/ 2385088 w 4833637"/>
                <a:gd name="connsiteY0" fmla="*/ 628321 h 2842283"/>
                <a:gd name="connsiteX1" fmla="*/ 2290600 w 4833637"/>
                <a:gd name="connsiteY1" fmla="*/ 43867 h 2842283"/>
                <a:gd name="connsiteX2" fmla="*/ 922048 w 4833637"/>
                <a:gd name="connsiteY2" fmla="*/ 390577 h 2842283"/>
                <a:gd name="connsiteX3" fmla="*/ 28 w 4833637"/>
                <a:gd name="connsiteY3" fmla="*/ 1746175 h 2842283"/>
                <a:gd name="connsiteX4" fmla="*/ 1154458 w 4833637"/>
                <a:gd name="connsiteY4" fmla="*/ 2741347 h 2842283"/>
                <a:gd name="connsiteX5" fmla="*/ 2378992 w 4833637"/>
                <a:gd name="connsiteY5" fmla="*/ 2524177 h 2842283"/>
                <a:gd name="connsiteX6" fmla="*/ 2403376 w 4833637"/>
                <a:gd name="connsiteY6" fmla="*/ 2006017 h 2842283"/>
                <a:gd name="connsiteX7" fmla="*/ 2427760 w 4833637"/>
                <a:gd name="connsiteY7" fmla="*/ 2524177 h 2842283"/>
                <a:gd name="connsiteX8" fmla="*/ 3482368 w 4833637"/>
                <a:gd name="connsiteY8" fmla="*/ 2822881 h 2842283"/>
                <a:gd name="connsiteX9" fmla="*/ 4805200 w 4833637"/>
                <a:gd name="connsiteY9" fmla="*/ 1975537 h 2842283"/>
                <a:gd name="connsiteX10" fmla="*/ 4299232 w 4833637"/>
                <a:gd name="connsiteY10" fmla="*/ 805105 h 2842283"/>
                <a:gd name="connsiteX11" fmla="*/ 3250720 w 4833637"/>
                <a:gd name="connsiteY11" fmla="*/ 110161 h 2842283"/>
                <a:gd name="connsiteX12" fmla="*/ 2461288 w 4833637"/>
                <a:gd name="connsiteY12" fmla="*/ 31675 h 2842283"/>
                <a:gd name="connsiteX13" fmla="*/ 2385088 w 4833637"/>
                <a:gd name="connsiteY13" fmla="*/ 628321 h 2842283"/>
                <a:gd name="connsiteX0" fmla="*/ 2385088 w 4833637"/>
                <a:gd name="connsiteY0" fmla="*/ 628321 h 2839502"/>
                <a:gd name="connsiteX1" fmla="*/ 2290600 w 4833637"/>
                <a:gd name="connsiteY1" fmla="*/ 43867 h 2839502"/>
                <a:gd name="connsiteX2" fmla="*/ 922048 w 4833637"/>
                <a:gd name="connsiteY2" fmla="*/ 390577 h 2839502"/>
                <a:gd name="connsiteX3" fmla="*/ 28 w 4833637"/>
                <a:gd name="connsiteY3" fmla="*/ 1746175 h 2839502"/>
                <a:gd name="connsiteX4" fmla="*/ 1154458 w 4833637"/>
                <a:gd name="connsiteY4" fmla="*/ 2741347 h 2839502"/>
                <a:gd name="connsiteX5" fmla="*/ 2378992 w 4833637"/>
                <a:gd name="connsiteY5" fmla="*/ 2524177 h 2839502"/>
                <a:gd name="connsiteX6" fmla="*/ 2403376 w 4833637"/>
                <a:gd name="connsiteY6" fmla="*/ 2006017 h 2839502"/>
                <a:gd name="connsiteX7" fmla="*/ 2431570 w 4833637"/>
                <a:gd name="connsiteY7" fmla="*/ 2497507 h 2839502"/>
                <a:gd name="connsiteX8" fmla="*/ 3482368 w 4833637"/>
                <a:gd name="connsiteY8" fmla="*/ 2822881 h 2839502"/>
                <a:gd name="connsiteX9" fmla="*/ 4805200 w 4833637"/>
                <a:gd name="connsiteY9" fmla="*/ 1975537 h 2839502"/>
                <a:gd name="connsiteX10" fmla="*/ 4299232 w 4833637"/>
                <a:gd name="connsiteY10" fmla="*/ 805105 h 2839502"/>
                <a:gd name="connsiteX11" fmla="*/ 3250720 w 4833637"/>
                <a:gd name="connsiteY11" fmla="*/ 110161 h 2839502"/>
                <a:gd name="connsiteX12" fmla="*/ 2461288 w 4833637"/>
                <a:gd name="connsiteY12" fmla="*/ 31675 h 2839502"/>
                <a:gd name="connsiteX13" fmla="*/ 2385088 w 4833637"/>
                <a:gd name="connsiteY13" fmla="*/ 628321 h 2839502"/>
                <a:gd name="connsiteX0" fmla="*/ 2385088 w 4831054"/>
                <a:gd name="connsiteY0" fmla="*/ 628321 h 2799452"/>
                <a:gd name="connsiteX1" fmla="*/ 2290600 w 4831054"/>
                <a:gd name="connsiteY1" fmla="*/ 43867 h 2799452"/>
                <a:gd name="connsiteX2" fmla="*/ 922048 w 4831054"/>
                <a:gd name="connsiteY2" fmla="*/ 390577 h 2799452"/>
                <a:gd name="connsiteX3" fmla="*/ 28 w 4831054"/>
                <a:gd name="connsiteY3" fmla="*/ 1746175 h 2799452"/>
                <a:gd name="connsiteX4" fmla="*/ 1154458 w 4831054"/>
                <a:gd name="connsiteY4" fmla="*/ 2741347 h 2799452"/>
                <a:gd name="connsiteX5" fmla="*/ 2378992 w 4831054"/>
                <a:gd name="connsiteY5" fmla="*/ 2524177 h 2799452"/>
                <a:gd name="connsiteX6" fmla="*/ 2403376 w 4831054"/>
                <a:gd name="connsiteY6" fmla="*/ 2006017 h 2799452"/>
                <a:gd name="connsiteX7" fmla="*/ 2431570 w 4831054"/>
                <a:gd name="connsiteY7" fmla="*/ 2497507 h 2799452"/>
                <a:gd name="connsiteX8" fmla="*/ 3531898 w 4831054"/>
                <a:gd name="connsiteY8" fmla="*/ 2780971 h 2799452"/>
                <a:gd name="connsiteX9" fmla="*/ 4805200 w 4831054"/>
                <a:gd name="connsiteY9" fmla="*/ 1975537 h 2799452"/>
                <a:gd name="connsiteX10" fmla="*/ 4299232 w 4831054"/>
                <a:gd name="connsiteY10" fmla="*/ 805105 h 2799452"/>
                <a:gd name="connsiteX11" fmla="*/ 3250720 w 4831054"/>
                <a:gd name="connsiteY11" fmla="*/ 110161 h 2799452"/>
                <a:gd name="connsiteX12" fmla="*/ 2461288 w 4831054"/>
                <a:gd name="connsiteY12" fmla="*/ 31675 h 2799452"/>
                <a:gd name="connsiteX13" fmla="*/ 2385088 w 4831054"/>
                <a:gd name="connsiteY13" fmla="*/ 628321 h 2799452"/>
                <a:gd name="connsiteX0" fmla="*/ 2385088 w 4765907"/>
                <a:gd name="connsiteY0" fmla="*/ 628321 h 2793049"/>
                <a:gd name="connsiteX1" fmla="*/ 2290600 w 4765907"/>
                <a:gd name="connsiteY1" fmla="*/ 43867 h 2793049"/>
                <a:gd name="connsiteX2" fmla="*/ 922048 w 4765907"/>
                <a:gd name="connsiteY2" fmla="*/ 390577 h 2793049"/>
                <a:gd name="connsiteX3" fmla="*/ 28 w 4765907"/>
                <a:gd name="connsiteY3" fmla="*/ 1746175 h 2793049"/>
                <a:gd name="connsiteX4" fmla="*/ 1154458 w 4765907"/>
                <a:gd name="connsiteY4" fmla="*/ 2741347 h 2793049"/>
                <a:gd name="connsiteX5" fmla="*/ 2378992 w 4765907"/>
                <a:gd name="connsiteY5" fmla="*/ 2524177 h 2793049"/>
                <a:gd name="connsiteX6" fmla="*/ 2403376 w 4765907"/>
                <a:gd name="connsiteY6" fmla="*/ 2006017 h 2793049"/>
                <a:gd name="connsiteX7" fmla="*/ 2431570 w 4765907"/>
                <a:gd name="connsiteY7" fmla="*/ 2497507 h 2793049"/>
                <a:gd name="connsiteX8" fmla="*/ 3531898 w 4765907"/>
                <a:gd name="connsiteY8" fmla="*/ 2780971 h 2793049"/>
                <a:gd name="connsiteX9" fmla="*/ 4736620 w 4765907"/>
                <a:gd name="connsiteY9" fmla="*/ 2101267 h 2793049"/>
                <a:gd name="connsiteX10" fmla="*/ 4299232 w 4765907"/>
                <a:gd name="connsiteY10" fmla="*/ 805105 h 2793049"/>
                <a:gd name="connsiteX11" fmla="*/ 3250720 w 4765907"/>
                <a:gd name="connsiteY11" fmla="*/ 110161 h 2793049"/>
                <a:gd name="connsiteX12" fmla="*/ 2461288 w 4765907"/>
                <a:gd name="connsiteY12" fmla="*/ 31675 h 2793049"/>
                <a:gd name="connsiteX13" fmla="*/ 2385088 w 4765907"/>
                <a:gd name="connsiteY13" fmla="*/ 628321 h 2793049"/>
                <a:gd name="connsiteX0" fmla="*/ 2385088 w 4794758"/>
                <a:gd name="connsiteY0" fmla="*/ 628321 h 2793974"/>
                <a:gd name="connsiteX1" fmla="*/ 2290600 w 4794758"/>
                <a:gd name="connsiteY1" fmla="*/ 43867 h 2793974"/>
                <a:gd name="connsiteX2" fmla="*/ 922048 w 4794758"/>
                <a:gd name="connsiteY2" fmla="*/ 390577 h 2793974"/>
                <a:gd name="connsiteX3" fmla="*/ 28 w 4794758"/>
                <a:gd name="connsiteY3" fmla="*/ 1746175 h 2793974"/>
                <a:gd name="connsiteX4" fmla="*/ 1154458 w 4794758"/>
                <a:gd name="connsiteY4" fmla="*/ 2741347 h 2793974"/>
                <a:gd name="connsiteX5" fmla="*/ 2378992 w 4794758"/>
                <a:gd name="connsiteY5" fmla="*/ 2524177 h 2793974"/>
                <a:gd name="connsiteX6" fmla="*/ 2403376 w 4794758"/>
                <a:gd name="connsiteY6" fmla="*/ 2006017 h 2793974"/>
                <a:gd name="connsiteX7" fmla="*/ 2431570 w 4794758"/>
                <a:gd name="connsiteY7" fmla="*/ 2497507 h 2793974"/>
                <a:gd name="connsiteX8" fmla="*/ 3531898 w 4794758"/>
                <a:gd name="connsiteY8" fmla="*/ 2780971 h 2793974"/>
                <a:gd name="connsiteX9" fmla="*/ 4767100 w 4794758"/>
                <a:gd name="connsiteY9" fmla="*/ 2082217 h 2793974"/>
                <a:gd name="connsiteX10" fmla="*/ 4299232 w 4794758"/>
                <a:gd name="connsiteY10" fmla="*/ 805105 h 2793974"/>
                <a:gd name="connsiteX11" fmla="*/ 3250720 w 4794758"/>
                <a:gd name="connsiteY11" fmla="*/ 110161 h 2793974"/>
                <a:gd name="connsiteX12" fmla="*/ 2461288 w 4794758"/>
                <a:gd name="connsiteY12" fmla="*/ 31675 h 2793974"/>
                <a:gd name="connsiteX13" fmla="*/ 2385088 w 4794758"/>
                <a:gd name="connsiteY13" fmla="*/ 628321 h 2793974"/>
                <a:gd name="connsiteX0" fmla="*/ 2385088 w 4824196"/>
                <a:gd name="connsiteY0" fmla="*/ 628321 h 2793974"/>
                <a:gd name="connsiteX1" fmla="*/ 2290600 w 4824196"/>
                <a:gd name="connsiteY1" fmla="*/ 43867 h 2793974"/>
                <a:gd name="connsiteX2" fmla="*/ 922048 w 4824196"/>
                <a:gd name="connsiteY2" fmla="*/ 390577 h 2793974"/>
                <a:gd name="connsiteX3" fmla="*/ 28 w 4824196"/>
                <a:gd name="connsiteY3" fmla="*/ 1746175 h 2793974"/>
                <a:gd name="connsiteX4" fmla="*/ 1154458 w 4824196"/>
                <a:gd name="connsiteY4" fmla="*/ 2741347 h 2793974"/>
                <a:gd name="connsiteX5" fmla="*/ 2378992 w 4824196"/>
                <a:gd name="connsiteY5" fmla="*/ 2524177 h 2793974"/>
                <a:gd name="connsiteX6" fmla="*/ 2403376 w 4824196"/>
                <a:gd name="connsiteY6" fmla="*/ 2006017 h 2793974"/>
                <a:gd name="connsiteX7" fmla="*/ 2431570 w 4824196"/>
                <a:gd name="connsiteY7" fmla="*/ 2497507 h 2793974"/>
                <a:gd name="connsiteX8" fmla="*/ 3531898 w 4824196"/>
                <a:gd name="connsiteY8" fmla="*/ 2780971 h 2793974"/>
                <a:gd name="connsiteX9" fmla="*/ 4767100 w 4824196"/>
                <a:gd name="connsiteY9" fmla="*/ 2082217 h 2793974"/>
                <a:gd name="connsiteX10" fmla="*/ 4299232 w 4824196"/>
                <a:gd name="connsiteY10" fmla="*/ 805105 h 2793974"/>
                <a:gd name="connsiteX11" fmla="*/ 3250720 w 4824196"/>
                <a:gd name="connsiteY11" fmla="*/ 110161 h 2793974"/>
                <a:gd name="connsiteX12" fmla="*/ 2461288 w 4824196"/>
                <a:gd name="connsiteY12" fmla="*/ 31675 h 2793974"/>
                <a:gd name="connsiteX13" fmla="*/ 2385088 w 4824196"/>
                <a:gd name="connsiteY13" fmla="*/ 628321 h 2793974"/>
                <a:gd name="connsiteX0" fmla="*/ 2385088 w 4798929"/>
                <a:gd name="connsiteY0" fmla="*/ 628321 h 2793974"/>
                <a:gd name="connsiteX1" fmla="*/ 2290600 w 4798929"/>
                <a:gd name="connsiteY1" fmla="*/ 43867 h 2793974"/>
                <a:gd name="connsiteX2" fmla="*/ 922048 w 4798929"/>
                <a:gd name="connsiteY2" fmla="*/ 390577 h 2793974"/>
                <a:gd name="connsiteX3" fmla="*/ 28 w 4798929"/>
                <a:gd name="connsiteY3" fmla="*/ 1746175 h 2793974"/>
                <a:gd name="connsiteX4" fmla="*/ 1154458 w 4798929"/>
                <a:gd name="connsiteY4" fmla="*/ 2741347 h 2793974"/>
                <a:gd name="connsiteX5" fmla="*/ 2378992 w 4798929"/>
                <a:gd name="connsiteY5" fmla="*/ 2524177 h 2793974"/>
                <a:gd name="connsiteX6" fmla="*/ 2403376 w 4798929"/>
                <a:gd name="connsiteY6" fmla="*/ 2006017 h 2793974"/>
                <a:gd name="connsiteX7" fmla="*/ 2431570 w 4798929"/>
                <a:gd name="connsiteY7" fmla="*/ 2497507 h 2793974"/>
                <a:gd name="connsiteX8" fmla="*/ 3531898 w 4798929"/>
                <a:gd name="connsiteY8" fmla="*/ 2780971 h 2793974"/>
                <a:gd name="connsiteX9" fmla="*/ 4767100 w 4798929"/>
                <a:gd name="connsiteY9" fmla="*/ 2082217 h 2793974"/>
                <a:gd name="connsiteX10" fmla="*/ 4333522 w 4798929"/>
                <a:gd name="connsiteY10" fmla="*/ 862255 h 2793974"/>
                <a:gd name="connsiteX11" fmla="*/ 3250720 w 4798929"/>
                <a:gd name="connsiteY11" fmla="*/ 110161 h 2793974"/>
                <a:gd name="connsiteX12" fmla="*/ 2461288 w 4798929"/>
                <a:gd name="connsiteY12" fmla="*/ 31675 h 2793974"/>
                <a:gd name="connsiteX13" fmla="*/ 2385088 w 4798929"/>
                <a:gd name="connsiteY13" fmla="*/ 628321 h 2793974"/>
                <a:gd name="connsiteX0" fmla="*/ 2385088 w 4803580"/>
                <a:gd name="connsiteY0" fmla="*/ 628321 h 2793974"/>
                <a:gd name="connsiteX1" fmla="*/ 2290600 w 4803580"/>
                <a:gd name="connsiteY1" fmla="*/ 43867 h 2793974"/>
                <a:gd name="connsiteX2" fmla="*/ 922048 w 4803580"/>
                <a:gd name="connsiteY2" fmla="*/ 390577 h 2793974"/>
                <a:gd name="connsiteX3" fmla="*/ 28 w 4803580"/>
                <a:gd name="connsiteY3" fmla="*/ 1746175 h 2793974"/>
                <a:gd name="connsiteX4" fmla="*/ 1154458 w 4803580"/>
                <a:gd name="connsiteY4" fmla="*/ 2741347 h 2793974"/>
                <a:gd name="connsiteX5" fmla="*/ 2378992 w 4803580"/>
                <a:gd name="connsiteY5" fmla="*/ 2524177 h 2793974"/>
                <a:gd name="connsiteX6" fmla="*/ 2403376 w 4803580"/>
                <a:gd name="connsiteY6" fmla="*/ 2006017 h 2793974"/>
                <a:gd name="connsiteX7" fmla="*/ 2431570 w 4803580"/>
                <a:gd name="connsiteY7" fmla="*/ 2497507 h 2793974"/>
                <a:gd name="connsiteX8" fmla="*/ 3531898 w 4803580"/>
                <a:gd name="connsiteY8" fmla="*/ 2780971 h 2793974"/>
                <a:gd name="connsiteX9" fmla="*/ 4767100 w 4803580"/>
                <a:gd name="connsiteY9" fmla="*/ 2082217 h 2793974"/>
                <a:gd name="connsiteX10" fmla="*/ 4333522 w 4803580"/>
                <a:gd name="connsiteY10" fmla="*/ 862255 h 2793974"/>
                <a:gd name="connsiteX11" fmla="*/ 3250720 w 4803580"/>
                <a:gd name="connsiteY11" fmla="*/ 110161 h 2793974"/>
                <a:gd name="connsiteX12" fmla="*/ 2461288 w 4803580"/>
                <a:gd name="connsiteY12" fmla="*/ 31675 h 2793974"/>
                <a:gd name="connsiteX13" fmla="*/ 2385088 w 4803580"/>
                <a:gd name="connsiteY13" fmla="*/ 628321 h 2793974"/>
                <a:gd name="connsiteX0" fmla="*/ 2385088 w 4818089"/>
                <a:gd name="connsiteY0" fmla="*/ 628321 h 2793974"/>
                <a:gd name="connsiteX1" fmla="*/ 2290600 w 4818089"/>
                <a:gd name="connsiteY1" fmla="*/ 43867 h 2793974"/>
                <a:gd name="connsiteX2" fmla="*/ 922048 w 4818089"/>
                <a:gd name="connsiteY2" fmla="*/ 390577 h 2793974"/>
                <a:gd name="connsiteX3" fmla="*/ 28 w 4818089"/>
                <a:gd name="connsiteY3" fmla="*/ 1746175 h 2793974"/>
                <a:gd name="connsiteX4" fmla="*/ 1154458 w 4818089"/>
                <a:gd name="connsiteY4" fmla="*/ 2741347 h 2793974"/>
                <a:gd name="connsiteX5" fmla="*/ 2378992 w 4818089"/>
                <a:gd name="connsiteY5" fmla="*/ 2524177 h 2793974"/>
                <a:gd name="connsiteX6" fmla="*/ 2403376 w 4818089"/>
                <a:gd name="connsiteY6" fmla="*/ 2006017 h 2793974"/>
                <a:gd name="connsiteX7" fmla="*/ 2431570 w 4818089"/>
                <a:gd name="connsiteY7" fmla="*/ 2497507 h 2793974"/>
                <a:gd name="connsiteX8" fmla="*/ 3531898 w 4818089"/>
                <a:gd name="connsiteY8" fmla="*/ 2780971 h 2793974"/>
                <a:gd name="connsiteX9" fmla="*/ 4767100 w 4818089"/>
                <a:gd name="connsiteY9" fmla="*/ 2082217 h 2793974"/>
                <a:gd name="connsiteX10" fmla="*/ 4333522 w 4818089"/>
                <a:gd name="connsiteY10" fmla="*/ 862255 h 2793974"/>
                <a:gd name="connsiteX11" fmla="*/ 3250720 w 4818089"/>
                <a:gd name="connsiteY11" fmla="*/ 110161 h 2793974"/>
                <a:gd name="connsiteX12" fmla="*/ 2461288 w 4818089"/>
                <a:gd name="connsiteY12" fmla="*/ 31675 h 2793974"/>
                <a:gd name="connsiteX13" fmla="*/ 2385088 w 4818089"/>
                <a:gd name="connsiteY13" fmla="*/ 628321 h 2793974"/>
                <a:gd name="connsiteX0" fmla="*/ 2385088 w 4818089"/>
                <a:gd name="connsiteY0" fmla="*/ 613280 h 2778933"/>
                <a:gd name="connsiteX1" fmla="*/ 2290600 w 4818089"/>
                <a:gd name="connsiteY1" fmla="*/ 28826 h 2778933"/>
                <a:gd name="connsiteX2" fmla="*/ 922048 w 4818089"/>
                <a:gd name="connsiteY2" fmla="*/ 375536 h 2778933"/>
                <a:gd name="connsiteX3" fmla="*/ 28 w 4818089"/>
                <a:gd name="connsiteY3" fmla="*/ 1731134 h 2778933"/>
                <a:gd name="connsiteX4" fmla="*/ 1154458 w 4818089"/>
                <a:gd name="connsiteY4" fmla="*/ 2726306 h 2778933"/>
                <a:gd name="connsiteX5" fmla="*/ 2378992 w 4818089"/>
                <a:gd name="connsiteY5" fmla="*/ 2509136 h 2778933"/>
                <a:gd name="connsiteX6" fmla="*/ 2403376 w 4818089"/>
                <a:gd name="connsiteY6" fmla="*/ 1990976 h 2778933"/>
                <a:gd name="connsiteX7" fmla="*/ 2431570 w 4818089"/>
                <a:gd name="connsiteY7" fmla="*/ 2482466 h 2778933"/>
                <a:gd name="connsiteX8" fmla="*/ 3531898 w 4818089"/>
                <a:gd name="connsiteY8" fmla="*/ 2765930 h 2778933"/>
                <a:gd name="connsiteX9" fmla="*/ 4767100 w 4818089"/>
                <a:gd name="connsiteY9" fmla="*/ 2067176 h 2778933"/>
                <a:gd name="connsiteX10" fmla="*/ 4333522 w 4818089"/>
                <a:gd name="connsiteY10" fmla="*/ 847214 h 2778933"/>
                <a:gd name="connsiteX11" fmla="*/ 3250720 w 4818089"/>
                <a:gd name="connsiteY11" fmla="*/ 95120 h 2778933"/>
                <a:gd name="connsiteX12" fmla="*/ 2461288 w 4818089"/>
                <a:gd name="connsiteY12" fmla="*/ 16634 h 2778933"/>
                <a:gd name="connsiteX13" fmla="*/ 2385088 w 4818089"/>
                <a:gd name="connsiteY13" fmla="*/ 613280 h 2778933"/>
                <a:gd name="connsiteX0" fmla="*/ 2385088 w 4818089"/>
                <a:gd name="connsiteY0" fmla="*/ 613280 h 2778933"/>
                <a:gd name="connsiteX1" fmla="*/ 2290600 w 4818089"/>
                <a:gd name="connsiteY1" fmla="*/ 28826 h 2778933"/>
                <a:gd name="connsiteX2" fmla="*/ 922048 w 4818089"/>
                <a:gd name="connsiteY2" fmla="*/ 375536 h 2778933"/>
                <a:gd name="connsiteX3" fmla="*/ 28 w 4818089"/>
                <a:gd name="connsiteY3" fmla="*/ 1731134 h 2778933"/>
                <a:gd name="connsiteX4" fmla="*/ 1154458 w 4818089"/>
                <a:gd name="connsiteY4" fmla="*/ 2726306 h 2778933"/>
                <a:gd name="connsiteX5" fmla="*/ 2378992 w 4818089"/>
                <a:gd name="connsiteY5" fmla="*/ 2509136 h 2778933"/>
                <a:gd name="connsiteX6" fmla="*/ 2403376 w 4818089"/>
                <a:gd name="connsiteY6" fmla="*/ 1990976 h 2778933"/>
                <a:gd name="connsiteX7" fmla="*/ 2431570 w 4818089"/>
                <a:gd name="connsiteY7" fmla="*/ 2482466 h 2778933"/>
                <a:gd name="connsiteX8" fmla="*/ 3531898 w 4818089"/>
                <a:gd name="connsiteY8" fmla="*/ 2765930 h 2778933"/>
                <a:gd name="connsiteX9" fmla="*/ 4767100 w 4818089"/>
                <a:gd name="connsiteY9" fmla="*/ 2067176 h 2778933"/>
                <a:gd name="connsiteX10" fmla="*/ 4333522 w 4818089"/>
                <a:gd name="connsiteY10" fmla="*/ 847214 h 2778933"/>
                <a:gd name="connsiteX11" fmla="*/ 3250720 w 4818089"/>
                <a:gd name="connsiteY11" fmla="*/ 95120 h 2778933"/>
                <a:gd name="connsiteX12" fmla="*/ 2461288 w 4818089"/>
                <a:gd name="connsiteY12" fmla="*/ 16634 h 2778933"/>
                <a:gd name="connsiteX13" fmla="*/ 2385088 w 4818089"/>
                <a:gd name="connsiteY13" fmla="*/ 613280 h 2778933"/>
                <a:gd name="connsiteX0" fmla="*/ 2385088 w 4818089"/>
                <a:gd name="connsiteY0" fmla="*/ 613280 h 2778933"/>
                <a:gd name="connsiteX1" fmla="*/ 2290600 w 4818089"/>
                <a:gd name="connsiteY1" fmla="*/ 28826 h 2778933"/>
                <a:gd name="connsiteX2" fmla="*/ 922048 w 4818089"/>
                <a:gd name="connsiteY2" fmla="*/ 375536 h 2778933"/>
                <a:gd name="connsiteX3" fmla="*/ 28 w 4818089"/>
                <a:gd name="connsiteY3" fmla="*/ 1731134 h 2778933"/>
                <a:gd name="connsiteX4" fmla="*/ 1154458 w 4818089"/>
                <a:gd name="connsiteY4" fmla="*/ 2726306 h 2778933"/>
                <a:gd name="connsiteX5" fmla="*/ 2378992 w 4818089"/>
                <a:gd name="connsiteY5" fmla="*/ 2509136 h 2778933"/>
                <a:gd name="connsiteX6" fmla="*/ 2403376 w 4818089"/>
                <a:gd name="connsiteY6" fmla="*/ 1990976 h 2778933"/>
                <a:gd name="connsiteX7" fmla="*/ 2431570 w 4818089"/>
                <a:gd name="connsiteY7" fmla="*/ 2482466 h 2778933"/>
                <a:gd name="connsiteX8" fmla="*/ 3531898 w 4818089"/>
                <a:gd name="connsiteY8" fmla="*/ 2765930 h 2778933"/>
                <a:gd name="connsiteX9" fmla="*/ 4767100 w 4818089"/>
                <a:gd name="connsiteY9" fmla="*/ 2067176 h 2778933"/>
                <a:gd name="connsiteX10" fmla="*/ 4333522 w 4818089"/>
                <a:gd name="connsiteY10" fmla="*/ 847214 h 2778933"/>
                <a:gd name="connsiteX11" fmla="*/ 3250720 w 4818089"/>
                <a:gd name="connsiteY11" fmla="*/ 95120 h 2778933"/>
                <a:gd name="connsiteX12" fmla="*/ 2461288 w 4818089"/>
                <a:gd name="connsiteY12" fmla="*/ 16634 h 2778933"/>
                <a:gd name="connsiteX13" fmla="*/ 2385088 w 4818089"/>
                <a:gd name="connsiteY13" fmla="*/ 613280 h 2778933"/>
                <a:gd name="connsiteX0" fmla="*/ 2385088 w 4818089"/>
                <a:gd name="connsiteY0" fmla="*/ 618530 h 2784183"/>
                <a:gd name="connsiteX1" fmla="*/ 2290600 w 4818089"/>
                <a:gd name="connsiteY1" fmla="*/ 34076 h 2784183"/>
                <a:gd name="connsiteX2" fmla="*/ 922048 w 4818089"/>
                <a:gd name="connsiteY2" fmla="*/ 380786 h 2784183"/>
                <a:gd name="connsiteX3" fmla="*/ 28 w 4818089"/>
                <a:gd name="connsiteY3" fmla="*/ 1736384 h 2784183"/>
                <a:gd name="connsiteX4" fmla="*/ 1154458 w 4818089"/>
                <a:gd name="connsiteY4" fmla="*/ 2731556 h 2784183"/>
                <a:gd name="connsiteX5" fmla="*/ 2378992 w 4818089"/>
                <a:gd name="connsiteY5" fmla="*/ 2514386 h 2784183"/>
                <a:gd name="connsiteX6" fmla="*/ 2403376 w 4818089"/>
                <a:gd name="connsiteY6" fmla="*/ 1996226 h 2784183"/>
                <a:gd name="connsiteX7" fmla="*/ 2431570 w 4818089"/>
                <a:gd name="connsiteY7" fmla="*/ 2487716 h 2784183"/>
                <a:gd name="connsiteX8" fmla="*/ 3531898 w 4818089"/>
                <a:gd name="connsiteY8" fmla="*/ 2771180 h 2784183"/>
                <a:gd name="connsiteX9" fmla="*/ 4767100 w 4818089"/>
                <a:gd name="connsiteY9" fmla="*/ 2072426 h 2784183"/>
                <a:gd name="connsiteX10" fmla="*/ 4333522 w 4818089"/>
                <a:gd name="connsiteY10" fmla="*/ 852464 h 2784183"/>
                <a:gd name="connsiteX11" fmla="*/ 3250720 w 4818089"/>
                <a:gd name="connsiteY11" fmla="*/ 100370 h 2784183"/>
                <a:gd name="connsiteX12" fmla="*/ 2461288 w 4818089"/>
                <a:gd name="connsiteY12" fmla="*/ 21884 h 2784183"/>
                <a:gd name="connsiteX13" fmla="*/ 2385088 w 4818089"/>
                <a:gd name="connsiteY13" fmla="*/ 618530 h 2784183"/>
                <a:gd name="connsiteX0" fmla="*/ 2385088 w 4818089"/>
                <a:gd name="connsiteY0" fmla="*/ 596433 h 2762086"/>
                <a:gd name="connsiteX1" fmla="*/ 2290600 w 4818089"/>
                <a:gd name="connsiteY1" fmla="*/ 11979 h 2762086"/>
                <a:gd name="connsiteX2" fmla="*/ 922048 w 4818089"/>
                <a:gd name="connsiteY2" fmla="*/ 358689 h 2762086"/>
                <a:gd name="connsiteX3" fmla="*/ 28 w 4818089"/>
                <a:gd name="connsiteY3" fmla="*/ 1714287 h 2762086"/>
                <a:gd name="connsiteX4" fmla="*/ 1154458 w 4818089"/>
                <a:gd name="connsiteY4" fmla="*/ 2709459 h 2762086"/>
                <a:gd name="connsiteX5" fmla="*/ 2378992 w 4818089"/>
                <a:gd name="connsiteY5" fmla="*/ 2492289 h 2762086"/>
                <a:gd name="connsiteX6" fmla="*/ 2403376 w 4818089"/>
                <a:gd name="connsiteY6" fmla="*/ 1974129 h 2762086"/>
                <a:gd name="connsiteX7" fmla="*/ 2431570 w 4818089"/>
                <a:gd name="connsiteY7" fmla="*/ 2465619 h 2762086"/>
                <a:gd name="connsiteX8" fmla="*/ 3531898 w 4818089"/>
                <a:gd name="connsiteY8" fmla="*/ 2749083 h 2762086"/>
                <a:gd name="connsiteX9" fmla="*/ 4767100 w 4818089"/>
                <a:gd name="connsiteY9" fmla="*/ 2050329 h 2762086"/>
                <a:gd name="connsiteX10" fmla="*/ 4333522 w 4818089"/>
                <a:gd name="connsiteY10" fmla="*/ 830367 h 2762086"/>
                <a:gd name="connsiteX11" fmla="*/ 3250720 w 4818089"/>
                <a:gd name="connsiteY11" fmla="*/ 78273 h 2762086"/>
                <a:gd name="connsiteX12" fmla="*/ 2442238 w 4818089"/>
                <a:gd name="connsiteY12" fmla="*/ 26457 h 2762086"/>
                <a:gd name="connsiteX13" fmla="*/ 2385088 w 4818089"/>
                <a:gd name="connsiteY13" fmla="*/ 596433 h 2762086"/>
                <a:gd name="connsiteX0" fmla="*/ 2385088 w 4818089"/>
                <a:gd name="connsiteY0" fmla="*/ 601130 h 2766783"/>
                <a:gd name="connsiteX1" fmla="*/ 2290600 w 4818089"/>
                <a:gd name="connsiteY1" fmla="*/ 16676 h 2766783"/>
                <a:gd name="connsiteX2" fmla="*/ 922048 w 4818089"/>
                <a:gd name="connsiteY2" fmla="*/ 363386 h 2766783"/>
                <a:gd name="connsiteX3" fmla="*/ 28 w 4818089"/>
                <a:gd name="connsiteY3" fmla="*/ 1718984 h 2766783"/>
                <a:gd name="connsiteX4" fmla="*/ 1154458 w 4818089"/>
                <a:gd name="connsiteY4" fmla="*/ 2714156 h 2766783"/>
                <a:gd name="connsiteX5" fmla="*/ 2378992 w 4818089"/>
                <a:gd name="connsiteY5" fmla="*/ 2496986 h 2766783"/>
                <a:gd name="connsiteX6" fmla="*/ 2403376 w 4818089"/>
                <a:gd name="connsiteY6" fmla="*/ 1978826 h 2766783"/>
                <a:gd name="connsiteX7" fmla="*/ 2431570 w 4818089"/>
                <a:gd name="connsiteY7" fmla="*/ 2470316 h 2766783"/>
                <a:gd name="connsiteX8" fmla="*/ 3531898 w 4818089"/>
                <a:gd name="connsiteY8" fmla="*/ 2753780 h 2766783"/>
                <a:gd name="connsiteX9" fmla="*/ 4767100 w 4818089"/>
                <a:gd name="connsiteY9" fmla="*/ 2055026 h 2766783"/>
                <a:gd name="connsiteX10" fmla="*/ 4333522 w 4818089"/>
                <a:gd name="connsiteY10" fmla="*/ 835064 h 2766783"/>
                <a:gd name="connsiteX11" fmla="*/ 3250720 w 4818089"/>
                <a:gd name="connsiteY11" fmla="*/ 82970 h 2766783"/>
                <a:gd name="connsiteX12" fmla="*/ 2442238 w 4818089"/>
                <a:gd name="connsiteY12" fmla="*/ 31154 h 2766783"/>
                <a:gd name="connsiteX13" fmla="*/ 2385088 w 4818089"/>
                <a:gd name="connsiteY13" fmla="*/ 601130 h 2766783"/>
                <a:gd name="connsiteX0" fmla="*/ 2385088 w 4818089"/>
                <a:gd name="connsiteY0" fmla="*/ 601130 h 2766783"/>
                <a:gd name="connsiteX1" fmla="*/ 2290600 w 4818089"/>
                <a:gd name="connsiteY1" fmla="*/ 16676 h 2766783"/>
                <a:gd name="connsiteX2" fmla="*/ 922048 w 4818089"/>
                <a:gd name="connsiteY2" fmla="*/ 363386 h 2766783"/>
                <a:gd name="connsiteX3" fmla="*/ 28 w 4818089"/>
                <a:gd name="connsiteY3" fmla="*/ 1718984 h 2766783"/>
                <a:gd name="connsiteX4" fmla="*/ 1154458 w 4818089"/>
                <a:gd name="connsiteY4" fmla="*/ 2714156 h 2766783"/>
                <a:gd name="connsiteX5" fmla="*/ 2378992 w 4818089"/>
                <a:gd name="connsiteY5" fmla="*/ 2496986 h 2766783"/>
                <a:gd name="connsiteX6" fmla="*/ 2403376 w 4818089"/>
                <a:gd name="connsiteY6" fmla="*/ 1978826 h 2766783"/>
                <a:gd name="connsiteX7" fmla="*/ 2431570 w 4818089"/>
                <a:gd name="connsiteY7" fmla="*/ 2470316 h 2766783"/>
                <a:gd name="connsiteX8" fmla="*/ 3531898 w 4818089"/>
                <a:gd name="connsiteY8" fmla="*/ 2753780 h 2766783"/>
                <a:gd name="connsiteX9" fmla="*/ 4767100 w 4818089"/>
                <a:gd name="connsiteY9" fmla="*/ 2055026 h 2766783"/>
                <a:gd name="connsiteX10" fmla="*/ 4333522 w 4818089"/>
                <a:gd name="connsiteY10" fmla="*/ 835064 h 2766783"/>
                <a:gd name="connsiteX11" fmla="*/ 3250720 w 4818089"/>
                <a:gd name="connsiteY11" fmla="*/ 82970 h 2766783"/>
                <a:gd name="connsiteX12" fmla="*/ 2442238 w 4818089"/>
                <a:gd name="connsiteY12" fmla="*/ 31154 h 2766783"/>
                <a:gd name="connsiteX13" fmla="*/ 2385088 w 4818089"/>
                <a:gd name="connsiteY13" fmla="*/ 601130 h 2766783"/>
                <a:gd name="connsiteX0" fmla="*/ 2385088 w 4818089"/>
                <a:gd name="connsiteY0" fmla="*/ 601130 h 2766783"/>
                <a:gd name="connsiteX1" fmla="*/ 2290600 w 4818089"/>
                <a:gd name="connsiteY1" fmla="*/ 16676 h 2766783"/>
                <a:gd name="connsiteX2" fmla="*/ 922048 w 4818089"/>
                <a:gd name="connsiteY2" fmla="*/ 363386 h 2766783"/>
                <a:gd name="connsiteX3" fmla="*/ 28 w 4818089"/>
                <a:gd name="connsiteY3" fmla="*/ 1718984 h 2766783"/>
                <a:gd name="connsiteX4" fmla="*/ 1154458 w 4818089"/>
                <a:gd name="connsiteY4" fmla="*/ 2714156 h 2766783"/>
                <a:gd name="connsiteX5" fmla="*/ 2375182 w 4818089"/>
                <a:gd name="connsiteY5" fmla="*/ 2470316 h 2766783"/>
                <a:gd name="connsiteX6" fmla="*/ 2403376 w 4818089"/>
                <a:gd name="connsiteY6" fmla="*/ 1978826 h 2766783"/>
                <a:gd name="connsiteX7" fmla="*/ 2431570 w 4818089"/>
                <a:gd name="connsiteY7" fmla="*/ 2470316 h 2766783"/>
                <a:gd name="connsiteX8" fmla="*/ 3531898 w 4818089"/>
                <a:gd name="connsiteY8" fmla="*/ 2753780 h 2766783"/>
                <a:gd name="connsiteX9" fmla="*/ 4767100 w 4818089"/>
                <a:gd name="connsiteY9" fmla="*/ 2055026 h 2766783"/>
                <a:gd name="connsiteX10" fmla="*/ 4333522 w 4818089"/>
                <a:gd name="connsiteY10" fmla="*/ 835064 h 2766783"/>
                <a:gd name="connsiteX11" fmla="*/ 3250720 w 4818089"/>
                <a:gd name="connsiteY11" fmla="*/ 82970 h 2766783"/>
                <a:gd name="connsiteX12" fmla="*/ 2442238 w 4818089"/>
                <a:gd name="connsiteY12" fmla="*/ 31154 h 2766783"/>
                <a:gd name="connsiteX13" fmla="*/ 2385088 w 4818089"/>
                <a:gd name="connsiteY13" fmla="*/ 601130 h 2766783"/>
                <a:gd name="connsiteX0" fmla="*/ 2385088 w 4818089"/>
                <a:gd name="connsiteY0" fmla="*/ 601130 h 2765567"/>
                <a:gd name="connsiteX1" fmla="*/ 2290600 w 4818089"/>
                <a:gd name="connsiteY1" fmla="*/ 16676 h 2765567"/>
                <a:gd name="connsiteX2" fmla="*/ 922048 w 4818089"/>
                <a:gd name="connsiteY2" fmla="*/ 363386 h 2765567"/>
                <a:gd name="connsiteX3" fmla="*/ 28 w 4818089"/>
                <a:gd name="connsiteY3" fmla="*/ 1718984 h 2765567"/>
                <a:gd name="connsiteX4" fmla="*/ 1154458 w 4818089"/>
                <a:gd name="connsiteY4" fmla="*/ 2714156 h 2765567"/>
                <a:gd name="connsiteX5" fmla="*/ 2375182 w 4818089"/>
                <a:gd name="connsiteY5" fmla="*/ 2470316 h 2765567"/>
                <a:gd name="connsiteX6" fmla="*/ 2403376 w 4818089"/>
                <a:gd name="connsiteY6" fmla="*/ 1978826 h 2765567"/>
                <a:gd name="connsiteX7" fmla="*/ 2431570 w 4818089"/>
                <a:gd name="connsiteY7" fmla="*/ 2470316 h 2765567"/>
                <a:gd name="connsiteX8" fmla="*/ 3531898 w 4818089"/>
                <a:gd name="connsiteY8" fmla="*/ 2753780 h 2765567"/>
                <a:gd name="connsiteX9" fmla="*/ 4767100 w 4818089"/>
                <a:gd name="connsiteY9" fmla="*/ 2055026 h 2765567"/>
                <a:gd name="connsiteX10" fmla="*/ 4333522 w 4818089"/>
                <a:gd name="connsiteY10" fmla="*/ 835064 h 2765567"/>
                <a:gd name="connsiteX11" fmla="*/ 3250720 w 4818089"/>
                <a:gd name="connsiteY11" fmla="*/ 82970 h 2765567"/>
                <a:gd name="connsiteX12" fmla="*/ 2442238 w 4818089"/>
                <a:gd name="connsiteY12" fmla="*/ 31154 h 2765567"/>
                <a:gd name="connsiteX13" fmla="*/ 2385088 w 4818089"/>
                <a:gd name="connsiteY13" fmla="*/ 601130 h 2765567"/>
                <a:gd name="connsiteX0" fmla="*/ 2385088 w 4818089"/>
                <a:gd name="connsiteY0" fmla="*/ 601130 h 2765890"/>
                <a:gd name="connsiteX1" fmla="*/ 2290600 w 4818089"/>
                <a:gd name="connsiteY1" fmla="*/ 16676 h 2765890"/>
                <a:gd name="connsiteX2" fmla="*/ 922048 w 4818089"/>
                <a:gd name="connsiteY2" fmla="*/ 363386 h 2765890"/>
                <a:gd name="connsiteX3" fmla="*/ 28 w 4818089"/>
                <a:gd name="connsiteY3" fmla="*/ 1718984 h 2765890"/>
                <a:gd name="connsiteX4" fmla="*/ 1154458 w 4818089"/>
                <a:gd name="connsiteY4" fmla="*/ 2714156 h 2765890"/>
                <a:gd name="connsiteX5" fmla="*/ 2375182 w 4818089"/>
                <a:gd name="connsiteY5" fmla="*/ 2470316 h 2765890"/>
                <a:gd name="connsiteX6" fmla="*/ 2403376 w 4818089"/>
                <a:gd name="connsiteY6" fmla="*/ 1978826 h 2765890"/>
                <a:gd name="connsiteX7" fmla="*/ 2435380 w 4818089"/>
                <a:gd name="connsiteY7" fmla="*/ 2474126 h 2765890"/>
                <a:gd name="connsiteX8" fmla="*/ 3531898 w 4818089"/>
                <a:gd name="connsiteY8" fmla="*/ 2753780 h 2765890"/>
                <a:gd name="connsiteX9" fmla="*/ 4767100 w 4818089"/>
                <a:gd name="connsiteY9" fmla="*/ 2055026 h 2765890"/>
                <a:gd name="connsiteX10" fmla="*/ 4333522 w 4818089"/>
                <a:gd name="connsiteY10" fmla="*/ 835064 h 2765890"/>
                <a:gd name="connsiteX11" fmla="*/ 3250720 w 4818089"/>
                <a:gd name="connsiteY11" fmla="*/ 82970 h 2765890"/>
                <a:gd name="connsiteX12" fmla="*/ 2442238 w 4818089"/>
                <a:gd name="connsiteY12" fmla="*/ 31154 h 2765890"/>
                <a:gd name="connsiteX13" fmla="*/ 2385088 w 4818089"/>
                <a:gd name="connsiteY13" fmla="*/ 601130 h 2765890"/>
                <a:gd name="connsiteX0" fmla="*/ 2385088 w 4818089"/>
                <a:gd name="connsiteY0" fmla="*/ 601130 h 2767206"/>
                <a:gd name="connsiteX1" fmla="*/ 2290600 w 4818089"/>
                <a:gd name="connsiteY1" fmla="*/ 16676 h 2767206"/>
                <a:gd name="connsiteX2" fmla="*/ 922048 w 4818089"/>
                <a:gd name="connsiteY2" fmla="*/ 363386 h 2767206"/>
                <a:gd name="connsiteX3" fmla="*/ 28 w 4818089"/>
                <a:gd name="connsiteY3" fmla="*/ 1718984 h 2767206"/>
                <a:gd name="connsiteX4" fmla="*/ 1154458 w 4818089"/>
                <a:gd name="connsiteY4" fmla="*/ 2714156 h 2767206"/>
                <a:gd name="connsiteX5" fmla="*/ 2375182 w 4818089"/>
                <a:gd name="connsiteY5" fmla="*/ 2470316 h 2767206"/>
                <a:gd name="connsiteX6" fmla="*/ 2418616 w 4818089"/>
                <a:gd name="connsiteY6" fmla="*/ 1971206 h 2767206"/>
                <a:gd name="connsiteX7" fmla="*/ 2435380 w 4818089"/>
                <a:gd name="connsiteY7" fmla="*/ 2474126 h 2767206"/>
                <a:gd name="connsiteX8" fmla="*/ 3531898 w 4818089"/>
                <a:gd name="connsiteY8" fmla="*/ 2753780 h 2767206"/>
                <a:gd name="connsiteX9" fmla="*/ 4767100 w 4818089"/>
                <a:gd name="connsiteY9" fmla="*/ 2055026 h 2767206"/>
                <a:gd name="connsiteX10" fmla="*/ 4333522 w 4818089"/>
                <a:gd name="connsiteY10" fmla="*/ 835064 h 2767206"/>
                <a:gd name="connsiteX11" fmla="*/ 3250720 w 4818089"/>
                <a:gd name="connsiteY11" fmla="*/ 82970 h 2767206"/>
                <a:gd name="connsiteX12" fmla="*/ 2442238 w 4818089"/>
                <a:gd name="connsiteY12" fmla="*/ 31154 h 2767206"/>
                <a:gd name="connsiteX13" fmla="*/ 2385088 w 4818089"/>
                <a:gd name="connsiteY13" fmla="*/ 601130 h 2767206"/>
                <a:gd name="connsiteX0" fmla="*/ 2385088 w 4818089"/>
                <a:gd name="connsiteY0" fmla="*/ 601130 h 2767206"/>
                <a:gd name="connsiteX1" fmla="*/ 2290600 w 4818089"/>
                <a:gd name="connsiteY1" fmla="*/ 16676 h 2767206"/>
                <a:gd name="connsiteX2" fmla="*/ 922048 w 4818089"/>
                <a:gd name="connsiteY2" fmla="*/ 363386 h 2767206"/>
                <a:gd name="connsiteX3" fmla="*/ 28 w 4818089"/>
                <a:gd name="connsiteY3" fmla="*/ 1718984 h 2767206"/>
                <a:gd name="connsiteX4" fmla="*/ 1154458 w 4818089"/>
                <a:gd name="connsiteY4" fmla="*/ 2714156 h 2767206"/>
                <a:gd name="connsiteX5" fmla="*/ 2375182 w 4818089"/>
                <a:gd name="connsiteY5" fmla="*/ 2470316 h 2767206"/>
                <a:gd name="connsiteX6" fmla="*/ 2418616 w 4818089"/>
                <a:gd name="connsiteY6" fmla="*/ 1971206 h 2767206"/>
                <a:gd name="connsiteX7" fmla="*/ 2435380 w 4818089"/>
                <a:gd name="connsiteY7" fmla="*/ 2474126 h 2767206"/>
                <a:gd name="connsiteX8" fmla="*/ 3531898 w 4818089"/>
                <a:gd name="connsiteY8" fmla="*/ 2753780 h 2767206"/>
                <a:gd name="connsiteX9" fmla="*/ 4767100 w 4818089"/>
                <a:gd name="connsiteY9" fmla="*/ 2055026 h 2767206"/>
                <a:gd name="connsiteX10" fmla="*/ 4333522 w 4818089"/>
                <a:gd name="connsiteY10" fmla="*/ 835064 h 2767206"/>
                <a:gd name="connsiteX11" fmla="*/ 3250720 w 4818089"/>
                <a:gd name="connsiteY11" fmla="*/ 82970 h 2767206"/>
                <a:gd name="connsiteX12" fmla="*/ 2442238 w 4818089"/>
                <a:gd name="connsiteY12" fmla="*/ 31154 h 2767206"/>
                <a:gd name="connsiteX13" fmla="*/ 2385088 w 4818089"/>
                <a:gd name="connsiteY13" fmla="*/ 601130 h 2767206"/>
                <a:gd name="connsiteX0" fmla="*/ 2385088 w 4818089"/>
                <a:gd name="connsiteY0" fmla="*/ 601130 h 2765384"/>
                <a:gd name="connsiteX1" fmla="*/ 2290600 w 4818089"/>
                <a:gd name="connsiteY1" fmla="*/ 16676 h 2765384"/>
                <a:gd name="connsiteX2" fmla="*/ 922048 w 4818089"/>
                <a:gd name="connsiteY2" fmla="*/ 363386 h 2765384"/>
                <a:gd name="connsiteX3" fmla="*/ 28 w 4818089"/>
                <a:gd name="connsiteY3" fmla="*/ 1718984 h 2765384"/>
                <a:gd name="connsiteX4" fmla="*/ 1154458 w 4818089"/>
                <a:gd name="connsiteY4" fmla="*/ 2714156 h 2765384"/>
                <a:gd name="connsiteX5" fmla="*/ 2375182 w 4818089"/>
                <a:gd name="connsiteY5" fmla="*/ 2470316 h 2765384"/>
                <a:gd name="connsiteX6" fmla="*/ 2418616 w 4818089"/>
                <a:gd name="connsiteY6" fmla="*/ 1971206 h 2765384"/>
                <a:gd name="connsiteX7" fmla="*/ 2435380 w 4818089"/>
                <a:gd name="connsiteY7" fmla="*/ 2474126 h 2765384"/>
                <a:gd name="connsiteX8" fmla="*/ 3531898 w 4818089"/>
                <a:gd name="connsiteY8" fmla="*/ 2753780 h 2765384"/>
                <a:gd name="connsiteX9" fmla="*/ 4767100 w 4818089"/>
                <a:gd name="connsiteY9" fmla="*/ 2055026 h 2765384"/>
                <a:gd name="connsiteX10" fmla="*/ 4333522 w 4818089"/>
                <a:gd name="connsiteY10" fmla="*/ 835064 h 2765384"/>
                <a:gd name="connsiteX11" fmla="*/ 3250720 w 4818089"/>
                <a:gd name="connsiteY11" fmla="*/ 82970 h 2765384"/>
                <a:gd name="connsiteX12" fmla="*/ 2442238 w 4818089"/>
                <a:gd name="connsiteY12" fmla="*/ 31154 h 2765384"/>
                <a:gd name="connsiteX13" fmla="*/ 2385088 w 4818089"/>
                <a:gd name="connsiteY13" fmla="*/ 601130 h 2765384"/>
                <a:gd name="connsiteX0" fmla="*/ 2385088 w 4818089"/>
                <a:gd name="connsiteY0" fmla="*/ 601130 h 2765384"/>
                <a:gd name="connsiteX1" fmla="*/ 2290600 w 4818089"/>
                <a:gd name="connsiteY1" fmla="*/ 16676 h 2765384"/>
                <a:gd name="connsiteX2" fmla="*/ 922048 w 4818089"/>
                <a:gd name="connsiteY2" fmla="*/ 363386 h 2765384"/>
                <a:gd name="connsiteX3" fmla="*/ 28 w 4818089"/>
                <a:gd name="connsiteY3" fmla="*/ 1718984 h 2765384"/>
                <a:gd name="connsiteX4" fmla="*/ 1154458 w 4818089"/>
                <a:gd name="connsiteY4" fmla="*/ 2714156 h 2765384"/>
                <a:gd name="connsiteX5" fmla="*/ 2375182 w 4818089"/>
                <a:gd name="connsiteY5" fmla="*/ 2470316 h 2765384"/>
                <a:gd name="connsiteX6" fmla="*/ 2418616 w 4818089"/>
                <a:gd name="connsiteY6" fmla="*/ 1971206 h 2765384"/>
                <a:gd name="connsiteX7" fmla="*/ 2435380 w 4818089"/>
                <a:gd name="connsiteY7" fmla="*/ 2474126 h 2765384"/>
                <a:gd name="connsiteX8" fmla="*/ 3531898 w 4818089"/>
                <a:gd name="connsiteY8" fmla="*/ 2753780 h 2765384"/>
                <a:gd name="connsiteX9" fmla="*/ 4767100 w 4818089"/>
                <a:gd name="connsiteY9" fmla="*/ 2055026 h 2765384"/>
                <a:gd name="connsiteX10" fmla="*/ 4333522 w 4818089"/>
                <a:gd name="connsiteY10" fmla="*/ 835064 h 2765384"/>
                <a:gd name="connsiteX11" fmla="*/ 3250720 w 4818089"/>
                <a:gd name="connsiteY11" fmla="*/ 82970 h 2765384"/>
                <a:gd name="connsiteX12" fmla="*/ 2442238 w 4818089"/>
                <a:gd name="connsiteY12" fmla="*/ 31154 h 2765384"/>
                <a:gd name="connsiteX13" fmla="*/ 2385088 w 4818089"/>
                <a:gd name="connsiteY13" fmla="*/ 601130 h 2765384"/>
                <a:gd name="connsiteX0" fmla="*/ 2385088 w 4818089"/>
                <a:gd name="connsiteY0" fmla="*/ 601130 h 2767487"/>
                <a:gd name="connsiteX1" fmla="*/ 2290600 w 4818089"/>
                <a:gd name="connsiteY1" fmla="*/ 16676 h 2767487"/>
                <a:gd name="connsiteX2" fmla="*/ 922048 w 4818089"/>
                <a:gd name="connsiteY2" fmla="*/ 363386 h 2767487"/>
                <a:gd name="connsiteX3" fmla="*/ 28 w 4818089"/>
                <a:gd name="connsiteY3" fmla="*/ 1718984 h 2767487"/>
                <a:gd name="connsiteX4" fmla="*/ 1154458 w 4818089"/>
                <a:gd name="connsiteY4" fmla="*/ 2714156 h 2767487"/>
                <a:gd name="connsiteX5" fmla="*/ 2375182 w 4818089"/>
                <a:gd name="connsiteY5" fmla="*/ 2470316 h 2767487"/>
                <a:gd name="connsiteX6" fmla="*/ 2418616 w 4818089"/>
                <a:gd name="connsiteY6" fmla="*/ 1971206 h 2767487"/>
                <a:gd name="connsiteX7" fmla="*/ 2435380 w 4818089"/>
                <a:gd name="connsiteY7" fmla="*/ 2474126 h 2767487"/>
                <a:gd name="connsiteX8" fmla="*/ 3531898 w 4818089"/>
                <a:gd name="connsiteY8" fmla="*/ 2753780 h 2767487"/>
                <a:gd name="connsiteX9" fmla="*/ 4767100 w 4818089"/>
                <a:gd name="connsiteY9" fmla="*/ 2055026 h 2767487"/>
                <a:gd name="connsiteX10" fmla="*/ 4333522 w 4818089"/>
                <a:gd name="connsiteY10" fmla="*/ 835064 h 2767487"/>
                <a:gd name="connsiteX11" fmla="*/ 3250720 w 4818089"/>
                <a:gd name="connsiteY11" fmla="*/ 82970 h 2767487"/>
                <a:gd name="connsiteX12" fmla="*/ 2442238 w 4818089"/>
                <a:gd name="connsiteY12" fmla="*/ 31154 h 2767487"/>
                <a:gd name="connsiteX13" fmla="*/ 2385088 w 4818089"/>
                <a:gd name="connsiteY13" fmla="*/ 601130 h 27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18089" h="2767487">
                  <a:moveTo>
                    <a:pt x="2385088" y="601130"/>
                  </a:moveTo>
                  <a:cubicBezTo>
                    <a:pt x="2359815" y="598717"/>
                    <a:pt x="2435380" y="56300"/>
                    <a:pt x="2290600" y="16676"/>
                  </a:cubicBezTo>
                  <a:cubicBezTo>
                    <a:pt x="2052324" y="-48536"/>
                    <a:pt x="1303810" y="79668"/>
                    <a:pt x="922048" y="363386"/>
                  </a:cubicBezTo>
                  <a:cubicBezTo>
                    <a:pt x="540286" y="647104"/>
                    <a:pt x="-4417" y="1270039"/>
                    <a:pt x="28" y="1718984"/>
                  </a:cubicBezTo>
                  <a:cubicBezTo>
                    <a:pt x="4473" y="2167929"/>
                    <a:pt x="735739" y="2543214"/>
                    <a:pt x="1154458" y="2714156"/>
                  </a:cubicBezTo>
                  <a:cubicBezTo>
                    <a:pt x="1573177" y="2885098"/>
                    <a:pt x="2332129" y="2540801"/>
                    <a:pt x="2375182" y="2470316"/>
                  </a:cubicBezTo>
                  <a:cubicBezTo>
                    <a:pt x="2418235" y="2399831"/>
                    <a:pt x="2408583" y="1970571"/>
                    <a:pt x="2418616" y="1971206"/>
                  </a:cubicBezTo>
                  <a:cubicBezTo>
                    <a:pt x="2428649" y="1971841"/>
                    <a:pt x="2413663" y="2389417"/>
                    <a:pt x="2435380" y="2474126"/>
                  </a:cubicBezTo>
                  <a:cubicBezTo>
                    <a:pt x="2457097" y="2558835"/>
                    <a:pt x="3173758" y="2831250"/>
                    <a:pt x="3531898" y="2753780"/>
                  </a:cubicBezTo>
                  <a:cubicBezTo>
                    <a:pt x="3890038" y="2676310"/>
                    <a:pt x="4595396" y="2458632"/>
                    <a:pt x="4767100" y="2055026"/>
                  </a:cubicBezTo>
                  <a:cubicBezTo>
                    <a:pt x="4938804" y="1651420"/>
                    <a:pt x="4647212" y="1274230"/>
                    <a:pt x="4333522" y="835064"/>
                  </a:cubicBezTo>
                  <a:cubicBezTo>
                    <a:pt x="4019832" y="395898"/>
                    <a:pt x="3637054" y="194730"/>
                    <a:pt x="3250720" y="82970"/>
                  </a:cubicBezTo>
                  <a:cubicBezTo>
                    <a:pt x="2913916" y="35980"/>
                    <a:pt x="2741167" y="-34023"/>
                    <a:pt x="2442238" y="31154"/>
                  </a:cubicBezTo>
                  <a:cubicBezTo>
                    <a:pt x="2315011" y="58894"/>
                    <a:pt x="2410361" y="603543"/>
                    <a:pt x="2385088" y="60113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5F85-B833-46AA-A61B-9234DFB6198B}"/>
                </a:ext>
              </a:extLst>
            </p:cNvPr>
            <p:cNvSpPr/>
            <p:nvPr/>
          </p:nvSpPr>
          <p:spPr>
            <a:xfrm>
              <a:off x="4379123" y="2484960"/>
              <a:ext cx="3185691" cy="2398409"/>
            </a:xfrm>
            <a:custGeom>
              <a:avLst/>
              <a:gdLst>
                <a:gd name="connsiteX0" fmla="*/ 1143123 w 3202502"/>
                <a:gd name="connsiteY0" fmla="*/ 43847 h 2395852"/>
                <a:gd name="connsiteX1" fmla="*/ 556383 w 3202502"/>
                <a:gd name="connsiteY1" fmla="*/ 226727 h 2395852"/>
                <a:gd name="connsiteX2" fmla="*/ 708783 w 3202502"/>
                <a:gd name="connsiteY2" fmla="*/ 699167 h 2395852"/>
                <a:gd name="connsiteX3" fmla="*/ 564003 w 3202502"/>
                <a:gd name="connsiteY3" fmla="*/ 943007 h 2395852"/>
                <a:gd name="connsiteX4" fmla="*/ 609723 w 3202502"/>
                <a:gd name="connsiteY4" fmla="*/ 1324007 h 2395852"/>
                <a:gd name="connsiteX5" fmla="*/ 123 w 3202502"/>
                <a:gd name="connsiteY5" fmla="*/ 1788827 h 2395852"/>
                <a:gd name="connsiteX6" fmla="*/ 564003 w 3202502"/>
                <a:gd name="connsiteY6" fmla="*/ 2352707 h 2395852"/>
                <a:gd name="connsiteX7" fmla="*/ 1348863 w 3202502"/>
                <a:gd name="connsiteY7" fmla="*/ 2276507 h 2395852"/>
                <a:gd name="connsiteX8" fmla="*/ 1554603 w 3202502"/>
                <a:gd name="connsiteY8" fmla="*/ 1636427 h 2395852"/>
                <a:gd name="connsiteX9" fmla="*/ 1920363 w 3202502"/>
                <a:gd name="connsiteY9" fmla="*/ 2291747 h 2395852"/>
                <a:gd name="connsiteX10" fmla="*/ 2789043 w 3202502"/>
                <a:gd name="connsiteY10" fmla="*/ 2291747 h 2395852"/>
                <a:gd name="connsiteX11" fmla="*/ 3200523 w 3202502"/>
                <a:gd name="connsiteY11" fmla="*/ 1750727 h 2395852"/>
                <a:gd name="connsiteX12" fmla="*/ 2636643 w 3202502"/>
                <a:gd name="connsiteY12" fmla="*/ 1400207 h 2395852"/>
                <a:gd name="connsiteX13" fmla="*/ 2659503 w 3202502"/>
                <a:gd name="connsiteY13" fmla="*/ 1003967 h 2395852"/>
                <a:gd name="connsiteX14" fmla="*/ 2461383 w 3202502"/>
                <a:gd name="connsiteY14" fmla="*/ 752507 h 2395852"/>
                <a:gd name="connsiteX15" fmla="*/ 2575683 w 3202502"/>
                <a:gd name="connsiteY15" fmla="*/ 272447 h 2395852"/>
                <a:gd name="connsiteX16" fmla="*/ 2308983 w 3202502"/>
                <a:gd name="connsiteY16" fmla="*/ 51467 h 2395852"/>
                <a:gd name="connsiteX17" fmla="*/ 1889883 w 3202502"/>
                <a:gd name="connsiteY17" fmla="*/ 249587 h 2395852"/>
                <a:gd name="connsiteX18" fmla="*/ 1737483 w 3202502"/>
                <a:gd name="connsiteY18" fmla="*/ 1080167 h 2395852"/>
                <a:gd name="connsiteX19" fmla="*/ 1455543 w 3202502"/>
                <a:gd name="connsiteY19" fmla="*/ 1034447 h 2395852"/>
                <a:gd name="connsiteX20" fmla="*/ 1143123 w 3202502"/>
                <a:gd name="connsiteY20" fmla="*/ 43847 h 2395852"/>
                <a:gd name="connsiteX0" fmla="*/ 1143123 w 3202502"/>
                <a:gd name="connsiteY0" fmla="*/ 43847 h 2395852"/>
                <a:gd name="connsiteX1" fmla="*/ 556383 w 3202502"/>
                <a:gd name="connsiteY1" fmla="*/ 226727 h 2395852"/>
                <a:gd name="connsiteX2" fmla="*/ 708783 w 3202502"/>
                <a:gd name="connsiteY2" fmla="*/ 699167 h 2395852"/>
                <a:gd name="connsiteX3" fmla="*/ 564003 w 3202502"/>
                <a:gd name="connsiteY3" fmla="*/ 943007 h 2395852"/>
                <a:gd name="connsiteX4" fmla="*/ 609723 w 3202502"/>
                <a:gd name="connsiteY4" fmla="*/ 1324007 h 2395852"/>
                <a:gd name="connsiteX5" fmla="*/ 123 w 3202502"/>
                <a:gd name="connsiteY5" fmla="*/ 1788827 h 2395852"/>
                <a:gd name="connsiteX6" fmla="*/ 564003 w 3202502"/>
                <a:gd name="connsiteY6" fmla="*/ 2352707 h 2395852"/>
                <a:gd name="connsiteX7" fmla="*/ 1348863 w 3202502"/>
                <a:gd name="connsiteY7" fmla="*/ 2276507 h 2395852"/>
                <a:gd name="connsiteX8" fmla="*/ 1554603 w 3202502"/>
                <a:gd name="connsiteY8" fmla="*/ 1636427 h 2395852"/>
                <a:gd name="connsiteX9" fmla="*/ 1920363 w 3202502"/>
                <a:gd name="connsiteY9" fmla="*/ 2291747 h 2395852"/>
                <a:gd name="connsiteX10" fmla="*/ 2789043 w 3202502"/>
                <a:gd name="connsiteY10" fmla="*/ 2291747 h 2395852"/>
                <a:gd name="connsiteX11" fmla="*/ 3200523 w 3202502"/>
                <a:gd name="connsiteY11" fmla="*/ 1750727 h 2395852"/>
                <a:gd name="connsiteX12" fmla="*/ 2636643 w 3202502"/>
                <a:gd name="connsiteY12" fmla="*/ 1400207 h 2395852"/>
                <a:gd name="connsiteX13" fmla="*/ 2659503 w 3202502"/>
                <a:gd name="connsiteY13" fmla="*/ 1003967 h 2395852"/>
                <a:gd name="connsiteX14" fmla="*/ 2461383 w 3202502"/>
                <a:gd name="connsiteY14" fmla="*/ 752507 h 2395852"/>
                <a:gd name="connsiteX15" fmla="*/ 2575683 w 3202502"/>
                <a:gd name="connsiteY15" fmla="*/ 272447 h 2395852"/>
                <a:gd name="connsiteX16" fmla="*/ 2308983 w 3202502"/>
                <a:gd name="connsiteY16" fmla="*/ 51467 h 2395852"/>
                <a:gd name="connsiteX17" fmla="*/ 1889883 w 3202502"/>
                <a:gd name="connsiteY17" fmla="*/ 249587 h 2395852"/>
                <a:gd name="connsiteX18" fmla="*/ 1726053 w 3202502"/>
                <a:gd name="connsiteY18" fmla="*/ 1042067 h 2395852"/>
                <a:gd name="connsiteX19" fmla="*/ 1455543 w 3202502"/>
                <a:gd name="connsiteY19" fmla="*/ 1034447 h 2395852"/>
                <a:gd name="connsiteX20" fmla="*/ 1143123 w 3202502"/>
                <a:gd name="connsiteY20" fmla="*/ 43847 h 2395852"/>
                <a:gd name="connsiteX0" fmla="*/ 1143123 w 3202502"/>
                <a:gd name="connsiteY0" fmla="*/ 40996 h 2393001"/>
                <a:gd name="connsiteX1" fmla="*/ 556383 w 3202502"/>
                <a:gd name="connsiteY1" fmla="*/ 223876 h 2393001"/>
                <a:gd name="connsiteX2" fmla="*/ 708783 w 3202502"/>
                <a:gd name="connsiteY2" fmla="*/ 696316 h 2393001"/>
                <a:gd name="connsiteX3" fmla="*/ 564003 w 3202502"/>
                <a:gd name="connsiteY3" fmla="*/ 940156 h 2393001"/>
                <a:gd name="connsiteX4" fmla="*/ 609723 w 3202502"/>
                <a:gd name="connsiteY4" fmla="*/ 1321156 h 2393001"/>
                <a:gd name="connsiteX5" fmla="*/ 123 w 3202502"/>
                <a:gd name="connsiteY5" fmla="*/ 1785976 h 2393001"/>
                <a:gd name="connsiteX6" fmla="*/ 564003 w 3202502"/>
                <a:gd name="connsiteY6" fmla="*/ 2349856 h 2393001"/>
                <a:gd name="connsiteX7" fmla="*/ 1348863 w 3202502"/>
                <a:gd name="connsiteY7" fmla="*/ 2273656 h 2393001"/>
                <a:gd name="connsiteX8" fmla="*/ 1554603 w 3202502"/>
                <a:gd name="connsiteY8" fmla="*/ 1633576 h 2393001"/>
                <a:gd name="connsiteX9" fmla="*/ 1920363 w 3202502"/>
                <a:gd name="connsiteY9" fmla="*/ 2288896 h 2393001"/>
                <a:gd name="connsiteX10" fmla="*/ 2789043 w 3202502"/>
                <a:gd name="connsiteY10" fmla="*/ 2288896 h 2393001"/>
                <a:gd name="connsiteX11" fmla="*/ 3200523 w 3202502"/>
                <a:gd name="connsiteY11" fmla="*/ 1747876 h 2393001"/>
                <a:gd name="connsiteX12" fmla="*/ 2636643 w 3202502"/>
                <a:gd name="connsiteY12" fmla="*/ 1397356 h 2393001"/>
                <a:gd name="connsiteX13" fmla="*/ 2659503 w 3202502"/>
                <a:gd name="connsiteY13" fmla="*/ 1001116 h 2393001"/>
                <a:gd name="connsiteX14" fmla="*/ 2461383 w 3202502"/>
                <a:gd name="connsiteY14" fmla="*/ 749656 h 2393001"/>
                <a:gd name="connsiteX15" fmla="*/ 2575683 w 3202502"/>
                <a:gd name="connsiteY15" fmla="*/ 269596 h 2393001"/>
                <a:gd name="connsiteX16" fmla="*/ 2308983 w 3202502"/>
                <a:gd name="connsiteY16" fmla="*/ 48616 h 2393001"/>
                <a:gd name="connsiteX17" fmla="*/ 1889883 w 3202502"/>
                <a:gd name="connsiteY17" fmla="*/ 246736 h 2393001"/>
                <a:gd name="connsiteX18" fmla="*/ 1726053 w 3202502"/>
                <a:gd name="connsiteY18" fmla="*/ 1039216 h 2393001"/>
                <a:gd name="connsiteX19" fmla="*/ 1440303 w 3202502"/>
                <a:gd name="connsiteY19" fmla="*/ 989686 h 2393001"/>
                <a:gd name="connsiteX20" fmla="*/ 1143123 w 3202502"/>
                <a:gd name="connsiteY20" fmla="*/ 40996 h 2393001"/>
                <a:gd name="connsiteX0" fmla="*/ 1173603 w 3202502"/>
                <a:gd name="connsiteY0" fmla="*/ 41424 h 2389619"/>
                <a:gd name="connsiteX1" fmla="*/ 556383 w 3202502"/>
                <a:gd name="connsiteY1" fmla="*/ 220494 h 2389619"/>
                <a:gd name="connsiteX2" fmla="*/ 708783 w 3202502"/>
                <a:gd name="connsiteY2" fmla="*/ 692934 h 2389619"/>
                <a:gd name="connsiteX3" fmla="*/ 564003 w 3202502"/>
                <a:gd name="connsiteY3" fmla="*/ 936774 h 2389619"/>
                <a:gd name="connsiteX4" fmla="*/ 609723 w 3202502"/>
                <a:gd name="connsiteY4" fmla="*/ 1317774 h 2389619"/>
                <a:gd name="connsiteX5" fmla="*/ 123 w 3202502"/>
                <a:gd name="connsiteY5" fmla="*/ 1782594 h 2389619"/>
                <a:gd name="connsiteX6" fmla="*/ 564003 w 3202502"/>
                <a:gd name="connsiteY6" fmla="*/ 2346474 h 2389619"/>
                <a:gd name="connsiteX7" fmla="*/ 1348863 w 3202502"/>
                <a:gd name="connsiteY7" fmla="*/ 2270274 h 2389619"/>
                <a:gd name="connsiteX8" fmla="*/ 1554603 w 3202502"/>
                <a:gd name="connsiteY8" fmla="*/ 1630194 h 2389619"/>
                <a:gd name="connsiteX9" fmla="*/ 1920363 w 3202502"/>
                <a:gd name="connsiteY9" fmla="*/ 2285514 h 2389619"/>
                <a:gd name="connsiteX10" fmla="*/ 2789043 w 3202502"/>
                <a:gd name="connsiteY10" fmla="*/ 2285514 h 2389619"/>
                <a:gd name="connsiteX11" fmla="*/ 3200523 w 3202502"/>
                <a:gd name="connsiteY11" fmla="*/ 1744494 h 2389619"/>
                <a:gd name="connsiteX12" fmla="*/ 2636643 w 3202502"/>
                <a:gd name="connsiteY12" fmla="*/ 1393974 h 2389619"/>
                <a:gd name="connsiteX13" fmla="*/ 2659503 w 3202502"/>
                <a:gd name="connsiteY13" fmla="*/ 997734 h 2389619"/>
                <a:gd name="connsiteX14" fmla="*/ 2461383 w 3202502"/>
                <a:gd name="connsiteY14" fmla="*/ 746274 h 2389619"/>
                <a:gd name="connsiteX15" fmla="*/ 2575683 w 3202502"/>
                <a:gd name="connsiteY15" fmla="*/ 266214 h 2389619"/>
                <a:gd name="connsiteX16" fmla="*/ 2308983 w 3202502"/>
                <a:gd name="connsiteY16" fmla="*/ 45234 h 2389619"/>
                <a:gd name="connsiteX17" fmla="*/ 1889883 w 3202502"/>
                <a:gd name="connsiteY17" fmla="*/ 243354 h 2389619"/>
                <a:gd name="connsiteX18" fmla="*/ 1726053 w 3202502"/>
                <a:gd name="connsiteY18" fmla="*/ 1035834 h 2389619"/>
                <a:gd name="connsiteX19" fmla="*/ 1440303 w 3202502"/>
                <a:gd name="connsiteY19" fmla="*/ 986304 h 2389619"/>
                <a:gd name="connsiteX20" fmla="*/ 1173603 w 3202502"/>
                <a:gd name="connsiteY20" fmla="*/ 41424 h 2389619"/>
                <a:gd name="connsiteX0" fmla="*/ 1173603 w 3202502"/>
                <a:gd name="connsiteY0" fmla="*/ 55625 h 2403820"/>
                <a:gd name="connsiteX1" fmla="*/ 556383 w 3202502"/>
                <a:gd name="connsiteY1" fmla="*/ 234695 h 2403820"/>
                <a:gd name="connsiteX2" fmla="*/ 708783 w 3202502"/>
                <a:gd name="connsiteY2" fmla="*/ 707135 h 2403820"/>
                <a:gd name="connsiteX3" fmla="*/ 564003 w 3202502"/>
                <a:gd name="connsiteY3" fmla="*/ 950975 h 2403820"/>
                <a:gd name="connsiteX4" fmla="*/ 609723 w 3202502"/>
                <a:gd name="connsiteY4" fmla="*/ 1331975 h 2403820"/>
                <a:gd name="connsiteX5" fmla="*/ 123 w 3202502"/>
                <a:gd name="connsiteY5" fmla="*/ 1796795 h 2403820"/>
                <a:gd name="connsiteX6" fmla="*/ 564003 w 3202502"/>
                <a:gd name="connsiteY6" fmla="*/ 2360675 h 2403820"/>
                <a:gd name="connsiteX7" fmla="*/ 1348863 w 3202502"/>
                <a:gd name="connsiteY7" fmla="*/ 2284475 h 2403820"/>
                <a:gd name="connsiteX8" fmla="*/ 1554603 w 3202502"/>
                <a:gd name="connsiteY8" fmla="*/ 1644395 h 2403820"/>
                <a:gd name="connsiteX9" fmla="*/ 1920363 w 3202502"/>
                <a:gd name="connsiteY9" fmla="*/ 2299715 h 2403820"/>
                <a:gd name="connsiteX10" fmla="*/ 2789043 w 3202502"/>
                <a:gd name="connsiteY10" fmla="*/ 2299715 h 2403820"/>
                <a:gd name="connsiteX11" fmla="*/ 3200523 w 3202502"/>
                <a:gd name="connsiteY11" fmla="*/ 1758695 h 2403820"/>
                <a:gd name="connsiteX12" fmla="*/ 2636643 w 3202502"/>
                <a:gd name="connsiteY12" fmla="*/ 1408175 h 2403820"/>
                <a:gd name="connsiteX13" fmla="*/ 2659503 w 3202502"/>
                <a:gd name="connsiteY13" fmla="*/ 1011935 h 2403820"/>
                <a:gd name="connsiteX14" fmla="*/ 2461383 w 3202502"/>
                <a:gd name="connsiteY14" fmla="*/ 760475 h 2403820"/>
                <a:gd name="connsiteX15" fmla="*/ 2575683 w 3202502"/>
                <a:gd name="connsiteY15" fmla="*/ 280415 h 2403820"/>
                <a:gd name="connsiteX16" fmla="*/ 2308983 w 3202502"/>
                <a:gd name="connsiteY16" fmla="*/ 59435 h 2403820"/>
                <a:gd name="connsiteX17" fmla="*/ 1889883 w 3202502"/>
                <a:gd name="connsiteY17" fmla="*/ 257555 h 2403820"/>
                <a:gd name="connsiteX18" fmla="*/ 1726053 w 3202502"/>
                <a:gd name="connsiteY18" fmla="*/ 1050035 h 2403820"/>
                <a:gd name="connsiteX19" fmla="*/ 1440303 w 3202502"/>
                <a:gd name="connsiteY19" fmla="*/ 1000505 h 2403820"/>
                <a:gd name="connsiteX20" fmla="*/ 1173603 w 3202502"/>
                <a:gd name="connsiteY20" fmla="*/ 55625 h 2403820"/>
                <a:gd name="connsiteX0" fmla="*/ 1173603 w 3202502"/>
                <a:gd name="connsiteY0" fmla="*/ 41424 h 2389619"/>
                <a:gd name="connsiteX1" fmla="*/ 556383 w 3202502"/>
                <a:gd name="connsiteY1" fmla="*/ 220494 h 2389619"/>
                <a:gd name="connsiteX2" fmla="*/ 708783 w 3202502"/>
                <a:gd name="connsiteY2" fmla="*/ 692934 h 2389619"/>
                <a:gd name="connsiteX3" fmla="*/ 564003 w 3202502"/>
                <a:gd name="connsiteY3" fmla="*/ 936774 h 2389619"/>
                <a:gd name="connsiteX4" fmla="*/ 609723 w 3202502"/>
                <a:gd name="connsiteY4" fmla="*/ 1317774 h 2389619"/>
                <a:gd name="connsiteX5" fmla="*/ 123 w 3202502"/>
                <a:gd name="connsiteY5" fmla="*/ 1782594 h 2389619"/>
                <a:gd name="connsiteX6" fmla="*/ 564003 w 3202502"/>
                <a:gd name="connsiteY6" fmla="*/ 2346474 h 2389619"/>
                <a:gd name="connsiteX7" fmla="*/ 1348863 w 3202502"/>
                <a:gd name="connsiteY7" fmla="*/ 2270274 h 2389619"/>
                <a:gd name="connsiteX8" fmla="*/ 1554603 w 3202502"/>
                <a:gd name="connsiteY8" fmla="*/ 1630194 h 2389619"/>
                <a:gd name="connsiteX9" fmla="*/ 1920363 w 3202502"/>
                <a:gd name="connsiteY9" fmla="*/ 2285514 h 2389619"/>
                <a:gd name="connsiteX10" fmla="*/ 2789043 w 3202502"/>
                <a:gd name="connsiteY10" fmla="*/ 2285514 h 2389619"/>
                <a:gd name="connsiteX11" fmla="*/ 3200523 w 3202502"/>
                <a:gd name="connsiteY11" fmla="*/ 1744494 h 2389619"/>
                <a:gd name="connsiteX12" fmla="*/ 2636643 w 3202502"/>
                <a:gd name="connsiteY12" fmla="*/ 1393974 h 2389619"/>
                <a:gd name="connsiteX13" fmla="*/ 2659503 w 3202502"/>
                <a:gd name="connsiteY13" fmla="*/ 997734 h 2389619"/>
                <a:gd name="connsiteX14" fmla="*/ 2461383 w 3202502"/>
                <a:gd name="connsiteY14" fmla="*/ 746274 h 2389619"/>
                <a:gd name="connsiteX15" fmla="*/ 2575683 w 3202502"/>
                <a:gd name="connsiteY15" fmla="*/ 266214 h 2389619"/>
                <a:gd name="connsiteX16" fmla="*/ 2308983 w 3202502"/>
                <a:gd name="connsiteY16" fmla="*/ 45234 h 2389619"/>
                <a:gd name="connsiteX17" fmla="*/ 1889883 w 3202502"/>
                <a:gd name="connsiteY17" fmla="*/ 243354 h 2389619"/>
                <a:gd name="connsiteX18" fmla="*/ 1726053 w 3202502"/>
                <a:gd name="connsiteY18" fmla="*/ 1035834 h 2389619"/>
                <a:gd name="connsiteX19" fmla="*/ 1440303 w 3202502"/>
                <a:gd name="connsiteY19" fmla="*/ 986304 h 2389619"/>
                <a:gd name="connsiteX20" fmla="*/ 1173603 w 3202502"/>
                <a:gd name="connsiteY20" fmla="*/ 41424 h 2389619"/>
                <a:gd name="connsiteX0" fmla="*/ 1173603 w 3202502"/>
                <a:gd name="connsiteY0" fmla="*/ 56906 h 2405101"/>
                <a:gd name="connsiteX1" fmla="*/ 617343 w 3202502"/>
                <a:gd name="connsiteY1" fmla="*/ 171206 h 2405101"/>
                <a:gd name="connsiteX2" fmla="*/ 708783 w 3202502"/>
                <a:gd name="connsiteY2" fmla="*/ 708416 h 2405101"/>
                <a:gd name="connsiteX3" fmla="*/ 564003 w 3202502"/>
                <a:gd name="connsiteY3" fmla="*/ 952256 h 2405101"/>
                <a:gd name="connsiteX4" fmla="*/ 609723 w 3202502"/>
                <a:gd name="connsiteY4" fmla="*/ 1333256 h 2405101"/>
                <a:gd name="connsiteX5" fmla="*/ 123 w 3202502"/>
                <a:gd name="connsiteY5" fmla="*/ 1798076 h 2405101"/>
                <a:gd name="connsiteX6" fmla="*/ 564003 w 3202502"/>
                <a:gd name="connsiteY6" fmla="*/ 2361956 h 2405101"/>
                <a:gd name="connsiteX7" fmla="*/ 1348863 w 3202502"/>
                <a:gd name="connsiteY7" fmla="*/ 2285756 h 2405101"/>
                <a:gd name="connsiteX8" fmla="*/ 1554603 w 3202502"/>
                <a:gd name="connsiteY8" fmla="*/ 1645676 h 2405101"/>
                <a:gd name="connsiteX9" fmla="*/ 1920363 w 3202502"/>
                <a:gd name="connsiteY9" fmla="*/ 2300996 h 2405101"/>
                <a:gd name="connsiteX10" fmla="*/ 2789043 w 3202502"/>
                <a:gd name="connsiteY10" fmla="*/ 2300996 h 2405101"/>
                <a:gd name="connsiteX11" fmla="*/ 3200523 w 3202502"/>
                <a:gd name="connsiteY11" fmla="*/ 1759976 h 2405101"/>
                <a:gd name="connsiteX12" fmla="*/ 2636643 w 3202502"/>
                <a:gd name="connsiteY12" fmla="*/ 1409456 h 2405101"/>
                <a:gd name="connsiteX13" fmla="*/ 2659503 w 3202502"/>
                <a:gd name="connsiteY13" fmla="*/ 1013216 h 2405101"/>
                <a:gd name="connsiteX14" fmla="*/ 2461383 w 3202502"/>
                <a:gd name="connsiteY14" fmla="*/ 761756 h 2405101"/>
                <a:gd name="connsiteX15" fmla="*/ 2575683 w 3202502"/>
                <a:gd name="connsiteY15" fmla="*/ 281696 h 2405101"/>
                <a:gd name="connsiteX16" fmla="*/ 2308983 w 3202502"/>
                <a:gd name="connsiteY16" fmla="*/ 60716 h 2405101"/>
                <a:gd name="connsiteX17" fmla="*/ 1889883 w 3202502"/>
                <a:gd name="connsiteY17" fmla="*/ 258836 h 2405101"/>
                <a:gd name="connsiteX18" fmla="*/ 1726053 w 3202502"/>
                <a:gd name="connsiteY18" fmla="*/ 1051316 h 2405101"/>
                <a:gd name="connsiteX19" fmla="*/ 1440303 w 3202502"/>
                <a:gd name="connsiteY19" fmla="*/ 1001786 h 2405101"/>
                <a:gd name="connsiteX20" fmla="*/ 1173603 w 3202502"/>
                <a:gd name="connsiteY20" fmla="*/ 56906 h 2405101"/>
                <a:gd name="connsiteX0" fmla="*/ 1173603 w 3202502"/>
                <a:gd name="connsiteY0" fmla="*/ 51809 h 2400004"/>
                <a:gd name="connsiteX1" fmla="*/ 605913 w 3202502"/>
                <a:gd name="connsiteY1" fmla="*/ 185159 h 2400004"/>
                <a:gd name="connsiteX2" fmla="*/ 708783 w 3202502"/>
                <a:gd name="connsiteY2" fmla="*/ 703319 h 2400004"/>
                <a:gd name="connsiteX3" fmla="*/ 564003 w 3202502"/>
                <a:gd name="connsiteY3" fmla="*/ 947159 h 2400004"/>
                <a:gd name="connsiteX4" fmla="*/ 609723 w 3202502"/>
                <a:gd name="connsiteY4" fmla="*/ 1328159 h 2400004"/>
                <a:gd name="connsiteX5" fmla="*/ 123 w 3202502"/>
                <a:gd name="connsiteY5" fmla="*/ 1792979 h 2400004"/>
                <a:gd name="connsiteX6" fmla="*/ 564003 w 3202502"/>
                <a:gd name="connsiteY6" fmla="*/ 2356859 h 2400004"/>
                <a:gd name="connsiteX7" fmla="*/ 1348863 w 3202502"/>
                <a:gd name="connsiteY7" fmla="*/ 2280659 h 2400004"/>
                <a:gd name="connsiteX8" fmla="*/ 1554603 w 3202502"/>
                <a:gd name="connsiteY8" fmla="*/ 1640579 h 2400004"/>
                <a:gd name="connsiteX9" fmla="*/ 1920363 w 3202502"/>
                <a:gd name="connsiteY9" fmla="*/ 2295899 h 2400004"/>
                <a:gd name="connsiteX10" fmla="*/ 2789043 w 3202502"/>
                <a:gd name="connsiteY10" fmla="*/ 2295899 h 2400004"/>
                <a:gd name="connsiteX11" fmla="*/ 3200523 w 3202502"/>
                <a:gd name="connsiteY11" fmla="*/ 1754879 h 2400004"/>
                <a:gd name="connsiteX12" fmla="*/ 2636643 w 3202502"/>
                <a:gd name="connsiteY12" fmla="*/ 1404359 h 2400004"/>
                <a:gd name="connsiteX13" fmla="*/ 2659503 w 3202502"/>
                <a:gd name="connsiteY13" fmla="*/ 1008119 h 2400004"/>
                <a:gd name="connsiteX14" fmla="*/ 2461383 w 3202502"/>
                <a:gd name="connsiteY14" fmla="*/ 756659 h 2400004"/>
                <a:gd name="connsiteX15" fmla="*/ 2575683 w 3202502"/>
                <a:gd name="connsiteY15" fmla="*/ 276599 h 2400004"/>
                <a:gd name="connsiteX16" fmla="*/ 2308983 w 3202502"/>
                <a:gd name="connsiteY16" fmla="*/ 55619 h 2400004"/>
                <a:gd name="connsiteX17" fmla="*/ 1889883 w 3202502"/>
                <a:gd name="connsiteY17" fmla="*/ 253739 h 2400004"/>
                <a:gd name="connsiteX18" fmla="*/ 1726053 w 3202502"/>
                <a:gd name="connsiteY18" fmla="*/ 1046219 h 2400004"/>
                <a:gd name="connsiteX19" fmla="*/ 1440303 w 3202502"/>
                <a:gd name="connsiteY19" fmla="*/ 996689 h 2400004"/>
                <a:gd name="connsiteX20" fmla="*/ 1173603 w 3202502"/>
                <a:gd name="connsiteY20" fmla="*/ 51809 h 2400004"/>
                <a:gd name="connsiteX0" fmla="*/ 1173603 w 3202502"/>
                <a:gd name="connsiteY0" fmla="*/ 49906 h 2398101"/>
                <a:gd name="connsiteX1" fmla="*/ 594483 w 3202502"/>
                <a:gd name="connsiteY1" fmla="*/ 190876 h 2398101"/>
                <a:gd name="connsiteX2" fmla="*/ 708783 w 3202502"/>
                <a:gd name="connsiteY2" fmla="*/ 701416 h 2398101"/>
                <a:gd name="connsiteX3" fmla="*/ 564003 w 3202502"/>
                <a:gd name="connsiteY3" fmla="*/ 945256 h 2398101"/>
                <a:gd name="connsiteX4" fmla="*/ 609723 w 3202502"/>
                <a:gd name="connsiteY4" fmla="*/ 1326256 h 2398101"/>
                <a:gd name="connsiteX5" fmla="*/ 123 w 3202502"/>
                <a:gd name="connsiteY5" fmla="*/ 1791076 h 2398101"/>
                <a:gd name="connsiteX6" fmla="*/ 564003 w 3202502"/>
                <a:gd name="connsiteY6" fmla="*/ 2354956 h 2398101"/>
                <a:gd name="connsiteX7" fmla="*/ 1348863 w 3202502"/>
                <a:gd name="connsiteY7" fmla="*/ 2278756 h 2398101"/>
                <a:gd name="connsiteX8" fmla="*/ 1554603 w 3202502"/>
                <a:gd name="connsiteY8" fmla="*/ 1638676 h 2398101"/>
                <a:gd name="connsiteX9" fmla="*/ 1920363 w 3202502"/>
                <a:gd name="connsiteY9" fmla="*/ 2293996 h 2398101"/>
                <a:gd name="connsiteX10" fmla="*/ 2789043 w 3202502"/>
                <a:gd name="connsiteY10" fmla="*/ 2293996 h 2398101"/>
                <a:gd name="connsiteX11" fmla="*/ 3200523 w 3202502"/>
                <a:gd name="connsiteY11" fmla="*/ 1752976 h 2398101"/>
                <a:gd name="connsiteX12" fmla="*/ 2636643 w 3202502"/>
                <a:gd name="connsiteY12" fmla="*/ 1402456 h 2398101"/>
                <a:gd name="connsiteX13" fmla="*/ 2659503 w 3202502"/>
                <a:gd name="connsiteY13" fmla="*/ 1006216 h 2398101"/>
                <a:gd name="connsiteX14" fmla="*/ 2461383 w 3202502"/>
                <a:gd name="connsiteY14" fmla="*/ 754756 h 2398101"/>
                <a:gd name="connsiteX15" fmla="*/ 2575683 w 3202502"/>
                <a:gd name="connsiteY15" fmla="*/ 274696 h 2398101"/>
                <a:gd name="connsiteX16" fmla="*/ 2308983 w 3202502"/>
                <a:gd name="connsiteY16" fmla="*/ 53716 h 2398101"/>
                <a:gd name="connsiteX17" fmla="*/ 1889883 w 3202502"/>
                <a:gd name="connsiteY17" fmla="*/ 251836 h 2398101"/>
                <a:gd name="connsiteX18" fmla="*/ 1726053 w 3202502"/>
                <a:gd name="connsiteY18" fmla="*/ 1044316 h 2398101"/>
                <a:gd name="connsiteX19" fmla="*/ 1440303 w 3202502"/>
                <a:gd name="connsiteY19" fmla="*/ 994786 h 2398101"/>
                <a:gd name="connsiteX20" fmla="*/ 1173603 w 3202502"/>
                <a:gd name="connsiteY20" fmla="*/ 49906 h 2398101"/>
                <a:gd name="connsiteX0" fmla="*/ 1173481 w 3202380"/>
                <a:gd name="connsiteY0" fmla="*/ 49906 h 2398101"/>
                <a:gd name="connsiteX1" fmla="*/ 594361 w 3202380"/>
                <a:gd name="connsiteY1" fmla="*/ 190876 h 2398101"/>
                <a:gd name="connsiteX2" fmla="*/ 708661 w 3202380"/>
                <a:gd name="connsiteY2" fmla="*/ 701416 h 2398101"/>
                <a:gd name="connsiteX3" fmla="*/ 563881 w 3202380"/>
                <a:gd name="connsiteY3" fmla="*/ 945256 h 2398101"/>
                <a:gd name="connsiteX4" fmla="*/ 560071 w 3202380"/>
                <a:gd name="connsiteY4" fmla="*/ 1379596 h 2398101"/>
                <a:gd name="connsiteX5" fmla="*/ 1 w 3202380"/>
                <a:gd name="connsiteY5" fmla="*/ 1791076 h 2398101"/>
                <a:gd name="connsiteX6" fmla="*/ 563881 w 3202380"/>
                <a:gd name="connsiteY6" fmla="*/ 2354956 h 2398101"/>
                <a:gd name="connsiteX7" fmla="*/ 1348741 w 3202380"/>
                <a:gd name="connsiteY7" fmla="*/ 2278756 h 2398101"/>
                <a:gd name="connsiteX8" fmla="*/ 1554481 w 3202380"/>
                <a:gd name="connsiteY8" fmla="*/ 1638676 h 2398101"/>
                <a:gd name="connsiteX9" fmla="*/ 1920241 w 3202380"/>
                <a:gd name="connsiteY9" fmla="*/ 2293996 h 2398101"/>
                <a:gd name="connsiteX10" fmla="*/ 2788921 w 3202380"/>
                <a:gd name="connsiteY10" fmla="*/ 2293996 h 2398101"/>
                <a:gd name="connsiteX11" fmla="*/ 3200401 w 3202380"/>
                <a:gd name="connsiteY11" fmla="*/ 1752976 h 2398101"/>
                <a:gd name="connsiteX12" fmla="*/ 2636521 w 3202380"/>
                <a:gd name="connsiteY12" fmla="*/ 1402456 h 2398101"/>
                <a:gd name="connsiteX13" fmla="*/ 2659381 w 3202380"/>
                <a:gd name="connsiteY13" fmla="*/ 1006216 h 2398101"/>
                <a:gd name="connsiteX14" fmla="*/ 2461261 w 3202380"/>
                <a:gd name="connsiteY14" fmla="*/ 754756 h 2398101"/>
                <a:gd name="connsiteX15" fmla="*/ 2575561 w 3202380"/>
                <a:gd name="connsiteY15" fmla="*/ 274696 h 2398101"/>
                <a:gd name="connsiteX16" fmla="*/ 2308861 w 3202380"/>
                <a:gd name="connsiteY16" fmla="*/ 53716 h 2398101"/>
                <a:gd name="connsiteX17" fmla="*/ 1889761 w 3202380"/>
                <a:gd name="connsiteY17" fmla="*/ 251836 h 2398101"/>
                <a:gd name="connsiteX18" fmla="*/ 1725931 w 3202380"/>
                <a:gd name="connsiteY18" fmla="*/ 1044316 h 2398101"/>
                <a:gd name="connsiteX19" fmla="*/ 1440181 w 3202380"/>
                <a:gd name="connsiteY19" fmla="*/ 994786 h 2398101"/>
                <a:gd name="connsiteX20" fmla="*/ 1173481 w 3202380"/>
                <a:gd name="connsiteY20" fmla="*/ 49906 h 2398101"/>
                <a:gd name="connsiteX0" fmla="*/ 1173481 w 3202380"/>
                <a:gd name="connsiteY0" fmla="*/ 49906 h 2398101"/>
                <a:gd name="connsiteX1" fmla="*/ 594361 w 3202380"/>
                <a:gd name="connsiteY1" fmla="*/ 190876 h 2398101"/>
                <a:gd name="connsiteX2" fmla="*/ 708661 w 3202380"/>
                <a:gd name="connsiteY2" fmla="*/ 701416 h 2398101"/>
                <a:gd name="connsiteX3" fmla="*/ 563881 w 3202380"/>
                <a:gd name="connsiteY3" fmla="*/ 945256 h 2398101"/>
                <a:gd name="connsiteX4" fmla="*/ 560071 w 3202380"/>
                <a:gd name="connsiteY4" fmla="*/ 1379596 h 2398101"/>
                <a:gd name="connsiteX5" fmla="*/ 1 w 3202380"/>
                <a:gd name="connsiteY5" fmla="*/ 1791076 h 2398101"/>
                <a:gd name="connsiteX6" fmla="*/ 563881 w 3202380"/>
                <a:gd name="connsiteY6" fmla="*/ 2354956 h 2398101"/>
                <a:gd name="connsiteX7" fmla="*/ 1348741 w 3202380"/>
                <a:gd name="connsiteY7" fmla="*/ 2278756 h 2398101"/>
                <a:gd name="connsiteX8" fmla="*/ 1554481 w 3202380"/>
                <a:gd name="connsiteY8" fmla="*/ 1638676 h 2398101"/>
                <a:gd name="connsiteX9" fmla="*/ 1920241 w 3202380"/>
                <a:gd name="connsiteY9" fmla="*/ 2293996 h 2398101"/>
                <a:gd name="connsiteX10" fmla="*/ 2788921 w 3202380"/>
                <a:gd name="connsiteY10" fmla="*/ 2293996 h 2398101"/>
                <a:gd name="connsiteX11" fmla="*/ 3200401 w 3202380"/>
                <a:gd name="connsiteY11" fmla="*/ 1752976 h 2398101"/>
                <a:gd name="connsiteX12" fmla="*/ 2636521 w 3202380"/>
                <a:gd name="connsiteY12" fmla="*/ 1402456 h 2398101"/>
                <a:gd name="connsiteX13" fmla="*/ 2659381 w 3202380"/>
                <a:gd name="connsiteY13" fmla="*/ 1006216 h 2398101"/>
                <a:gd name="connsiteX14" fmla="*/ 2461261 w 3202380"/>
                <a:gd name="connsiteY14" fmla="*/ 754756 h 2398101"/>
                <a:gd name="connsiteX15" fmla="*/ 2575561 w 3202380"/>
                <a:gd name="connsiteY15" fmla="*/ 274696 h 2398101"/>
                <a:gd name="connsiteX16" fmla="*/ 2308861 w 3202380"/>
                <a:gd name="connsiteY16" fmla="*/ 53716 h 2398101"/>
                <a:gd name="connsiteX17" fmla="*/ 1889761 w 3202380"/>
                <a:gd name="connsiteY17" fmla="*/ 251836 h 2398101"/>
                <a:gd name="connsiteX18" fmla="*/ 1725931 w 3202380"/>
                <a:gd name="connsiteY18" fmla="*/ 1044316 h 2398101"/>
                <a:gd name="connsiteX19" fmla="*/ 1440181 w 3202380"/>
                <a:gd name="connsiteY19" fmla="*/ 994786 h 2398101"/>
                <a:gd name="connsiteX20" fmla="*/ 1173481 w 3202380"/>
                <a:gd name="connsiteY20" fmla="*/ 49906 h 2398101"/>
                <a:gd name="connsiteX0" fmla="*/ 1173481 w 3202380"/>
                <a:gd name="connsiteY0" fmla="*/ 49906 h 2398101"/>
                <a:gd name="connsiteX1" fmla="*/ 594361 w 3202380"/>
                <a:gd name="connsiteY1" fmla="*/ 190876 h 2398101"/>
                <a:gd name="connsiteX2" fmla="*/ 708661 w 3202380"/>
                <a:gd name="connsiteY2" fmla="*/ 701416 h 2398101"/>
                <a:gd name="connsiteX3" fmla="*/ 563881 w 3202380"/>
                <a:gd name="connsiteY3" fmla="*/ 945256 h 2398101"/>
                <a:gd name="connsiteX4" fmla="*/ 560071 w 3202380"/>
                <a:gd name="connsiteY4" fmla="*/ 1379596 h 2398101"/>
                <a:gd name="connsiteX5" fmla="*/ 1 w 3202380"/>
                <a:gd name="connsiteY5" fmla="*/ 1791076 h 2398101"/>
                <a:gd name="connsiteX6" fmla="*/ 563881 w 3202380"/>
                <a:gd name="connsiteY6" fmla="*/ 2354956 h 2398101"/>
                <a:gd name="connsiteX7" fmla="*/ 1348741 w 3202380"/>
                <a:gd name="connsiteY7" fmla="*/ 2278756 h 2398101"/>
                <a:gd name="connsiteX8" fmla="*/ 1554481 w 3202380"/>
                <a:gd name="connsiteY8" fmla="*/ 1638676 h 2398101"/>
                <a:gd name="connsiteX9" fmla="*/ 1920241 w 3202380"/>
                <a:gd name="connsiteY9" fmla="*/ 2293996 h 2398101"/>
                <a:gd name="connsiteX10" fmla="*/ 2788921 w 3202380"/>
                <a:gd name="connsiteY10" fmla="*/ 2293996 h 2398101"/>
                <a:gd name="connsiteX11" fmla="*/ 3200401 w 3202380"/>
                <a:gd name="connsiteY11" fmla="*/ 1752976 h 2398101"/>
                <a:gd name="connsiteX12" fmla="*/ 2636521 w 3202380"/>
                <a:gd name="connsiteY12" fmla="*/ 1402456 h 2398101"/>
                <a:gd name="connsiteX13" fmla="*/ 2659381 w 3202380"/>
                <a:gd name="connsiteY13" fmla="*/ 1006216 h 2398101"/>
                <a:gd name="connsiteX14" fmla="*/ 2461261 w 3202380"/>
                <a:gd name="connsiteY14" fmla="*/ 754756 h 2398101"/>
                <a:gd name="connsiteX15" fmla="*/ 2575561 w 3202380"/>
                <a:gd name="connsiteY15" fmla="*/ 274696 h 2398101"/>
                <a:gd name="connsiteX16" fmla="*/ 2308861 w 3202380"/>
                <a:gd name="connsiteY16" fmla="*/ 53716 h 2398101"/>
                <a:gd name="connsiteX17" fmla="*/ 1889761 w 3202380"/>
                <a:gd name="connsiteY17" fmla="*/ 251836 h 2398101"/>
                <a:gd name="connsiteX18" fmla="*/ 1725931 w 3202380"/>
                <a:gd name="connsiteY18" fmla="*/ 1044316 h 2398101"/>
                <a:gd name="connsiteX19" fmla="*/ 1440181 w 3202380"/>
                <a:gd name="connsiteY19" fmla="*/ 994786 h 2398101"/>
                <a:gd name="connsiteX20" fmla="*/ 1173481 w 3202380"/>
                <a:gd name="connsiteY20" fmla="*/ 49906 h 2398101"/>
                <a:gd name="connsiteX0" fmla="*/ 1173481 w 3202380"/>
                <a:gd name="connsiteY0" fmla="*/ 49906 h 2413281"/>
                <a:gd name="connsiteX1" fmla="*/ 594361 w 3202380"/>
                <a:gd name="connsiteY1" fmla="*/ 190876 h 2413281"/>
                <a:gd name="connsiteX2" fmla="*/ 708661 w 3202380"/>
                <a:gd name="connsiteY2" fmla="*/ 701416 h 2413281"/>
                <a:gd name="connsiteX3" fmla="*/ 563881 w 3202380"/>
                <a:gd name="connsiteY3" fmla="*/ 945256 h 2413281"/>
                <a:gd name="connsiteX4" fmla="*/ 560071 w 3202380"/>
                <a:gd name="connsiteY4" fmla="*/ 1379596 h 2413281"/>
                <a:gd name="connsiteX5" fmla="*/ 1 w 3202380"/>
                <a:gd name="connsiteY5" fmla="*/ 1791076 h 2413281"/>
                <a:gd name="connsiteX6" fmla="*/ 563881 w 3202380"/>
                <a:gd name="connsiteY6" fmla="*/ 2354956 h 2413281"/>
                <a:gd name="connsiteX7" fmla="*/ 1348741 w 3202380"/>
                <a:gd name="connsiteY7" fmla="*/ 2278756 h 2413281"/>
                <a:gd name="connsiteX8" fmla="*/ 1554481 w 3202380"/>
                <a:gd name="connsiteY8" fmla="*/ 1638676 h 2413281"/>
                <a:gd name="connsiteX9" fmla="*/ 1920241 w 3202380"/>
                <a:gd name="connsiteY9" fmla="*/ 2293996 h 2413281"/>
                <a:gd name="connsiteX10" fmla="*/ 2788921 w 3202380"/>
                <a:gd name="connsiteY10" fmla="*/ 2293996 h 2413281"/>
                <a:gd name="connsiteX11" fmla="*/ 3200401 w 3202380"/>
                <a:gd name="connsiteY11" fmla="*/ 1752976 h 2413281"/>
                <a:gd name="connsiteX12" fmla="*/ 2636521 w 3202380"/>
                <a:gd name="connsiteY12" fmla="*/ 1402456 h 2413281"/>
                <a:gd name="connsiteX13" fmla="*/ 2659381 w 3202380"/>
                <a:gd name="connsiteY13" fmla="*/ 1006216 h 2413281"/>
                <a:gd name="connsiteX14" fmla="*/ 2461261 w 3202380"/>
                <a:gd name="connsiteY14" fmla="*/ 754756 h 2413281"/>
                <a:gd name="connsiteX15" fmla="*/ 2575561 w 3202380"/>
                <a:gd name="connsiteY15" fmla="*/ 274696 h 2413281"/>
                <a:gd name="connsiteX16" fmla="*/ 2308861 w 3202380"/>
                <a:gd name="connsiteY16" fmla="*/ 53716 h 2413281"/>
                <a:gd name="connsiteX17" fmla="*/ 1889761 w 3202380"/>
                <a:gd name="connsiteY17" fmla="*/ 251836 h 2413281"/>
                <a:gd name="connsiteX18" fmla="*/ 1725931 w 3202380"/>
                <a:gd name="connsiteY18" fmla="*/ 1044316 h 2413281"/>
                <a:gd name="connsiteX19" fmla="*/ 1440181 w 3202380"/>
                <a:gd name="connsiteY19" fmla="*/ 994786 h 2413281"/>
                <a:gd name="connsiteX20" fmla="*/ 1173481 w 3202380"/>
                <a:gd name="connsiteY20" fmla="*/ 49906 h 2413281"/>
                <a:gd name="connsiteX0" fmla="*/ 1173481 w 3202380"/>
                <a:gd name="connsiteY0" fmla="*/ 49906 h 2413281"/>
                <a:gd name="connsiteX1" fmla="*/ 594361 w 3202380"/>
                <a:gd name="connsiteY1" fmla="*/ 190876 h 2413281"/>
                <a:gd name="connsiteX2" fmla="*/ 708661 w 3202380"/>
                <a:gd name="connsiteY2" fmla="*/ 701416 h 2413281"/>
                <a:gd name="connsiteX3" fmla="*/ 563881 w 3202380"/>
                <a:gd name="connsiteY3" fmla="*/ 945256 h 2413281"/>
                <a:gd name="connsiteX4" fmla="*/ 560071 w 3202380"/>
                <a:gd name="connsiteY4" fmla="*/ 1379596 h 2413281"/>
                <a:gd name="connsiteX5" fmla="*/ 1 w 3202380"/>
                <a:gd name="connsiteY5" fmla="*/ 1791076 h 2413281"/>
                <a:gd name="connsiteX6" fmla="*/ 563881 w 3202380"/>
                <a:gd name="connsiteY6" fmla="*/ 2354956 h 2413281"/>
                <a:gd name="connsiteX7" fmla="*/ 1348741 w 3202380"/>
                <a:gd name="connsiteY7" fmla="*/ 2278756 h 2413281"/>
                <a:gd name="connsiteX8" fmla="*/ 1554481 w 3202380"/>
                <a:gd name="connsiteY8" fmla="*/ 1638676 h 2413281"/>
                <a:gd name="connsiteX9" fmla="*/ 1920241 w 3202380"/>
                <a:gd name="connsiteY9" fmla="*/ 2293996 h 2413281"/>
                <a:gd name="connsiteX10" fmla="*/ 2788921 w 3202380"/>
                <a:gd name="connsiteY10" fmla="*/ 2293996 h 2413281"/>
                <a:gd name="connsiteX11" fmla="*/ 3200401 w 3202380"/>
                <a:gd name="connsiteY11" fmla="*/ 1752976 h 2413281"/>
                <a:gd name="connsiteX12" fmla="*/ 2636521 w 3202380"/>
                <a:gd name="connsiteY12" fmla="*/ 1402456 h 2413281"/>
                <a:gd name="connsiteX13" fmla="*/ 2659381 w 3202380"/>
                <a:gd name="connsiteY13" fmla="*/ 1006216 h 2413281"/>
                <a:gd name="connsiteX14" fmla="*/ 2461261 w 3202380"/>
                <a:gd name="connsiteY14" fmla="*/ 754756 h 2413281"/>
                <a:gd name="connsiteX15" fmla="*/ 2575561 w 3202380"/>
                <a:gd name="connsiteY15" fmla="*/ 274696 h 2413281"/>
                <a:gd name="connsiteX16" fmla="*/ 2308861 w 3202380"/>
                <a:gd name="connsiteY16" fmla="*/ 53716 h 2413281"/>
                <a:gd name="connsiteX17" fmla="*/ 1889761 w 3202380"/>
                <a:gd name="connsiteY17" fmla="*/ 251836 h 2413281"/>
                <a:gd name="connsiteX18" fmla="*/ 1725931 w 3202380"/>
                <a:gd name="connsiteY18" fmla="*/ 1044316 h 2413281"/>
                <a:gd name="connsiteX19" fmla="*/ 1440181 w 3202380"/>
                <a:gd name="connsiteY19" fmla="*/ 994786 h 2413281"/>
                <a:gd name="connsiteX20" fmla="*/ 1173481 w 3202380"/>
                <a:gd name="connsiteY20" fmla="*/ 49906 h 2413281"/>
                <a:gd name="connsiteX0" fmla="*/ 1173481 w 3202576"/>
                <a:gd name="connsiteY0" fmla="*/ 49906 h 2413281"/>
                <a:gd name="connsiteX1" fmla="*/ 594361 w 3202576"/>
                <a:gd name="connsiteY1" fmla="*/ 190876 h 2413281"/>
                <a:gd name="connsiteX2" fmla="*/ 708661 w 3202576"/>
                <a:gd name="connsiteY2" fmla="*/ 701416 h 2413281"/>
                <a:gd name="connsiteX3" fmla="*/ 563881 w 3202576"/>
                <a:gd name="connsiteY3" fmla="*/ 945256 h 2413281"/>
                <a:gd name="connsiteX4" fmla="*/ 560071 w 3202576"/>
                <a:gd name="connsiteY4" fmla="*/ 1379596 h 2413281"/>
                <a:gd name="connsiteX5" fmla="*/ 1 w 3202576"/>
                <a:gd name="connsiteY5" fmla="*/ 1791076 h 2413281"/>
                <a:gd name="connsiteX6" fmla="*/ 563881 w 3202576"/>
                <a:gd name="connsiteY6" fmla="*/ 2354956 h 2413281"/>
                <a:gd name="connsiteX7" fmla="*/ 1348741 w 3202576"/>
                <a:gd name="connsiteY7" fmla="*/ 2278756 h 2413281"/>
                <a:gd name="connsiteX8" fmla="*/ 1554481 w 3202576"/>
                <a:gd name="connsiteY8" fmla="*/ 1638676 h 2413281"/>
                <a:gd name="connsiteX9" fmla="*/ 1920241 w 3202576"/>
                <a:gd name="connsiteY9" fmla="*/ 2293996 h 2413281"/>
                <a:gd name="connsiteX10" fmla="*/ 2788921 w 3202576"/>
                <a:gd name="connsiteY10" fmla="*/ 2293996 h 2413281"/>
                <a:gd name="connsiteX11" fmla="*/ 3200401 w 3202576"/>
                <a:gd name="connsiteY11" fmla="*/ 1752976 h 2413281"/>
                <a:gd name="connsiteX12" fmla="*/ 2636521 w 3202576"/>
                <a:gd name="connsiteY12" fmla="*/ 1402456 h 2413281"/>
                <a:gd name="connsiteX13" fmla="*/ 2659381 w 3202576"/>
                <a:gd name="connsiteY13" fmla="*/ 1006216 h 2413281"/>
                <a:gd name="connsiteX14" fmla="*/ 2461261 w 3202576"/>
                <a:gd name="connsiteY14" fmla="*/ 754756 h 2413281"/>
                <a:gd name="connsiteX15" fmla="*/ 2575561 w 3202576"/>
                <a:gd name="connsiteY15" fmla="*/ 274696 h 2413281"/>
                <a:gd name="connsiteX16" fmla="*/ 2308861 w 3202576"/>
                <a:gd name="connsiteY16" fmla="*/ 53716 h 2413281"/>
                <a:gd name="connsiteX17" fmla="*/ 1889761 w 3202576"/>
                <a:gd name="connsiteY17" fmla="*/ 251836 h 2413281"/>
                <a:gd name="connsiteX18" fmla="*/ 1725931 w 3202576"/>
                <a:gd name="connsiteY18" fmla="*/ 1044316 h 2413281"/>
                <a:gd name="connsiteX19" fmla="*/ 1440181 w 3202576"/>
                <a:gd name="connsiteY19" fmla="*/ 994786 h 2413281"/>
                <a:gd name="connsiteX20" fmla="*/ 1173481 w 3202576"/>
                <a:gd name="connsiteY20" fmla="*/ 49906 h 2413281"/>
                <a:gd name="connsiteX0" fmla="*/ 1173481 w 3201336"/>
                <a:gd name="connsiteY0" fmla="*/ 49906 h 2414985"/>
                <a:gd name="connsiteX1" fmla="*/ 594361 w 3201336"/>
                <a:gd name="connsiteY1" fmla="*/ 190876 h 2414985"/>
                <a:gd name="connsiteX2" fmla="*/ 708661 w 3201336"/>
                <a:gd name="connsiteY2" fmla="*/ 701416 h 2414985"/>
                <a:gd name="connsiteX3" fmla="*/ 563881 w 3201336"/>
                <a:gd name="connsiteY3" fmla="*/ 945256 h 2414985"/>
                <a:gd name="connsiteX4" fmla="*/ 560071 w 3201336"/>
                <a:gd name="connsiteY4" fmla="*/ 1379596 h 2414985"/>
                <a:gd name="connsiteX5" fmla="*/ 1 w 3201336"/>
                <a:gd name="connsiteY5" fmla="*/ 1791076 h 2414985"/>
                <a:gd name="connsiteX6" fmla="*/ 563881 w 3201336"/>
                <a:gd name="connsiteY6" fmla="*/ 2354956 h 2414985"/>
                <a:gd name="connsiteX7" fmla="*/ 1348741 w 3201336"/>
                <a:gd name="connsiteY7" fmla="*/ 2278756 h 2414985"/>
                <a:gd name="connsiteX8" fmla="*/ 1554481 w 3201336"/>
                <a:gd name="connsiteY8" fmla="*/ 1638676 h 2414985"/>
                <a:gd name="connsiteX9" fmla="*/ 1920241 w 3201336"/>
                <a:gd name="connsiteY9" fmla="*/ 2293996 h 2414985"/>
                <a:gd name="connsiteX10" fmla="*/ 2743201 w 3201336"/>
                <a:gd name="connsiteY10" fmla="*/ 2316856 h 2414985"/>
                <a:gd name="connsiteX11" fmla="*/ 3200401 w 3201336"/>
                <a:gd name="connsiteY11" fmla="*/ 1752976 h 2414985"/>
                <a:gd name="connsiteX12" fmla="*/ 2636521 w 3201336"/>
                <a:gd name="connsiteY12" fmla="*/ 1402456 h 2414985"/>
                <a:gd name="connsiteX13" fmla="*/ 2659381 w 3201336"/>
                <a:gd name="connsiteY13" fmla="*/ 1006216 h 2414985"/>
                <a:gd name="connsiteX14" fmla="*/ 2461261 w 3201336"/>
                <a:gd name="connsiteY14" fmla="*/ 754756 h 2414985"/>
                <a:gd name="connsiteX15" fmla="*/ 2575561 w 3201336"/>
                <a:gd name="connsiteY15" fmla="*/ 274696 h 2414985"/>
                <a:gd name="connsiteX16" fmla="*/ 2308861 w 3201336"/>
                <a:gd name="connsiteY16" fmla="*/ 53716 h 2414985"/>
                <a:gd name="connsiteX17" fmla="*/ 1889761 w 3201336"/>
                <a:gd name="connsiteY17" fmla="*/ 251836 h 2414985"/>
                <a:gd name="connsiteX18" fmla="*/ 1725931 w 3201336"/>
                <a:gd name="connsiteY18" fmla="*/ 1044316 h 2414985"/>
                <a:gd name="connsiteX19" fmla="*/ 1440181 w 3201336"/>
                <a:gd name="connsiteY19" fmla="*/ 994786 h 2414985"/>
                <a:gd name="connsiteX20" fmla="*/ 1173481 w 3201336"/>
                <a:gd name="connsiteY20" fmla="*/ 49906 h 2414985"/>
                <a:gd name="connsiteX0" fmla="*/ 1173481 w 3201284"/>
                <a:gd name="connsiteY0" fmla="*/ 49906 h 2413281"/>
                <a:gd name="connsiteX1" fmla="*/ 594361 w 3201284"/>
                <a:gd name="connsiteY1" fmla="*/ 190876 h 2413281"/>
                <a:gd name="connsiteX2" fmla="*/ 708661 w 3201284"/>
                <a:gd name="connsiteY2" fmla="*/ 701416 h 2413281"/>
                <a:gd name="connsiteX3" fmla="*/ 563881 w 3201284"/>
                <a:gd name="connsiteY3" fmla="*/ 945256 h 2413281"/>
                <a:gd name="connsiteX4" fmla="*/ 560071 w 3201284"/>
                <a:gd name="connsiteY4" fmla="*/ 1379596 h 2413281"/>
                <a:gd name="connsiteX5" fmla="*/ 1 w 3201284"/>
                <a:gd name="connsiteY5" fmla="*/ 1791076 h 2413281"/>
                <a:gd name="connsiteX6" fmla="*/ 563881 w 3201284"/>
                <a:gd name="connsiteY6" fmla="*/ 2354956 h 2413281"/>
                <a:gd name="connsiteX7" fmla="*/ 1348741 w 3201284"/>
                <a:gd name="connsiteY7" fmla="*/ 2278756 h 2413281"/>
                <a:gd name="connsiteX8" fmla="*/ 1554481 w 3201284"/>
                <a:gd name="connsiteY8" fmla="*/ 1638676 h 2413281"/>
                <a:gd name="connsiteX9" fmla="*/ 1920241 w 3201284"/>
                <a:gd name="connsiteY9" fmla="*/ 2293996 h 2413281"/>
                <a:gd name="connsiteX10" fmla="*/ 2743201 w 3201284"/>
                <a:gd name="connsiteY10" fmla="*/ 2316856 h 2413281"/>
                <a:gd name="connsiteX11" fmla="*/ 3200401 w 3201284"/>
                <a:gd name="connsiteY11" fmla="*/ 1752976 h 2413281"/>
                <a:gd name="connsiteX12" fmla="*/ 2636521 w 3201284"/>
                <a:gd name="connsiteY12" fmla="*/ 1402456 h 2413281"/>
                <a:gd name="connsiteX13" fmla="*/ 2659381 w 3201284"/>
                <a:gd name="connsiteY13" fmla="*/ 1006216 h 2413281"/>
                <a:gd name="connsiteX14" fmla="*/ 2461261 w 3201284"/>
                <a:gd name="connsiteY14" fmla="*/ 754756 h 2413281"/>
                <a:gd name="connsiteX15" fmla="*/ 2575561 w 3201284"/>
                <a:gd name="connsiteY15" fmla="*/ 274696 h 2413281"/>
                <a:gd name="connsiteX16" fmla="*/ 2308861 w 3201284"/>
                <a:gd name="connsiteY16" fmla="*/ 53716 h 2413281"/>
                <a:gd name="connsiteX17" fmla="*/ 1889761 w 3201284"/>
                <a:gd name="connsiteY17" fmla="*/ 251836 h 2413281"/>
                <a:gd name="connsiteX18" fmla="*/ 1725931 w 3201284"/>
                <a:gd name="connsiteY18" fmla="*/ 1044316 h 2413281"/>
                <a:gd name="connsiteX19" fmla="*/ 1440181 w 3201284"/>
                <a:gd name="connsiteY19" fmla="*/ 994786 h 2413281"/>
                <a:gd name="connsiteX20" fmla="*/ 1173481 w 3201284"/>
                <a:gd name="connsiteY20" fmla="*/ 49906 h 2413281"/>
                <a:gd name="connsiteX0" fmla="*/ 1173481 w 3186061"/>
                <a:gd name="connsiteY0" fmla="*/ 49906 h 2413281"/>
                <a:gd name="connsiteX1" fmla="*/ 594361 w 3186061"/>
                <a:gd name="connsiteY1" fmla="*/ 190876 h 2413281"/>
                <a:gd name="connsiteX2" fmla="*/ 708661 w 3186061"/>
                <a:gd name="connsiteY2" fmla="*/ 701416 h 2413281"/>
                <a:gd name="connsiteX3" fmla="*/ 563881 w 3186061"/>
                <a:gd name="connsiteY3" fmla="*/ 945256 h 2413281"/>
                <a:gd name="connsiteX4" fmla="*/ 560071 w 3186061"/>
                <a:gd name="connsiteY4" fmla="*/ 1379596 h 2413281"/>
                <a:gd name="connsiteX5" fmla="*/ 1 w 3186061"/>
                <a:gd name="connsiteY5" fmla="*/ 1791076 h 2413281"/>
                <a:gd name="connsiteX6" fmla="*/ 563881 w 3186061"/>
                <a:gd name="connsiteY6" fmla="*/ 2354956 h 2413281"/>
                <a:gd name="connsiteX7" fmla="*/ 1348741 w 3186061"/>
                <a:gd name="connsiteY7" fmla="*/ 2278756 h 2413281"/>
                <a:gd name="connsiteX8" fmla="*/ 1554481 w 3186061"/>
                <a:gd name="connsiteY8" fmla="*/ 1638676 h 2413281"/>
                <a:gd name="connsiteX9" fmla="*/ 1920241 w 3186061"/>
                <a:gd name="connsiteY9" fmla="*/ 2293996 h 2413281"/>
                <a:gd name="connsiteX10" fmla="*/ 2743201 w 3186061"/>
                <a:gd name="connsiteY10" fmla="*/ 2316856 h 2413281"/>
                <a:gd name="connsiteX11" fmla="*/ 3185161 w 3186061"/>
                <a:gd name="connsiteY11" fmla="*/ 1802506 h 2413281"/>
                <a:gd name="connsiteX12" fmla="*/ 2636521 w 3186061"/>
                <a:gd name="connsiteY12" fmla="*/ 1402456 h 2413281"/>
                <a:gd name="connsiteX13" fmla="*/ 2659381 w 3186061"/>
                <a:gd name="connsiteY13" fmla="*/ 1006216 h 2413281"/>
                <a:gd name="connsiteX14" fmla="*/ 2461261 w 3186061"/>
                <a:gd name="connsiteY14" fmla="*/ 754756 h 2413281"/>
                <a:gd name="connsiteX15" fmla="*/ 2575561 w 3186061"/>
                <a:gd name="connsiteY15" fmla="*/ 274696 h 2413281"/>
                <a:gd name="connsiteX16" fmla="*/ 2308861 w 3186061"/>
                <a:gd name="connsiteY16" fmla="*/ 53716 h 2413281"/>
                <a:gd name="connsiteX17" fmla="*/ 1889761 w 3186061"/>
                <a:gd name="connsiteY17" fmla="*/ 251836 h 2413281"/>
                <a:gd name="connsiteX18" fmla="*/ 1725931 w 3186061"/>
                <a:gd name="connsiteY18" fmla="*/ 1044316 h 2413281"/>
                <a:gd name="connsiteX19" fmla="*/ 1440181 w 3186061"/>
                <a:gd name="connsiteY19" fmla="*/ 994786 h 2413281"/>
                <a:gd name="connsiteX20" fmla="*/ 1173481 w 3186061"/>
                <a:gd name="connsiteY20" fmla="*/ 49906 h 2413281"/>
                <a:gd name="connsiteX0" fmla="*/ 1173481 w 3186160"/>
                <a:gd name="connsiteY0" fmla="*/ 49906 h 2413281"/>
                <a:gd name="connsiteX1" fmla="*/ 594361 w 3186160"/>
                <a:gd name="connsiteY1" fmla="*/ 190876 h 2413281"/>
                <a:gd name="connsiteX2" fmla="*/ 708661 w 3186160"/>
                <a:gd name="connsiteY2" fmla="*/ 701416 h 2413281"/>
                <a:gd name="connsiteX3" fmla="*/ 563881 w 3186160"/>
                <a:gd name="connsiteY3" fmla="*/ 945256 h 2413281"/>
                <a:gd name="connsiteX4" fmla="*/ 560071 w 3186160"/>
                <a:gd name="connsiteY4" fmla="*/ 1379596 h 2413281"/>
                <a:gd name="connsiteX5" fmla="*/ 1 w 3186160"/>
                <a:gd name="connsiteY5" fmla="*/ 1791076 h 2413281"/>
                <a:gd name="connsiteX6" fmla="*/ 563881 w 3186160"/>
                <a:gd name="connsiteY6" fmla="*/ 2354956 h 2413281"/>
                <a:gd name="connsiteX7" fmla="*/ 1348741 w 3186160"/>
                <a:gd name="connsiteY7" fmla="*/ 2278756 h 2413281"/>
                <a:gd name="connsiteX8" fmla="*/ 1554481 w 3186160"/>
                <a:gd name="connsiteY8" fmla="*/ 1638676 h 2413281"/>
                <a:gd name="connsiteX9" fmla="*/ 1920241 w 3186160"/>
                <a:gd name="connsiteY9" fmla="*/ 2293996 h 2413281"/>
                <a:gd name="connsiteX10" fmla="*/ 2743201 w 3186160"/>
                <a:gd name="connsiteY10" fmla="*/ 2316856 h 2413281"/>
                <a:gd name="connsiteX11" fmla="*/ 3185161 w 3186160"/>
                <a:gd name="connsiteY11" fmla="*/ 1802506 h 2413281"/>
                <a:gd name="connsiteX12" fmla="*/ 2636521 w 3186160"/>
                <a:gd name="connsiteY12" fmla="*/ 1402456 h 2413281"/>
                <a:gd name="connsiteX13" fmla="*/ 2659381 w 3186160"/>
                <a:gd name="connsiteY13" fmla="*/ 1006216 h 2413281"/>
                <a:gd name="connsiteX14" fmla="*/ 2461261 w 3186160"/>
                <a:gd name="connsiteY14" fmla="*/ 754756 h 2413281"/>
                <a:gd name="connsiteX15" fmla="*/ 2575561 w 3186160"/>
                <a:gd name="connsiteY15" fmla="*/ 274696 h 2413281"/>
                <a:gd name="connsiteX16" fmla="*/ 2308861 w 3186160"/>
                <a:gd name="connsiteY16" fmla="*/ 53716 h 2413281"/>
                <a:gd name="connsiteX17" fmla="*/ 1889761 w 3186160"/>
                <a:gd name="connsiteY17" fmla="*/ 251836 h 2413281"/>
                <a:gd name="connsiteX18" fmla="*/ 1725931 w 3186160"/>
                <a:gd name="connsiteY18" fmla="*/ 1044316 h 2413281"/>
                <a:gd name="connsiteX19" fmla="*/ 1440181 w 3186160"/>
                <a:gd name="connsiteY19" fmla="*/ 994786 h 2413281"/>
                <a:gd name="connsiteX20" fmla="*/ 1173481 w 3186160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9381 w 3185691"/>
                <a:gd name="connsiteY13" fmla="*/ 1006216 h 2413281"/>
                <a:gd name="connsiteX14" fmla="*/ 2461261 w 3185691"/>
                <a:gd name="connsiteY14" fmla="*/ 75475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5475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5475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20466 h 2413281"/>
                <a:gd name="connsiteX15" fmla="*/ 2575561 w 3185691"/>
                <a:gd name="connsiteY15" fmla="*/ 2746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20466 h 2413281"/>
                <a:gd name="connsiteX15" fmla="*/ 2575561 w 3185691"/>
                <a:gd name="connsiteY15" fmla="*/ 236596 h 2413281"/>
                <a:gd name="connsiteX16" fmla="*/ 2308861 w 3185691"/>
                <a:gd name="connsiteY16" fmla="*/ 53716 h 2413281"/>
                <a:gd name="connsiteX17" fmla="*/ 1889761 w 3185691"/>
                <a:gd name="connsiteY17" fmla="*/ 25183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49906 h 2413281"/>
                <a:gd name="connsiteX1" fmla="*/ 594361 w 3185691"/>
                <a:gd name="connsiteY1" fmla="*/ 190876 h 2413281"/>
                <a:gd name="connsiteX2" fmla="*/ 708661 w 3185691"/>
                <a:gd name="connsiteY2" fmla="*/ 701416 h 2413281"/>
                <a:gd name="connsiteX3" fmla="*/ 563881 w 3185691"/>
                <a:gd name="connsiteY3" fmla="*/ 945256 h 2413281"/>
                <a:gd name="connsiteX4" fmla="*/ 560071 w 3185691"/>
                <a:gd name="connsiteY4" fmla="*/ 1379596 h 2413281"/>
                <a:gd name="connsiteX5" fmla="*/ 1 w 3185691"/>
                <a:gd name="connsiteY5" fmla="*/ 1791076 h 2413281"/>
                <a:gd name="connsiteX6" fmla="*/ 563881 w 3185691"/>
                <a:gd name="connsiteY6" fmla="*/ 2354956 h 2413281"/>
                <a:gd name="connsiteX7" fmla="*/ 1348741 w 3185691"/>
                <a:gd name="connsiteY7" fmla="*/ 2278756 h 2413281"/>
                <a:gd name="connsiteX8" fmla="*/ 1554481 w 3185691"/>
                <a:gd name="connsiteY8" fmla="*/ 1638676 h 2413281"/>
                <a:gd name="connsiteX9" fmla="*/ 1920241 w 3185691"/>
                <a:gd name="connsiteY9" fmla="*/ 2293996 h 2413281"/>
                <a:gd name="connsiteX10" fmla="*/ 2743201 w 3185691"/>
                <a:gd name="connsiteY10" fmla="*/ 2316856 h 2413281"/>
                <a:gd name="connsiteX11" fmla="*/ 3185161 w 3185691"/>
                <a:gd name="connsiteY11" fmla="*/ 1802506 h 2413281"/>
                <a:gd name="connsiteX12" fmla="*/ 2667001 w 3185691"/>
                <a:gd name="connsiteY12" fmla="*/ 1398646 h 2413281"/>
                <a:gd name="connsiteX13" fmla="*/ 2651761 w 3185691"/>
                <a:gd name="connsiteY13" fmla="*/ 1029076 h 2413281"/>
                <a:gd name="connsiteX14" fmla="*/ 2461261 w 3185691"/>
                <a:gd name="connsiteY14" fmla="*/ 720466 h 2413281"/>
                <a:gd name="connsiteX15" fmla="*/ 2575561 w 3185691"/>
                <a:gd name="connsiteY15" fmla="*/ 236596 h 2413281"/>
                <a:gd name="connsiteX16" fmla="*/ 2308861 w 3185691"/>
                <a:gd name="connsiteY16" fmla="*/ 53716 h 2413281"/>
                <a:gd name="connsiteX17" fmla="*/ 1927861 w 3185691"/>
                <a:gd name="connsiteY17" fmla="*/ 202306 h 2413281"/>
                <a:gd name="connsiteX18" fmla="*/ 1725931 w 3185691"/>
                <a:gd name="connsiteY18" fmla="*/ 1044316 h 2413281"/>
                <a:gd name="connsiteX19" fmla="*/ 1440181 w 3185691"/>
                <a:gd name="connsiteY19" fmla="*/ 994786 h 2413281"/>
                <a:gd name="connsiteX20" fmla="*/ 1173481 w 3185691"/>
                <a:gd name="connsiteY20" fmla="*/ 49906 h 2413281"/>
                <a:gd name="connsiteX0" fmla="*/ 1173481 w 3185691"/>
                <a:gd name="connsiteY0" fmla="*/ 14792 h 2378167"/>
                <a:gd name="connsiteX1" fmla="*/ 594361 w 3185691"/>
                <a:gd name="connsiteY1" fmla="*/ 155762 h 2378167"/>
                <a:gd name="connsiteX2" fmla="*/ 708661 w 3185691"/>
                <a:gd name="connsiteY2" fmla="*/ 666302 h 2378167"/>
                <a:gd name="connsiteX3" fmla="*/ 563881 w 3185691"/>
                <a:gd name="connsiteY3" fmla="*/ 910142 h 2378167"/>
                <a:gd name="connsiteX4" fmla="*/ 560071 w 3185691"/>
                <a:gd name="connsiteY4" fmla="*/ 1344482 h 2378167"/>
                <a:gd name="connsiteX5" fmla="*/ 1 w 3185691"/>
                <a:gd name="connsiteY5" fmla="*/ 1755962 h 2378167"/>
                <a:gd name="connsiteX6" fmla="*/ 563881 w 3185691"/>
                <a:gd name="connsiteY6" fmla="*/ 2319842 h 2378167"/>
                <a:gd name="connsiteX7" fmla="*/ 1348741 w 3185691"/>
                <a:gd name="connsiteY7" fmla="*/ 2243642 h 2378167"/>
                <a:gd name="connsiteX8" fmla="*/ 1554481 w 3185691"/>
                <a:gd name="connsiteY8" fmla="*/ 1603562 h 2378167"/>
                <a:gd name="connsiteX9" fmla="*/ 1920241 w 3185691"/>
                <a:gd name="connsiteY9" fmla="*/ 2258882 h 2378167"/>
                <a:gd name="connsiteX10" fmla="*/ 2743201 w 3185691"/>
                <a:gd name="connsiteY10" fmla="*/ 2281742 h 2378167"/>
                <a:gd name="connsiteX11" fmla="*/ 3185161 w 3185691"/>
                <a:gd name="connsiteY11" fmla="*/ 1767392 h 2378167"/>
                <a:gd name="connsiteX12" fmla="*/ 2667001 w 3185691"/>
                <a:gd name="connsiteY12" fmla="*/ 1363532 h 2378167"/>
                <a:gd name="connsiteX13" fmla="*/ 2651761 w 3185691"/>
                <a:gd name="connsiteY13" fmla="*/ 993962 h 2378167"/>
                <a:gd name="connsiteX14" fmla="*/ 2461261 w 3185691"/>
                <a:gd name="connsiteY14" fmla="*/ 685352 h 2378167"/>
                <a:gd name="connsiteX15" fmla="*/ 2575561 w 3185691"/>
                <a:gd name="connsiteY15" fmla="*/ 201482 h 2378167"/>
                <a:gd name="connsiteX16" fmla="*/ 2308861 w 3185691"/>
                <a:gd name="connsiteY16" fmla="*/ 18602 h 2378167"/>
                <a:gd name="connsiteX17" fmla="*/ 1927861 w 3185691"/>
                <a:gd name="connsiteY17" fmla="*/ 167192 h 2378167"/>
                <a:gd name="connsiteX18" fmla="*/ 1725931 w 3185691"/>
                <a:gd name="connsiteY18" fmla="*/ 1009202 h 2378167"/>
                <a:gd name="connsiteX19" fmla="*/ 1440181 w 3185691"/>
                <a:gd name="connsiteY19" fmla="*/ 959672 h 2378167"/>
                <a:gd name="connsiteX20" fmla="*/ 1287782 w 3185691"/>
                <a:gd name="connsiteY20" fmla="*/ 452941 h 2378167"/>
                <a:gd name="connsiteX21" fmla="*/ 1173481 w 3185691"/>
                <a:gd name="connsiteY21" fmla="*/ 14792 h 2378167"/>
                <a:gd name="connsiteX0" fmla="*/ 1173481 w 3185691"/>
                <a:gd name="connsiteY0" fmla="*/ 14792 h 2378167"/>
                <a:gd name="connsiteX1" fmla="*/ 594361 w 3185691"/>
                <a:gd name="connsiteY1" fmla="*/ 155762 h 2378167"/>
                <a:gd name="connsiteX2" fmla="*/ 708661 w 3185691"/>
                <a:gd name="connsiteY2" fmla="*/ 666302 h 2378167"/>
                <a:gd name="connsiteX3" fmla="*/ 563881 w 3185691"/>
                <a:gd name="connsiteY3" fmla="*/ 910142 h 2378167"/>
                <a:gd name="connsiteX4" fmla="*/ 560071 w 3185691"/>
                <a:gd name="connsiteY4" fmla="*/ 1344482 h 2378167"/>
                <a:gd name="connsiteX5" fmla="*/ 1 w 3185691"/>
                <a:gd name="connsiteY5" fmla="*/ 1755962 h 2378167"/>
                <a:gd name="connsiteX6" fmla="*/ 563881 w 3185691"/>
                <a:gd name="connsiteY6" fmla="*/ 2319842 h 2378167"/>
                <a:gd name="connsiteX7" fmla="*/ 1348741 w 3185691"/>
                <a:gd name="connsiteY7" fmla="*/ 2243642 h 2378167"/>
                <a:gd name="connsiteX8" fmla="*/ 1554481 w 3185691"/>
                <a:gd name="connsiteY8" fmla="*/ 1603562 h 2378167"/>
                <a:gd name="connsiteX9" fmla="*/ 1920241 w 3185691"/>
                <a:gd name="connsiteY9" fmla="*/ 2258882 h 2378167"/>
                <a:gd name="connsiteX10" fmla="*/ 2743201 w 3185691"/>
                <a:gd name="connsiteY10" fmla="*/ 2281742 h 2378167"/>
                <a:gd name="connsiteX11" fmla="*/ 3185161 w 3185691"/>
                <a:gd name="connsiteY11" fmla="*/ 1767392 h 2378167"/>
                <a:gd name="connsiteX12" fmla="*/ 2667001 w 3185691"/>
                <a:gd name="connsiteY12" fmla="*/ 1363532 h 2378167"/>
                <a:gd name="connsiteX13" fmla="*/ 2651761 w 3185691"/>
                <a:gd name="connsiteY13" fmla="*/ 993962 h 2378167"/>
                <a:gd name="connsiteX14" fmla="*/ 2461261 w 3185691"/>
                <a:gd name="connsiteY14" fmla="*/ 685352 h 2378167"/>
                <a:gd name="connsiteX15" fmla="*/ 2575561 w 3185691"/>
                <a:gd name="connsiteY15" fmla="*/ 201482 h 2378167"/>
                <a:gd name="connsiteX16" fmla="*/ 2308861 w 3185691"/>
                <a:gd name="connsiteY16" fmla="*/ 18602 h 2378167"/>
                <a:gd name="connsiteX17" fmla="*/ 1927861 w 3185691"/>
                <a:gd name="connsiteY17" fmla="*/ 167192 h 2378167"/>
                <a:gd name="connsiteX18" fmla="*/ 1725931 w 3185691"/>
                <a:gd name="connsiteY18" fmla="*/ 1009202 h 2378167"/>
                <a:gd name="connsiteX19" fmla="*/ 1440181 w 3185691"/>
                <a:gd name="connsiteY19" fmla="*/ 959672 h 2378167"/>
                <a:gd name="connsiteX20" fmla="*/ 1287782 w 3185691"/>
                <a:gd name="connsiteY20" fmla="*/ 452941 h 2378167"/>
                <a:gd name="connsiteX21" fmla="*/ 1173481 w 3185691"/>
                <a:gd name="connsiteY21" fmla="*/ 14792 h 2378167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40181 w 3185691"/>
                <a:gd name="connsiteY19" fmla="*/ 97991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40181 w 3185691"/>
                <a:gd name="connsiteY19" fmla="*/ 97991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63041 w 3185691"/>
                <a:gd name="connsiteY19" fmla="*/ 102944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  <a:gd name="connsiteX0" fmla="*/ 1173481 w 3185691"/>
                <a:gd name="connsiteY0" fmla="*/ 35034 h 2398409"/>
                <a:gd name="connsiteX1" fmla="*/ 594361 w 3185691"/>
                <a:gd name="connsiteY1" fmla="*/ 176004 h 2398409"/>
                <a:gd name="connsiteX2" fmla="*/ 708661 w 3185691"/>
                <a:gd name="connsiteY2" fmla="*/ 686544 h 2398409"/>
                <a:gd name="connsiteX3" fmla="*/ 563881 w 3185691"/>
                <a:gd name="connsiteY3" fmla="*/ 930384 h 2398409"/>
                <a:gd name="connsiteX4" fmla="*/ 560071 w 3185691"/>
                <a:gd name="connsiteY4" fmla="*/ 1364724 h 2398409"/>
                <a:gd name="connsiteX5" fmla="*/ 1 w 3185691"/>
                <a:gd name="connsiteY5" fmla="*/ 1776204 h 2398409"/>
                <a:gd name="connsiteX6" fmla="*/ 563881 w 3185691"/>
                <a:gd name="connsiteY6" fmla="*/ 2340084 h 2398409"/>
                <a:gd name="connsiteX7" fmla="*/ 1348741 w 3185691"/>
                <a:gd name="connsiteY7" fmla="*/ 2263884 h 2398409"/>
                <a:gd name="connsiteX8" fmla="*/ 1554481 w 3185691"/>
                <a:gd name="connsiteY8" fmla="*/ 1623804 h 2398409"/>
                <a:gd name="connsiteX9" fmla="*/ 1920241 w 3185691"/>
                <a:gd name="connsiteY9" fmla="*/ 2279124 h 2398409"/>
                <a:gd name="connsiteX10" fmla="*/ 2743201 w 3185691"/>
                <a:gd name="connsiteY10" fmla="*/ 2301984 h 2398409"/>
                <a:gd name="connsiteX11" fmla="*/ 3185161 w 3185691"/>
                <a:gd name="connsiteY11" fmla="*/ 1787634 h 2398409"/>
                <a:gd name="connsiteX12" fmla="*/ 2667001 w 3185691"/>
                <a:gd name="connsiteY12" fmla="*/ 1383774 h 2398409"/>
                <a:gd name="connsiteX13" fmla="*/ 2651761 w 3185691"/>
                <a:gd name="connsiteY13" fmla="*/ 1014204 h 2398409"/>
                <a:gd name="connsiteX14" fmla="*/ 2461261 w 3185691"/>
                <a:gd name="connsiteY14" fmla="*/ 705594 h 2398409"/>
                <a:gd name="connsiteX15" fmla="*/ 2575561 w 3185691"/>
                <a:gd name="connsiteY15" fmla="*/ 221724 h 2398409"/>
                <a:gd name="connsiteX16" fmla="*/ 2308861 w 3185691"/>
                <a:gd name="connsiteY16" fmla="*/ 38844 h 2398409"/>
                <a:gd name="connsiteX17" fmla="*/ 1927861 w 3185691"/>
                <a:gd name="connsiteY17" fmla="*/ 187434 h 2398409"/>
                <a:gd name="connsiteX18" fmla="*/ 1725931 w 3185691"/>
                <a:gd name="connsiteY18" fmla="*/ 1029444 h 2398409"/>
                <a:gd name="connsiteX19" fmla="*/ 1463041 w 3185691"/>
                <a:gd name="connsiteY19" fmla="*/ 1029444 h 2398409"/>
                <a:gd name="connsiteX20" fmla="*/ 1287782 w 3185691"/>
                <a:gd name="connsiteY20" fmla="*/ 473183 h 2398409"/>
                <a:gd name="connsiteX21" fmla="*/ 1173481 w 3185691"/>
                <a:gd name="connsiteY21" fmla="*/ 35034 h 239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85691" h="2398409">
                  <a:moveTo>
                    <a:pt x="1173481" y="35034"/>
                  </a:moveTo>
                  <a:cubicBezTo>
                    <a:pt x="1050291" y="-64026"/>
                    <a:pt x="671831" y="67419"/>
                    <a:pt x="594361" y="176004"/>
                  </a:cubicBezTo>
                  <a:cubicBezTo>
                    <a:pt x="516891" y="284589"/>
                    <a:pt x="713741" y="560814"/>
                    <a:pt x="708661" y="686544"/>
                  </a:cubicBezTo>
                  <a:cubicBezTo>
                    <a:pt x="703581" y="812274"/>
                    <a:pt x="588646" y="817354"/>
                    <a:pt x="563881" y="930384"/>
                  </a:cubicBezTo>
                  <a:cubicBezTo>
                    <a:pt x="539116" y="1043414"/>
                    <a:pt x="680721" y="1254234"/>
                    <a:pt x="560071" y="1364724"/>
                  </a:cubicBezTo>
                  <a:cubicBezTo>
                    <a:pt x="439421" y="1475214"/>
                    <a:pt x="-634" y="1613644"/>
                    <a:pt x="1" y="1776204"/>
                  </a:cubicBezTo>
                  <a:cubicBezTo>
                    <a:pt x="636" y="1938764"/>
                    <a:pt x="205741" y="2224514"/>
                    <a:pt x="563881" y="2340084"/>
                  </a:cubicBezTo>
                  <a:cubicBezTo>
                    <a:pt x="922021" y="2455654"/>
                    <a:pt x="1183641" y="2383264"/>
                    <a:pt x="1348741" y="2263884"/>
                  </a:cubicBezTo>
                  <a:cubicBezTo>
                    <a:pt x="1513841" y="2144504"/>
                    <a:pt x="1344931" y="1651744"/>
                    <a:pt x="1554481" y="1623804"/>
                  </a:cubicBezTo>
                  <a:cubicBezTo>
                    <a:pt x="1764031" y="1595864"/>
                    <a:pt x="1722121" y="2166094"/>
                    <a:pt x="1920241" y="2279124"/>
                  </a:cubicBezTo>
                  <a:cubicBezTo>
                    <a:pt x="2118361" y="2392154"/>
                    <a:pt x="2505711" y="2452479"/>
                    <a:pt x="2743201" y="2301984"/>
                  </a:cubicBezTo>
                  <a:cubicBezTo>
                    <a:pt x="2980691" y="2151489"/>
                    <a:pt x="3197861" y="1940669"/>
                    <a:pt x="3185161" y="1787634"/>
                  </a:cubicBezTo>
                  <a:cubicBezTo>
                    <a:pt x="3172461" y="1634599"/>
                    <a:pt x="2755901" y="1512679"/>
                    <a:pt x="2667001" y="1383774"/>
                  </a:cubicBezTo>
                  <a:cubicBezTo>
                    <a:pt x="2578101" y="1254869"/>
                    <a:pt x="2686051" y="1127234"/>
                    <a:pt x="2651761" y="1014204"/>
                  </a:cubicBezTo>
                  <a:cubicBezTo>
                    <a:pt x="2617471" y="901174"/>
                    <a:pt x="2473961" y="837674"/>
                    <a:pt x="2461261" y="705594"/>
                  </a:cubicBezTo>
                  <a:cubicBezTo>
                    <a:pt x="2448561" y="573514"/>
                    <a:pt x="2600961" y="332849"/>
                    <a:pt x="2575561" y="221724"/>
                  </a:cubicBezTo>
                  <a:cubicBezTo>
                    <a:pt x="2550161" y="110599"/>
                    <a:pt x="2416811" y="44559"/>
                    <a:pt x="2308861" y="38844"/>
                  </a:cubicBezTo>
                  <a:cubicBezTo>
                    <a:pt x="2200911" y="33129"/>
                    <a:pt x="2025016" y="22334"/>
                    <a:pt x="1927861" y="187434"/>
                  </a:cubicBezTo>
                  <a:cubicBezTo>
                    <a:pt x="1830706" y="352534"/>
                    <a:pt x="1798321" y="898634"/>
                    <a:pt x="1725931" y="1029444"/>
                  </a:cubicBezTo>
                  <a:cubicBezTo>
                    <a:pt x="1653541" y="1160254"/>
                    <a:pt x="1509396" y="1118344"/>
                    <a:pt x="1463041" y="1029444"/>
                  </a:cubicBezTo>
                  <a:cubicBezTo>
                    <a:pt x="1416686" y="940544"/>
                    <a:pt x="1332232" y="630663"/>
                    <a:pt x="1287782" y="473183"/>
                  </a:cubicBezTo>
                  <a:cubicBezTo>
                    <a:pt x="1243332" y="315703"/>
                    <a:pt x="1296671" y="134094"/>
                    <a:pt x="1173481" y="35034"/>
                  </a:cubicBezTo>
                  <a:close/>
                </a:path>
              </a:pathLst>
            </a:custGeom>
            <a:solidFill>
              <a:schemeClr val="bg2">
                <a:lumMod val="2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3F070A3-8A76-4248-9A6B-BE03D016EA7B}"/>
              </a:ext>
            </a:extLst>
          </p:cNvPr>
          <p:cNvSpPr/>
          <p:nvPr/>
        </p:nvSpPr>
        <p:spPr>
          <a:xfrm>
            <a:off x="3425764" y="4231970"/>
            <a:ext cx="1097280" cy="1097280"/>
          </a:xfrm>
          <a:prstGeom prst="ellipse">
            <a:avLst/>
          </a:prstGeom>
          <a:gradFill flip="none" rotWithShape="1">
            <a:gsLst>
              <a:gs pos="17000">
                <a:srgbClr val="7030A0"/>
              </a:gs>
              <a:gs pos="69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94ECF-39B7-4E13-B43C-D288403A774F}"/>
              </a:ext>
            </a:extLst>
          </p:cNvPr>
          <p:cNvCxnSpPr/>
          <p:nvPr/>
        </p:nvCxnSpPr>
        <p:spPr>
          <a:xfrm>
            <a:off x="1735824" y="3450198"/>
            <a:ext cx="52387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3D9995-6FB1-4B37-9E33-8137ABE7D09F}"/>
              </a:ext>
            </a:extLst>
          </p:cNvPr>
          <p:cNvSpPr txBox="1"/>
          <p:nvPr/>
        </p:nvSpPr>
        <p:spPr>
          <a:xfrm>
            <a:off x="2511881" y="1912061"/>
            <a:ext cx="305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clinical features determining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Neurological level of injury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Amount of damaged 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Damage 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67E71-82BE-4DFD-AD66-1CB50D2CCEDF}"/>
              </a:ext>
            </a:extLst>
          </p:cNvPr>
          <p:cNvSpPr txBox="1"/>
          <p:nvPr/>
        </p:nvSpPr>
        <p:spPr>
          <a:xfrm>
            <a:off x="3246127" y="5380302"/>
            <a:ext cx="1456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Transversal plane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4DB86-156B-4ECC-A87B-8091211355A1}"/>
              </a:ext>
            </a:extLst>
          </p:cNvPr>
          <p:cNvSpPr txBox="1"/>
          <p:nvPr/>
        </p:nvSpPr>
        <p:spPr>
          <a:xfrm>
            <a:off x="5735061" y="3443130"/>
            <a:ext cx="3050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 factors contributing to population heterogeneity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Socioeconomics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Comorbidities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Injury temporal evolution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503C0-D892-433A-9B08-94E00831A4DD}"/>
              </a:ext>
            </a:extLst>
          </p:cNvPr>
          <p:cNvSpPr txBox="1"/>
          <p:nvPr/>
        </p:nvSpPr>
        <p:spPr>
          <a:xfrm>
            <a:off x="5735061" y="1956676"/>
            <a:ext cx="30508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Complex and heterogeneous clinical presentation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CCE144-AAEE-4FF9-BC5C-0C6FCB9180E7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7260511" y="2603007"/>
            <a:ext cx="0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86B746-C1DA-4331-8192-7015CEB173A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482879" y="2277851"/>
            <a:ext cx="252182" cy="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8DB370-78F6-40F2-984B-08374C604EF9}"/>
              </a:ext>
            </a:extLst>
          </p:cNvPr>
          <p:cNvSpPr/>
          <p:nvPr/>
        </p:nvSpPr>
        <p:spPr>
          <a:xfrm>
            <a:off x="9089899" y="3522032"/>
            <a:ext cx="2486584" cy="2139407"/>
          </a:xfrm>
          <a:prstGeom prst="roundRect">
            <a:avLst>
              <a:gd name="adj" fmla="val 2732"/>
            </a:avLst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B2F38E-5226-43E4-AC5D-7CA8BD6CD800}"/>
              </a:ext>
            </a:extLst>
          </p:cNvPr>
          <p:cNvSpPr txBox="1"/>
          <p:nvPr/>
        </p:nvSpPr>
        <p:spPr>
          <a:xfrm>
            <a:off x="9164320" y="3566423"/>
            <a:ext cx="2412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Potential objective measures of pathology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Spinal cord MRI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Blood biomarkers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Cerebrospinal fluid biomarkers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Vital signs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7961D8-CA56-469B-9CF3-2D75090D920D}"/>
              </a:ext>
            </a:extLst>
          </p:cNvPr>
          <p:cNvSpPr txBox="1"/>
          <p:nvPr/>
        </p:nvSpPr>
        <p:spPr>
          <a:xfrm>
            <a:off x="9172629" y="1857952"/>
            <a:ext cx="23211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Difficult acute diagnostic and prognostic by clinical assessment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1. </a:t>
            </a:r>
            <a:r>
              <a:rPr lang="es-ES" sz="2800" b="1" dirty="0" err="1"/>
              <a:t>Introduction</a:t>
            </a:r>
            <a:r>
              <a:rPr lang="es-ES" sz="2800" b="1" dirty="0"/>
              <a:t> </a:t>
            </a:r>
            <a:r>
              <a:rPr lang="es-ES" sz="2800" b="1" dirty="0" err="1"/>
              <a:t>to</a:t>
            </a:r>
            <a:r>
              <a:rPr lang="es-ES" sz="2800" b="1" dirty="0"/>
              <a:t> </a:t>
            </a:r>
            <a:r>
              <a:rPr lang="es-ES" sz="2800" b="1" dirty="0" err="1"/>
              <a:t>the</a:t>
            </a:r>
            <a:r>
              <a:rPr lang="es-ES" sz="2800" b="1" dirty="0"/>
              <a:t> </a:t>
            </a:r>
            <a:r>
              <a:rPr lang="es-ES" sz="2800" b="1" dirty="0" err="1"/>
              <a:t>clinical</a:t>
            </a:r>
            <a:r>
              <a:rPr lang="es-ES" sz="2800" b="1" dirty="0"/>
              <a:t> and </a:t>
            </a:r>
            <a:r>
              <a:rPr lang="es-ES" sz="2800" b="1" dirty="0" err="1"/>
              <a:t>biological</a:t>
            </a:r>
            <a:r>
              <a:rPr lang="es-ES" sz="2800" b="1" dirty="0"/>
              <a:t> </a:t>
            </a:r>
            <a:r>
              <a:rPr lang="es-ES" sz="2800" b="1" dirty="0" err="1"/>
              <a:t>context</a:t>
            </a:r>
            <a:endParaRPr lang="es-ES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516121-4FDB-45D9-A5A3-6983845BE5B9}"/>
              </a:ext>
            </a:extLst>
          </p:cNvPr>
          <p:cNvSpPr txBox="1"/>
          <p:nvPr/>
        </p:nvSpPr>
        <p:spPr>
          <a:xfrm>
            <a:off x="784764" y="1213676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Spinal</a:t>
            </a:r>
            <a:r>
              <a:rPr lang="es-ES" sz="2800" dirty="0"/>
              <a:t> Cord </a:t>
            </a:r>
            <a:r>
              <a:rPr lang="es-ES" sz="2800" dirty="0" err="1"/>
              <a:t>Injury</a:t>
            </a:r>
            <a:r>
              <a:rPr lang="es-ES" sz="2800" dirty="0"/>
              <a:t> </a:t>
            </a:r>
            <a:r>
              <a:rPr lang="en-US" sz="2800" dirty="0"/>
              <a:t>(SCI)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9428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F420471-68B5-481B-8EDD-275C80F7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5" t="1122" r="60716" b="2210"/>
          <a:stretch/>
        </p:blipFill>
        <p:spPr>
          <a:xfrm flipH="1">
            <a:off x="1732412" y="2320889"/>
            <a:ext cx="910782" cy="35003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C6ED9C-BA15-4B05-90E1-03593A4C6D93}"/>
              </a:ext>
            </a:extLst>
          </p:cNvPr>
          <p:cNvSpPr/>
          <p:nvPr/>
        </p:nvSpPr>
        <p:spPr>
          <a:xfrm>
            <a:off x="1711059" y="3175878"/>
            <a:ext cx="548640" cy="548640"/>
          </a:xfrm>
          <a:prstGeom prst="ellipse">
            <a:avLst/>
          </a:prstGeom>
          <a:gradFill flip="none" rotWithShape="1">
            <a:gsLst>
              <a:gs pos="17000">
                <a:srgbClr val="7030A0"/>
              </a:gs>
              <a:gs pos="7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1ED41-1B5B-41EB-B307-699F6A147B71}"/>
              </a:ext>
            </a:extLst>
          </p:cNvPr>
          <p:cNvSpPr txBox="1"/>
          <p:nvPr/>
        </p:nvSpPr>
        <p:spPr>
          <a:xfrm>
            <a:off x="774248" y="2512072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9F905"/>
                </a:solidFill>
              </a:rPr>
              <a:t>Cervical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3019A-82FB-4F91-924F-8BA3CE04D1A9}"/>
              </a:ext>
            </a:extLst>
          </p:cNvPr>
          <p:cNvSpPr txBox="1"/>
          <p:nvPr/>
        </p:nvSpPr>
        <p:spPr>
          <a:xfrm>
            <a:off x="747863" y="335518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2A9E2"/>
                </a:solidFill>
              </a:rPr>
              <a:t>Thoracic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A974F-6766-4FB9-989B-4C4A61E3E7DF}"/>
              </a:ext>
            </a:extLst>
          </p:cNvPr>
          <p:cNvSpPr txBox="1"/>
          <p:nvPr/>
        </p:nvSpPr>
        <p:spPr>
          <a:xfrm>
            <a:off x="784764" y="416701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0D09"/>
                </a:solidFill>
              </a:rPr>
              <a:t>Lumbar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8629D-F54C-4550-B640-58A842024419}"/>
              </a:ext>
            </a:extLst>
          </p:cNvPr>
          <p:cNvSpPr txBox="1"/>
          <p:nvPr/>
        </p:nvSpPr>
        <p:spPr>
          <a:xfrm>
            <a:off x="738325" y="4697500"/>
            <a:ext cx="99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D204"/>
                </a:solidFill>
              </a:rPr>
              <a:t>Sacrum and Coccis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94ECF-39B7-4E13-B43C-D288403A774F}"/>
              </a:ext>
            </a:extLst>
          </p:cNvPr>
          <p:cNvCxnSpPr/>
          <p:nvPr/>
        </p:nvCxnSpPr>
        <p:spPr>
          <a:xfrm>
            <a:off x="1735824" y="3450198"/>
            <a:ext cx="52387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/>
              <a:t>1. </a:t>
            </a:r>
            <a:r>
              <a:rPr lang="es-ES" sz="2800" b="1" dirty="0" err="1"/>
              <a:t>Introduction</a:t>
            </a:r>
            <a:r>
              <a:rPr lang="es-ES" sz="2800" b="1" dirty="0"/>
              <a:t> </a:t>
            </a:r>
            <a:r>
              <a:rPr lang="es-ES" sz="2800" b="1" dirty="0" err="1"/>
              <a:t>to</a:t>
            </a:r>
            <a:r>
              <a:rPr lang="es-ES" sz="2800" b="1" dirty="0"/>
              <a:t> </a:t>
            </a:r>
            <a:r>
              <a:rPr lang="es-ES" sz="2800" b="1" dirty="0" err="1"/>
              <a:t>the</a:t>
            </a:r>
            <a:r>
              <a:rPr lang="es-ES" sz="2800" b="1" dirty="0"/>
              <a:t> </a:t>
            </a:r>
            <a:r>
              <a:rPr lang="es-ES" sz="2800" b="1" dirty="0" err="1"/>
              <a:t>clinical</a:t>
            </a:r>
            <a:r>
              <a:rPr lang="es-ES" sz="2800" b="1" dirty="0"/>
              <a:t> and </a:t>
            </a:r>
            <a:r>
              <a:rPr lang="es-ES" sz="2800" b="1" dirty="0" err="1"/>
              <a:t>biological</a:t>
            </a:r>
            <a:r>
              <a:rPr lang="es-ES" sz="2800" b="1" dirty="0"/>
              <a:t> </a:t>
            </a:r>
            <a:r>
              <a:rPr lang="es-ES" sz="2800" b="1" dirty="0" err="1"/>
              <a:t>context</a:t>
            </a:r>
            <a:endParaRPr lang="es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E1737-4666-438E-8B27-88482CE7419A}"/>
              </a:ext>
            </a:extLst>
          </p:cNvPr>
          <p:cNvSpPr txBox="1"/>
          <p:nvPr/>
        </p:nvSpPr>
        <p:spPr>
          <a:xfrm>
            <a:off x="784764" y="1213676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Spinal</a:t>
            </a:r>
            <a:r>
              <a:rPr lang="es-ES" sz="2800" dirty="0"/>
              <a:t> Cord </a:t>
            </a:r>
            <a:r>
              <a:rPr lang="es-ES" sz="2800" dirty="0" err="1"/>
              <a:t>Injury</a:t>
            </a:r>
            <a:r>
              <a:rPr lang="es-ES" sz="2800" dirty="0"/>
              <a:t> </a:t>
            </a:r>
            <a:r>
              <a:rPr lang="en-US" sz="2800" dirty="0"/>
              <a:t>(SCI)</a:t>
            </a:r>
            <a:endParaRPr lang="es-E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A1A353-62BC-4463-B5D3-95B1E10E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14" y="1882981"/>
            <a:ext cx="8849125" cy="437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3376C8-F655-4E71-BA51-39F114047C32}"/>
              </a:ext>
            </a:extLst>
          </p:cNvPr>
          <p:cNvSpPr txBox="1"/>
          <p:nvPr/>
        </p:nvSpPr>
        <p:spPr>
          <a:xfrm>
            <a:off x="8169676" y="6405235"/>
            <a:ext cx="3877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Ruslan Rust and Julia Kaiser, J Neuroscience 2017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4386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/>
              <a:t>1. Introduction to the clinical and biological context</a:t>
            </a:r>
            <a:endParaRPr lang="es-E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71650-036D-44D7-82F8-4A7808D68E8E}"/>
              </a:ext>
            </a:extLst>
          </p:cNvPr>
          <p:cNvSpPr txBox="1"/>
          <p:nvPr/>
        </p:nvSpPr>
        <p:spPr>
          <a:xfrm>
            <a:off x="2298604" y="1144105"/>
            <a:ext cx="794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Can we proxy the dynamic pathophysiological events after SCI from changes in blood markers?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90825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/>
              <a:t>1. Introduction to the clinical and biological context</a:t>
            </a:r>
            <a:endParaRPr lang="es-E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71650-036D-44D7-82F8-4A7808D68E8E}"/>
              </a:ext>
            </a:extLst>
          </p:cNvPr>
          <p:cNvSpPr txBox="1"/>
          <p:nvPr/>
        </p:nvSpPr>
        <p:spPr>
          <a:xfrm>
            <a:off x="2298604" y="1144105"/>
            <a:ext cx="794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Can we proxy the dynamic pathophysiological events after SCI from changes in blood markers?</a:t>
            </a:r>
            <a:endParaRPr lang="es-E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D51EA-2A2D-404C-9C18-CE18F9610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61"/>
          <a:stretch/>
        </p:blipFill>
        <p:spPr>
          <a:xfrm>
            <a:off x="790386" y="2403336"/>
            <a:ext cx="4356876" cy="954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761EB2-2BAB-4349-912A-612BE6A84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07"/>
          <a:stretch/>
        </p:blipFill>
        <p:spPr>
          <a:xfrm>
            <a:off x="6170616" y="3720357"/>
            <a:ext cx="4704080" cy="1165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BDED89-898A-4CAE-91F4-C8C311A4C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552"/>
          <a:stretch/>
        </p:blipFill>
        <p:spPr>
          <a:xfrm>
            <a:off x="713304" y="5456882"/>
            <a:ext cx="4511040" cy="1165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FADD8A-8CB6-4D6C-8F91-A109571A73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50" t="14898" r="3333"/>
          <a:stretch/>
        </p:blipFill>
        <p:spPr>
          <a:xfrm>
            <a:off x="6693807" y="2289120"/>
            <a:ext cx="3657699" cy="1139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9EC1E1-5A80-4BAE-9861-51FB133A22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35"/>
          <a:stretch/>
        </p:blipFill>
        <p:spPr>
          <a:xfrm>
            <a:off x="945869" y="3662568"/>
            <a:ext cx="4045910" cy="1558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D9E6B4-90B9-45C9-93E2-C4F104D84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814" y="5177076"/>
            <a:ext cx="5261684" cy="1322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94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2D79F62-3CC7-4C4B-A242-209927C3161D}"/>
              </a:ext>
            </a:extLst>
          </p:cNvPr>
          <p:cNvSpPr txBox="1"/>
          <p:nvPr/>
        </p:nvSpPr>
        <p:spPr>
          <a:xfrm>
            <a:off x="641844" y="358687"/>
            <a:ext cx="8574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/>
              <a:t>1. Introduction to the clinical and biological context</a:t>
            </a:r>
            <a:endParaRPr lang="es-E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33B-920F-47BC-9206-1042F924CBF9}"/>
              </a:ext>
            </a:extLst>
          </p:cNvPr>
          <p:cNvSpPr txBox="1"/>
          <p:nvPr/>
        </p:nvSpPr>
        <p:spPr>
          <a:xfrm>
            <a:off x="3728781" y="1064271"/>
            <a:ext cx="473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Unsolved analytical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31468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1526</Words>
  <Application>Microsoft Office PowerPoint</Application>
  <PresentationFormat>Widescreen</PresentationFormat>
  <Paragraphs>283</Paragraphs>
  <Slides>42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Finite mixture models for trajectory analysis of in-hospital routine laboratory values: application as biomarkers in spinal cord injury patients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PhysioNet.org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mixture models for trajectory analysis of in-hospital routinely laboratory values and their application as biomarkers in spinal cord injury patients</dc:title>
  <dc:creator>Torres Espin, Abel</dc:creator>
  <cp:lastModifiedBy>Torres Espin, Abel</cp:lastModifiedBy>
  <cp:revision>41</cp:revision>
  <dcterms:created xsi:type="dcterms:W3CDTF">2022-05-26T01:21:09Z</dcterms:created>
  <dcterms:modified xsi:type="dcterms:W3CDTF">2022-06-05T21:57:53Z</dcterms:modified>
</cp:coreProperties>
</file>